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97" r:id="rId3"/>
    <p:sldId id="257" r:id="rId4"/>
    <p:sldId id="259" r:id="rId5"/>
    <p:sldId id="260" r:id="rId6"/>
    <p:sldId id="262" r:id="rId7"/>
    <p:sldId id="261" r:id="rId8"/>
    <p:sldId id="263" r:id="rId9"/>
    <p:sldId id="258" r:id="rId10"/>
    <p:sldId id="264" r:id="rId11"/>
    <p:sldId id="290" r:id="rId12"/>
    <p:sldId id="266" r:id="rId13"/>
    <p:sldId id="269" r:id="rId14"/>
    <p:sldId id="267" r:id="rId15"/>
    <p:sldId id="268" r:id="rId16"/>
    <p:sldId id="270" r:id="rId17"/>
    <p:sldId id="291" r:id="rId18"/>
    <p:sldId id="272" r:id="rId19"/>
    <p:sldId id="273" r:id="rId20"/>
    <p:sldId id="274" r:id="rId21"/>
    <p:sldId id="275" r:id="rId22"/>
    <p:sldId id="276" r:id="rId23"/>
    <p:sldId id="292" r:id="rId24"/>
    <p:sldId id="278" r:id="rId25"/>
    <p:sldId id="279" r:id="rId26"/>
    <p:sldId id="280" r:id="rId27"/>
    <p:sldId id="281" r:id="rId28"/>
    <p:sldId id="282" r:id="rId29"/>
    <p:sldId id="29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55D"/>
    <a:srgbClr val="A8CFBD"/>
    <a:srgbClr val="82D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CD8E4"/>
            </a:solidFill>
            <a:ln>
              <a:noFill/>
            </a:ln>
            <a:effectLst>
              <a:outerShdw blurRad="304800" dist="38100" dir="18900000" algn="bl" rotWithShape="0">
                <a:prstClr val="black">
                  <a:alpha val="8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axId val="688270520"/>
        <c:axId val="688270912"/>
      </c:barChart>
      <c:catAx>
        <c:axId val="68827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defRPr>
            </a:pPr>
          </a:p>
        </c:txPr>
        <c:crossAx val="688270912"/>
        <c:crosses val="autoZero"/>
        <c:auto val="1"/>
        <c:lblAlgn val="ctr"/>
        <c:lblOffset val="100"/>
        <c:noMultiLvlLbl val="0"/>
      </c:catAx>
      <c:valAx>
        <c:axId val="6882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</a:p>
        </c:txPr>
        <c:crossAx val="68827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CD8E4"/>
            </a:solidFill>
            <a:ln>
              <a:noFill/>
            </a:ln>
            <a:effectLst>
              <a:outerShdw blurRad="304800" dist="38100" dir="18900000" algn="bl" rotWithShape="0">
                <a:prstClr val="black">
                  <a:alpha val="8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axId val="688271696"/>
        <c:axId val="688272088"/>
      </c:barChart>
      <c:catAx>
        <c:axId val="68827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defRPr>
            </a:pPr>
          </a:p>
        </c:txPr>
        <c:crossAx val="688272088"/>
        <c:crosses val="autoZero"/>
        <c:auto val="1"/>
        <c:lblAlgn val="ctr"/>
        <c:lblOffset val="100"/>
        <c:noMultiLvlLbl val="0"/>
      </c:catAx>
      <c:valAx>
        <c:axId val="68827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</a:p>
        </c:txPr>
        <c:crossAx val="68827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8A86-262F-4B3B-B0A8-03D37B8403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092DC-1F68-4CB2-9E9F-5FE73849B9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2135-CD6E-4DDC-BD57-C8AE32928B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6A31-D9C5-4B6D-B30D-6D27C41BAA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5"/>
          <a:stretch>
            <a:fillRect/>
          </a:stretch>
        </p:blipFill>
        <p:spPr>
          <a:xfrm flipH="1">
            <a:off x="-2932" y="0"/>
            <a:ext cx="35716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5"/>
          <a:stretch>
            <a:fillRect/>
          </a:stretch>
        </p:blipFill>
        <p:spPr>
          <a:xfrm rot="10800000" flipH="1">
            <a:off x="8620368" y="0"/>
            <a:ext cx="3571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840850" y="2068210"/>
            <a:ext cx="87444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9600" b="1" dirty="0" smtClean="0">
                <a:solidFill>
                  <a:schemeClr val="accent1"/>
                </a:solidFill>
                <a:cs typeface="+mn-ea"/>
                <a:sym typeface="+mn-lt"/>
              </a:rPr>
              <a:t>商业计划书</a:t>
            </a:r>
            <a:endParaRPr lang="zh-CN" altLang="en-US" sz="9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08941" y="3712517"/>
            <a:ext cx="783048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7195">
                <a:gradFill>
                  <a:gsLst>
                    <a:gs pos="0">
                      <a:srgbClr val="D7B774"/>
                    </a:gs>
                    <a:gs pos="51000">
                      <a:srgbClr val="F8ECD4"/>
                    </a:gs>
                    <a:gs pos="100000">
                      <a:srgbClr val="D7B774"/>
                    </a:gs>
                  </a:gsLst>
                  <a:lin ang="27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企业宣传  市场分析 商业分析  公司简介  产品服务等</a:t>
            </a:r>
            <a:endParaRPr lang="zh-CN" altLang="en-US" sz="2000" dirty="0"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20034" y="5862779"/>
            <a:ext cx="520829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汇报人</a:t>
            </a:r>
            <a:r>
              <a:rPr lang="zh-CN" altLang="en-US" sz="1600" b="1" dirty="0" smtClean="0">
                <a:cs typeface="+mn-ea"/>
                <a:sym typeface="+mn-lt"/>
              </a:rPr>
              <a:t>：</a:t>
            </a:r>
            <a:r>
              <a:rPr lang="zh-CN" altLang="en-US" sz="1600" b="1" dirty="0">
                <a:cs typeface="+mn-ea"/>
                <a:sym typeface="+mn-lt"/>
              </a:rPr>
              <a:t>某某某</a:t>
            </a:r>
            <a:r>
              <a:rPr lang="zh-CN" altLang="en-US" sz="1600" b="1" dirty="0" smtClean="0">
                <a:cs typeface="+mn-ea"/>
                <a:sym typeface="+mn-lt"/>
              </a:rPr>
              <a:t>               时间</a:t>
            </a:r>
            <a:r>
              <a:rPr lang="zh-CN" altLang="en-US" sz="1600" b="1" dirty="0">
                <a:cs typeface="+mn-ea"/>
                <a:sym typeface="+mn-lt"/>
              </a:rPr>
              <a:t>：</a:t>
            </a:r>
            <a:r>
              <a:rPr lang="en-US" altLang="zh-CN" sz="1600" b="1" dirty="0" smtClean="0">
                <a:cs typeface="+mn-ea"/>
                <a:sym typeface="+mn-lt"/>
              </a:rPr>
              <a:t>20XX.XX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2873336" y="4129328"/>
            <a:ext cx="6445327" cy="623264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A comprehensive description of the above charts is entered here, and a comprehensive description of </a:t>
            </a:r>
            <a:r>
              <a:rPr lang="en-US" altLang="zh-CN" sz="1100" dirty="0">
                <a:cs typeface="+mn-ea"/>
                <a:sym typeface="+mn-lt"/>
              </a:rPr>
              <a:t>the</a:t>
            </a:r>
            <a:r>
              <a:rPr lang="en-US" altLang="zh-CN" sz="1400" dirty="0">
                <a:cs typeface="+mn-ea"/>
                <a:sym typeface="+mn-lt"/>
              </a:rPr>
              <a:t> above charts is entered here.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963" y="417416"/>
            <a:ext cx="197163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 smtClean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600" b="1" dirty="0">
              <a:solidFill>
                <a:schemeClr val="accent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>
            <p:custDataLst>
              <p:tags r:id="rId2"/>
            </p:custDataLst>
          </p:nvPr>
        </p:nvSpPr>
        <p:spPr>
          <a:xfrm>
            <a:off x="4266797" y="1910667"/>
            <a:ext cx="3977957" cy="955247"/>
          </a:xfrm>
          <a:prstGeom prst="rect">
            <a:avLst/>
          </a:prstGeom>
          <a:noFill/>
        </p:spPr>
        <p:txBody>
          <a:bodyPr vert="horz" lIns="0" tIns="0" rIns="0" bIns="0" anchor="ctr"/>
          <a:lstStyle/>
          <a:p>
            <a:pPr algn="ctr">
              <a:defRPr/>
            </a:pPr>
            <a:r>
              <a:rPr lang="en-US" altLang="zh-CN" sz="5400" dirty="0" smtClean="0">
                <a:cs typeface="+mn-ea"/>
                <a:sym typeface="+mn-lt"/>
              </a:rPr>
              <a:t>PART 02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0493" y="3033789"/>
            <a:ext cx="541430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行业现状分析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603705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55776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3705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255776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行业现状分析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97433" y="1669667"/>
            <a:ext cx="599266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57313" y="1754082"/>
            <a:ext cx="1861875" cy="523199"/>
            <a:chOff x="6323224" y="1779083"/>
            <a:chExt cx="1861875" cy="523199"/>
          </a:xfrm>
        </p:grpSpPr>
        <p:sp>
          <p:nvSpPr>
            <p:cNvPr id="25" name="矩形 24"/>
            <p:cNvSpPr/>
            <p:nvPr/>
          </p:nvSpPr>
          <p:spPr>
            <a:xfrm>
              <a:off x="6323224" y="1779083"/>
              <a:ext cx="1861875" cy="523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528462" y="1838506"/>
              <a:ext cx="1451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空心弧 26"/>
          <p:cNvSpPr/>
          <p:nvPr/>
        </p:nvSpPr>
        <p:spPr>
          <a:xfrm>
            <a:off x="1543643" y="3500304"/>
            <a:ext cx="2312342" cy="2312342"/>
          </a:xfrm>
          <a:prstGeom prst="blockArc">
            <a:avLst>
              <a:gd name="adj1" fmla="val 10800000"/>
              <a:gd name="adj2" fmla="val 21522322"/>
              <a:gd name="adj3" fmla="val 9393"/>
            </a:avLst>
          </a:prstGeom>
          <a:gradFill>
            <a:gsLst>
              <a:gs pos="0">
                <a:srgbClr val="615E61"/>
              </a:gs>
              <a:gs pos="100000">
                <a:srgbClr val="14617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空心弧 27"/>
          <p:cNvSpPr/>
          <p:nvPr/>
        </p:nvSpPr>
        <p:spPr>
          <a:xfrm>
            <a:off x="4957888" y="3500304"/>
            <a:ext cx="2312342" cy="2312342"/>
          </a:xfrm>
          <a:prstGeom prst="blockArc">
            <a:avLst>
              <a:gd name="adj1" fmla="val 10800000"/>
              <a:gd name="adj2" fmla="val 21522322"/>
              <a:gd name="adj3" fmla="val 9393"/>
            </a:avLst>
          </a:prstGeom>
          <a:gradFill>
            <a:gsLst>
              <a:gs pos="0">
                <a:srgbClr val="615E61"/>
              </a:gs>
              <a:gs pos="100000">
                <a:srgbClr val="14617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8327163" y="3500304"/>
            <a:ext cx="2312342" cy="2312342"/>
          </a:xfrm>
          <a:prstGeom prst="blockArc">
            <a:avLst>
              <a:gd name="adj1" fmla="val 10800000"/>
              <a:gd name="adj2" fmla="val 21522322"/>
              <a:gd name="adj3" fmla="val 9393"/>
            </a:avLst>
          </a:prstGeom>
          <a:gradFill>
            <a:gsLst>
              <a:gs pos="0">
                <a:srgbClr val="615E61"/>
              </a:gs>
              <a:gs pos="100000">
                <a:srgbClr val="14617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82264" y="4874052"/>
            <a:ext cx="2635100" cy="808581"/>
            <a:chOff x="2666505" y="2352404"/>
            <a:chExt cx="3153726" cy="808581"/>
          </a:xfrm>
        </p:grpSpPr>
        <p:sp>
          <p:nvSpPr>
            <p:cNvPr id="31" name="文本框 30"/>
            <p:cNvSpPr txBox="1"/>
            <p:nvPr/>
          </p:nvSpPr>
          <p:spPr>
            <a:xfrm>
              <a:off x="3374841" y="2352404"/>
              <a:ext cx="1737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66505" y="2735227"/>
              <a:ext cx="3153726" cy="42575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78450" y="4874052"/>
            <a:ext cx="2635100" cy="808581"/>
            <a:chOff x="2666505" y="2352404"/>
            <a:chExt cx="3153726" cy="808581"/>
          </a:xfrm>
        </p:grpSpPr>
        <p:sp>
          <p:nvSpPr>
            <p:cNvPr id="34" name="文本框 33"/>
            <p:cNvSpPr txBox="1"/>
            <p:nvPr/>
          </p:nvSpPr>
          <p:spPr>
            <a:xfrm>
              <a:off x="3374841" y="2352404"/>
              <a:ext cx="1737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666505" y="2735227"/>
              <a:ext cx="3153726" cy="42575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63000" y="4874052"/>
            <a:ext cx="2635100" cy="975293"/>
            <a:chOff x="2666505" y="2352404"/>
            <a:chExt cx="3153726" cy="975293"/>
          </a:xfrm>
        </p:grpSpPr>
        <p:sp>
          <p:nvSpPr>
            <p:cNvPr id="37" name="文本框 36"/>
            <p:cNvSpPr txBox="1"/>
            <p:nvPr/>
          </p:nvSpPr>
          <p:spPr>
            <a:xfrm>
              <a:off x="3374841" y="2352404"/>
              <a:ext cx="1737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66505" y="2735227"/>
              <a:ext cx="3153726" cy="5924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 bwMode="auto">
          <a:xfrm>
            <a:off x="1974115" y="4032515"/>
            <a:ext cx="14513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68%</a:t>
            </a:r>
            <a:endParaRPr lang="zh-CN" altLang="en-US" sz="4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5370302" y="4032515"/>
            <a:ext cx="14513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86%</a:t>
            </a:r>
            <a:endParaRPr lang="zh-CN" altLang="en-US" sz="4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 bwMode="auto">
          <a:xfrm>
            <a:off x="8751497" y="4032515"/>
            <a:ext cx="14513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72%</a:t>
            </a:r>
            <a:endParaRPr lang="zh-CN" altLang="en-US" sz="4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行业现状分析</a:t>
            </a:r>
            <a:endParaRPr lang="zh-CN" altLang="en-US" sz="2400" b="1" dirty="0">
              <a:cs typeface="+mn-ea"/>
              <a:sym typeface="+mn-lt"/>
            </a:endParaRPr>
          </a:p>
        </p:txBody>
      </p:sp>
      <p:graphicFrame>
        <p:nvGraphicFramePr>
          <p:cNvPr id="31" name="图表 30"/>
          <p:cNvGraphicFramePr/>
          <p:nvPr/>
        </p:nvGraphicFramePr>
        <p:xfrm>
          <a:off x="1095375" y="1874892"/>
          <a:ext cx="4899025" cy="289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6365875" y="1874892"/>
          <a:ext cx="4899025" cy="289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1597098" y="4919474"/>
            <a:ext cx="3895578" cy="975293"/>
            <a:chOff x="1912226" y="2352404"/>
            <a:chExt cx="4662284" cy="975293"/>
          </a:xfrm>
        </p:grpSpPr>
        <p:sp>
          <p:nvSpPr>
            <p:cNvPr id="34" name="文本框 33"/>
            <p:cNvSpPr txBox="1"/>
            <p:nvPr/>
          </p:nvSpPr>
          <p:spPr>
            <a:xfrm>
              <a:off x="3374841" y="2352404"/>
              <a:ext cx="1737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12226" y="2735227"/>
              <a:ext cx="4662284" cy="5924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67598" y="4919474"/>
            <a:ext cx="3895578" cy="975293"/>
            <a:chOff x="1912226" y="2352404"/>
            <a:chExt cx="4662284" cy="975293"/>
          </a:xfrm>
        </p:grpSpPr>
        <p:sp>
          <p:nvSpPr>
            <p:cNvPr id="37" name="文本框 36"/>
            <p:cNvSpPr txBox="1"/>
            <p:nvPr/>
          </p:nvSpPr>
          <p:spPr>
            <a:xfrm>
              <a:off x="3374841" y="2352404"/>
              <a:ext cx="1737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12226" y="2735227"/>
              <a:ext cx="4662284" cy="5924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3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/>
          <p:nvPr/>
        </p:nvSpPr>
        <p:spPr>
          <a:xfrm>
            <a:off x="5552386" y="5204567"/>
            <a:ext cx="1655889" cy="3113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12" tIns="45705" rIns="91412" bIns="45705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汇报：张三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8311" y="1472693"/>
            <a:ext cx="9628232" cy="882711"/>
          </a:xfrm>
          <a:prstGeom prst="rect">
            <a:avLst/>
          </a:prstGeom>
          <a:noFill/>
        </p:spPr>
        <p:txBody>
          <a:bodyPr wrap="square" lIns="91412" tIns="45705" rIns="143956" bIns="35989" numCol="1" spcCol="270000" rtlCol="0">
            <a:spAutoFit/>
          </a:bodyPr>
          <a:lstStyle/>
          <a:p>
            <a:pPr defTabSz="1215390"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单击编辑标题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右键点击图片选择设置图片格式可直接替换图片。您的容打在这里或者通过复制您的文本后，在此框中选择粘贴并选择只保留文字。右键点击图片选择设置图片格式可直接替换图片。您的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1535568" y="3012809"/>
            <a:ext cx="1791733" cy="1218639"/>
            <a:chOff x="1533958" y="2724679"/>
            <a:chExt cx="1792053" cy="1218920"/>
          </a:xfrm>
          <a:solidFill>
            <a:srgbClr val="0070C0"/>
          </a:solidFill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153395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1719526" y="2939449"/>
              <a:ext cx="1416025" cy="338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3"/>
          <p:cNvGrpSpPr/>
          <p:nvPr/>
        </p:nvGrpSpPr>
        <p:grpSpPr>
          <a:xfrm>
            <a:off x="1128335" y="4444133"/>
            <a:ext cx="2601308" cy="1216601"/>
            <a:chOff x="1126654" y="4156333"/>
            <a:chExt cx="2601772" cy="1216883"/>
          </a:xfrm>
        </p:grpSpPr>
        <p:sp>
          <p:nvSpPr>
            <p:cNvPr id="12" name="圆角矩形 11"/>
            <p:cNvSpPr/>
            <p:nvPr/>
          </p:nvSpPr>
          <p:spPr>
            <a:xfrm>
              <a:off x="1126654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427954" y="4492714"/>
              <a:ext cx="1898056" cy="75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3590634" y="4444133"/>
            <a:ext cx="2601308" cy="1216601"/>
            <a:chOff x="3589393" y="4156333"/>
            <a:chExt cx="2601772" cy="1216883"/>
          </a:xfrm>
        </p:grpSpPr>
        <p:sp>
          <p:nvSpPr>
            <p:cNvPr id="15" name="圆角矩形 14"/>
            <p:cNvSpPr/>
            <p:nvPr/>
          </p:nvSpPr>
          <p:spPr>
            <a:xfrm>
              <a:off x="3589393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3941250" y="4492714"/>
              <a:ext cx="1898056" cy="75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052935" y="4444133"/>
            <a:ext cx="2601308" cy="1216601"/>
            <a:chOff x="6052133" y="4156333"/>
            <a:chExt cx="2601772" cy="1216883"/>
          </a:xfrm>
        </p:grpSpPr>
        <p:sp>
          <p:nvSpPr>
            <p:cNvPr id="18" name="圆角矩形 17"/>
            <p:cNvSpPr/>
            <p:nvPr/>
          </p:nvSpPr>
          <p:spPr>
            <a:xfrm>
              <a:off x="6052133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6403990" y="4492714"/>
              <a:ext cx="1898056" cy="75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22"/>
          <p:cNvGrpSpPr/>
          <p:nvPr/>
        </p:nvGrpSpPr>
        <p:grpSpPr>
          <a:xfrm>
            <a:off x="8515234" y="4444133"/>
            <a:ext cx="2601308" cy="1216601"/>
            <a:chOff x="8514872" y="4156333"/>
            <a:chExt cx="2601772" cy="1216883"/>
          </a:xfrm>
        </p:grpSpPr>
        <p:sp>
          <p:nvSpPr>
            <p:cNvPr id="21" name="圆角矩形 20"/>
            <p:cNvSpPr/>
            <p:nvPr/>
          </p:nvSpPr>
          <p:spPr>
            <a:xfrm>
              <a:off x="8514872" y="4156333"/>
              <a:ext cx="2601772" cy="121688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8866729" y="4492714"/>
              <a:ext cx="1898056" cy="75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5"/>
          <p:cNvGrpSpPr/>
          <p:nvPr/>
        </p:nvGrpSpPr>
        <p:grpSpPr>
          <a:xfrm>
            <a:off x="3997868" y="3012809"/>
            <a:ext cx="1791733" cy="1218639"/>
            <a:chOff x="3996698" y="2724679"/>
            <a:chExt cx="1792053" cy="1218920"/>
          </a:xfrm>
          <a:solidFill>
            <a:srgbClr val="0070C0"/>
          </a:solidFill>
        </p:grpSpPr>
        <p:sp>
          <p:nvSpPr>
            <p:cNvPr id="24" name="Freeform 5"/>
            <p:cNvSpPr>
              <a:spLocks noChangeAspect="1"/>
            </p:cNvSpPr>
            <p:nvPr/>
          </p:nvSpPr>
          <p:spPr bwMode="auto">
            <a:xfrm>
              <a:off x="399669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4182265" y="2939449"/>
              <a:ext cx="1416025" cy="338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8"/>
          <p:cNvGrpSpPr/>
          <p:nvPr/>
        </p:nvGrpSpPr>
        <p:grpSpPr>
          <a:xfrm>
            <a:off x="6455278" y="3012809"/>
            <a:ext cx="1791733" cy="1218639"/>
            <a:chOff x="6454547" y="2724679"/>
            <a:chExt cx="1792053" cy="1218920"/>
          </a:xfrm>
          <a:solidFill>
            <a:srgbClr val="0070C0"/>
          </a:solidFill>
        </p:grpSpPr>
        <p:sp>
          <p:nvSpPr>
            <p:cNvPr id="27" name="Freeform 5"/>
            <p:cNvSpPr>
              <a:spLocks noChangeAspect="1"/>
            </p:cNvSpPr>
            <p:nvPr/>
          </p:nvSpPr>
          <p:spPr bwMode="auto">
            <a:xfrm>
              <a:off x="6454547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8" name="TextBox 29"/>
            <p:cNvSpPr txBox="1"/>
            <p:nvPr/>
          </p:nvSpPr>
          <p:spPr>
            <a:xfrm>
              <a:off x="6645006" y="2939449"/>
              <a:ext cx="1416025" cy="338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8917577" y="3012809"/>
            <a:ext cx="1791733" cy="1218639"/>
            <a:chOff x="8917286" y="2724679"/>
            <a:chExt cx="1792053" cy="1218920"/>
          </a:xfrm>
          <a:solidFill>
            <a:srgbClr val="0070C0"/>
          </a:solidFill>
        </p:grpSpPr>
        <p:sp>
          <p:nvSpPr>
            <p:cNvPr id="30" name="Freeform 5"/>
            <p:cNvSpPr>
              <a:spLocks noChangeAspect="1"/>
            </p:cNvSpPr>
            <p:nvPr/>
          </p:nvSpPr>
          <p:spPr bwMode="auto">
            <a:xfrm>
              <a:off x="8917286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1" name="TextBox 32"/>
            <p:cNvSpPr txBox="1"/>
            <p:nvPr/>
          </p:nvSpPr>
          <p:spPr>
            <a:xfrm>
              <a:off x="9107745" y="2939449"/>
              <a:ext cx="1416025" cy="338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行业现状分析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行业现状分析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34" name="34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03582" y="1363382"/>
            <a:ext cx="9384836" cy="4698380"/>
            <a:chOff x="1403582" y="1232756"/>
            <a:chExt cx="9384836" cy="4698380"/>
          </a:xfrm>
        </p:grpSpPr>
        <p:sp>
          <p:nvSpPr>
            <p:cNvPr id="35" name="ïṡḷïḑè"/>
            <p:cNvSpPr/>
            <p:nvPr/>
          </p:nvSpPr>
          <p:spPr>
            <a:xfrm>
              <a:off x="1403582" y="1368268"/>
              <a:ext cx="3039073" cy="4446552"/>
            </a:xfrm>
            <a:prstGeom prst="roundRect">
              <a:avLst>
                <a:gd name="adj" fmla="val 35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6" name="ïṡ1îḓé"/>
            <p:cNvSpPr/>
            <p:nvPr/>
          </p:nvSpPr>
          <p:spPr>
            <a:xfrm>
              <a:off x="1504876" y="1464497"/>
              <a:ext cx="2836484" cy="4254093"/>
            </a:xfrm>
            <a:prstGeom prst="roundRect">
              <a:avLst>
                <a:gd name="adj" fmla="val 273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7" name="îśḷïďè"/>
            <p:cNvSpPr/>
            <p:nvPr/>
          </p:nvSpPr>
          <p:spPr>
            <a:xfrm>
              <a:off x="1924575" y="1496743"/>
              <a:ext cx="165985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8" name="îsḷiḋê"/>
            <p:cNvSpPr/>
            <p:nvPr/>
          </p:nvSpPr>
          <p:spPr>
            <a:xfrm>
              <a:off x="1952967" y="1232756"/>
              <a:ext cx="109201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9" name="íSḻiḓê"/>
            <p:cNvSpPr/>
            <p:nvPr/>
          </p:nvSpPr>
          <p:spPr>
            <a:xfrm>
              <a:off x="2186161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0" name="iṥļîḑè"/>
            <p:cNvSpPr/>
            <p:nvPr/>
          </p:nvSpPr>
          <p:spPr>
            <a:xfrm>
              <a:off x="2214553" y="1232756"/>
              <a:ext cx="109199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1" name="îšļïḍè"/>
            <p:cNvSpPr/>
            <p:nvPr/>
          </p:nvSpPr>
          <p:spPr>
            <a:xfrm>
              <a:off x="2447747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2" name="iSľîďe"/>
            <p:cNvSpPr/>
            <p:nvPr/>
          </p:nvSpPr>
          <p:spPr>
            <a:xfrm>
              <a:off x="2476139" y="1232756"/>
              <a:ext cx="109199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3" name="íṧlïďè"/>
            <p:cNvSpPr/>
            <p:nvPr/>
          </p:nvSpPr>
          <p:spPr>
            <a:xfrm>
              <a:off x="2709333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4" name="iṧ1ïḑé"/>
            <p:cNvSpPr/>
            <p:nvPr/>
          </p:nvSpPr>
          <p:spPr>
            <a:xfrm>
              <a:off x="2737725" y="1232756"/>
              <a:ext cx="109199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5" name="íŝḷíḋe"/>
            <p:cNvSpPr/>
            <p:nvPr/>
          </p:nvSpPr>
          <p:spPr>
            <a:xfrm>
              <a:off x="2970918" y="1496743"/>
              <a:ext cx="165985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6" name="iSļíḋe"/>
            <p:cNvSpPr/>
            <p:nvPr/>
          </p:nvSpPr>
          <p:spPr>
            <a:xfrm>
              <a:off x="2999310" y="1232756"/>
              <a:ext cx="109201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7" name="ïṧḷíde"/>
            <p:cNvSpPr/>
            <p:nvPr/>
          </p:nvSpPr>
          <p:spPr>
            <a:xfrm>
              <a:off x="3232504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8" name="îŝ1ïḓê"/>
            <p:cNvSpPr/>
            <p:nvPr/>
          </p:nvSpPr>
          <p:spPr>
            <a:xfrm>
              <a:off x="3260896" y="1232756"/>
              <a:ext cx="109199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9" name="îśļíḍê"/>
            <p:cNvSpPr/>
            <p:nvPr/>
          </p:nvSpPr>
          <p:spPr>
            <a:xfrm>
              <a:off x="3494090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0" name="iṧľiḍé"/>
            <p:cNvSpPr/>
            <p:nvPr/>
          </p:nvSpPr>
          <p:spPr>
            <a:xfrm>
              <a:off x="3522482" y="1232756"/>
              <a:ext cx="109199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1" name="ïṧḷíḍê"/>
            <p:cNvSpPr/>
            <p:nvPr/>
          </p:nvSpPr>
          <p:spPr>
            <a:xfrm>
              <a:off x="1662990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2" name="îşļide"/>
            <p:cNvSpPr/>
            <p:nvPr/>
          </p:nvSpPr>
          <p:spPr>
            <a:xfrm>
              <a:off x="1691382" y="1232756"/>
              <a:ext cx="109199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3" name="îšḷïḋê"/>
            <p:cNvSpPr/>
            <p:nvPr/>
          </p:nvSpPr>
          <p:spPr>
            <a:xfrm>
              <a:off x="4017261" y="1496743"/>
              <a:ext cx="165985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4" name="îṣḻïḓe"/>
            <p:cNvSpPr/>
            <p:nvPr/>
          </p:nvSpPr>
          <p:spPr>
            <a:xfrm>
              <a:off x="4045653" y="1232756"/>
              <a:ext cx="109201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5" name="íṧļïḋè"/>
            <p:cNvSpPr/>
            <p:nvPr/>
          </p:nvSpPr>
          <p:spPr>
            <a:xfrm>
              <a:off x="3755676" y="1496743"/>
              <a:ext cx="165984" cy="165984"/>
            </a:xfrm>
            <a:prstGeom prst="ellipse">
              <a:avLst/>
            </a:pr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6" name="îṧľiḍe"/>
            <p:cNvSpPr/>
            <p:nvPr/>
          </p:nvSpPr>
          <p:spPr>
            <a:xfrm>
              <a:off x="3784068" y="1232756"/>
              <a:ext cx="109200" cy="379366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7" name="isļîḍé"/>
            <p:cNvSpPr/>
            <p:nvPr/>
          </p:nvSpPr>
          <p:spPr>
            <a:xfrm>
              <a:off x="6455249" y="1251952"/>
              <a:ext cx="2166585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8" name="îS1îḓé"/>
            <p:cNvSpPr/>
            <p:nvPr/>
          </p:nvSpPr>
          <p:spPr>
            <a:xfrm flipH="1">
              <a:off x="8621833" y="1251952"/>
              <a:ext cx="2166585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9" name="íŝḷiḍè"/>
            <p:cNvSpPr/>
            <p:nvPr/>
          </p:nvSpPr>
          <p:spPr>
            <a:xfrm flipH="1">
              <a:off x="4288667" y="1251952"/>
              <a:ext cx="2166584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0" name="îṥľîḍe"/>
            <p:cNvSpPr/>
            <p:nvPr/>
          </p:nvSpPr>
          <p:spPr>
            <a:xfrm>
              <a:off x="4887301" y="2591492"/>
              <a:ext cx="1507402" cy="447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1" name="îṡľiḍè"/>
            <p:cNvSpPr/>
            <p:nvPr/>
          </p:nvSpPr>
          <p:spPr>
            <a:xfrm>
              <a:off x="5036026" y="1809335"/>
              <a:ext cx="671866" cy="67186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2" name="ïş1iḓe"/>
            <p:cNvSpPr/>
            <p:nvPr/>
          </p:nvSpPr>
          <p:spPr>
            <a:xfrm>
              <a:off x="5253545" y="1999528"/>
              <a:ext cx="236828" cy="29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3" name="ï$lîḍè"/>
            <p:cNvSpPr/>
            <p:nvPr/>
          </p:nvSpPr>
          <p:spPr>
            <a:xfrm>
              <a:off x="4806785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4" name="iṧľîďè"/>
            <p:cNvSpPr/>
            <p:nvPr/>
          </p:nvSpPr>
          <p:spPr>
            <a:xfrm>
              <a:off x="5036026" y="3802844"/>
              <a:ext cx="671866" cy="67186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5" name="iṡḻïďe"/>
            <p:cNvSpPr/>
            <p:nvPr/>
          </p:nvSpPr>
          <p:spPr>
            <a:xfrm>
              <a:off x="5227988" y="3994805"/>
              <a:ext cx="287943" cy="28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6" name="iṥḷíḓe"/>
            <p:cNvSpPr/>
            <p:nvPr/>
          </p:nvSpPr>
          <p:spPr>
            <a:xfrm>
              <a:off x="6973367" y="2586496"/>
              <a:ext cx="1507402" cy="77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7" name="íṥļîďê"/>
            <p:cNvSpPr/>
            <p:nvPr/>
          </p:nvSpPr>
          <p:spPr>
            <a:xfrm>
              <a:off x="7202608" y="1809335"/>
              <a:ext cx="671866" cy="67186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8" name="îsḻîdè"/>
            <p:cNvSpPr/>
            <p:nvPr/>
          </p:nvSpPr>
          <p:spPr>
            <a:xfrm>
              <a:off x="7451305" y="1947893"/>
              <a:ext cx="174473" cy="38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18466"/>
                  </a:moveTo>
                  <a:lnTo>
                    <a:pt x="2500" y="18466"/>
                  </a:lnTo>
                  <a:lnTo>
                    <a:pt x="2500" y="3136"/>
                  </a:lnTo>
                  <a:lnTo>
                    <a:pt x="19100" y="3136"/>
                  </a:lnTo>
                  <a:cubicBezTo>
                    <a:pt x="19100" y="3136"/>
                    <a:pt x="19100" y="18466"/>
                    <a:pt x="19100" y="18466"/>
                  </a:cubicBezTo>
                  <a:close/>
                  <a:moveTo>
                    <a:pt x="10853" y="20779"/>
                  </a:moveTo>
                  <a:cubicBezTo>
                    <a:pt x="10002" y="20779"/>
                    <a:pt x="9310" y="20457"/>
                    <a:pt x="9310" y="20058"/>
                  </a:cubicBezTo>
                  <a:cubicBezTo>
                    <a:pt x="9310" y="19659"/>
                    <a:pt x="10002" y="19337"/>
                    <a:pt x="10853" y="19337"/>
                  </a:cubicBezTo>
                  <a:cubicBezTo>
                    <a:pt x="11704" y="19337"/>
                    <a:pt x="12396" y="19659"/>
                    <a:pt x="12396" y="20058"/>
                  </a:cubicBezTo>
                  <a:cubicBezTo>
                    <a:pt x="12396" y="20457"/>
                    <a:pt x="11704" y="20779"/>
                    <a:pt x="10853" y="20779"/>
                  </a:cubicBezTo>
                  <a:close/>
                  <a:moveTo>
                    <a:pt x="17876" y="0"/>
                  </a:moveTo>
                  <a:lnTo>
                    <a:pt x="3724" y="0"/>
                  </a:lnTo>
                  <a:cubicBezTo>
                    <a:pt x="1664" y="0"/>
                    <a:pt x="0" y="780"/>
                    <a:pt x="0" y="1741"/>
                  </a:cubicBezTo>
                  <a:lnTo>
                    <a:pt x="0" y="19859"/>
                  </a:lnTo>
                  <a:cubicBezTo>
                    <a:pt x="0" y="20820"/>
                    <a:pt x="1664" y="21600"/>
                    <a:pt x="3724" y="21600"/>
                  </a:cubicBezTo>
                  <a:lnTo>
                    <a:pt x="17876" y="21600"/>
                  </a:lnTo>
                  <a:cubicBezTo>
                    <a:pt x="19931" y="21600"/>
                    <a:pt x="21600" y="20820"/>
                    <a:pt x="21600" y="19859"/>
                  </a:cubicBezTo>
                  <a:lnTo>
                    <a:pt x="21600" y="1741"/>
                  </a:lnTo>
                  <a:cubicBezTo>
                    <a:pt x="21600" y="780"/>
                    <a:pt x="19931" y="0"/>
                    <a:pt x="178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9" name="iş1ïḋé"/>
            <p:cNvSpPr/>
            <p:nvPr/>
          </p:nvSpPr>
          <p:spPr>
            <a:xfrm>
              <a:off x="9139951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0" name="î$ľïde"/>
            <p:cNvSpPr/>
            <p:nvPr/>
          </p:nvSpPr>
          <p:spPr>
            <a:xfrm>
              <a:off x="9369192" y="3802844"/>
              <a:ext cx="671866" cy="67186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1" name="ís1ide"/>
            <p:cNvSpPr/>
            <p:nvPr/>
          </p:nvSpPr>
          <p:spPr>
            <a:xfrm>
              <a:off x="9564528" y="4010457"/>
              <a:ext cx="281195" cy="25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91" extrusionOk="0">
                  <a:moveTo>
                    <a:pt x="10681" y="21291"/>
                  </a:moveTo>
                  <a:cubicBezTo>
                    <a:pt x="10233" y="21291"/>
                    <a:pt x="9795" y="21121"/>
                    <a:pt x="9441" y="20803"/>
                  </a:cubicBezTo>
                  <a:lnTo>
                    <a:pt x="725" y="12955"/>
                  </a:lnTo>
                  <a:cubicBezTo>
                    <a:pt x="-117" y="12197"/>
                    <a:pt x="-244" y="10828"/>
                    <a:pt x="441" y="9895"/>
                  </a:cubicBezTo>
                  <a:cubicBezTo>
                    <a:pt x="1126" y="8965"/>
                    <a:pt x="2364" y="8824"/>
                    <a:pt x="3204" y="9581"/>
                  </a:cubicBezTo>
                  <a:lnTo>
                    <a:pt x="10095" y="15786"/>
                  </a:lnTo>
                  <a:lnTo>
                    <a:pt x="17391" y="1126"/>
                  </a:lnTo>
                  <a:cubicBezTo>
                    <a:pt x="17915" y="73"/>
                    <a:pt x="19111" y="-309"/>
                    <a:pt x="20059" y="271"/>
                  </a:cubicBezTo>
                  <a:cubicBezTo>
                    <a:pt x="21010" y="850"/>
                    <a:pt x="21356" y="2172"/>
                    <a:pt x="20832" y="3224"/>
                  </a:cubicBezTo>
                  <a:lnTo>
                    <a:pt x="12402" y="20166"/>
                  </a:lnTo>
                  <a:cubicBezTo>
                    <a:pt x="12121" y="20730"/>
                    <a:pt x="11628" y="21128"/>
                    <a:pt x="11056" y="21251"/>
                  </a:cubicBezTo>
                  <a:cubicBezTo>
                    <a:pt x="10932" y="21277"/>
                    <a:pt x="10806" y="21291"/>
                    <a:pt x="10681" y="212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2" name="íṥľiḍê"/>
            <p:cNvSpPr/>
            <p:nvPr/>
          </p:nvSpPr>
          <p:spPr>
            <a:xfrm>
              <a:off x="9139951" y="2580645"/>
              <a:ext cx="1507402" cy="77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3" name="ïṩḻîďê"/>
            <p:cNvSpPr/>
            <p:nvPr/>
          </p:nvSpPr>
          <p:spPr>
            <a:xfrm>
              <a:off x="9369192" y="1804339"/>
              <a:ext cx="671866" cy="67186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4" name="îṥlîḑê"/>
            <p:cNvSpPr/>
            <p:nvPr/>
          </p:nvSpPr>
          <p:spPr>
            <a:xfrm>
              <a:off x="9534900" y="1980782"/>
              <a:ext cx="340450" cy="35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45" y="0"/>
                  </a:moveTo>
                  <a:cubicBezTo>
                    <a:pt x="2654" y="0"/>
                    <a:pt x="1839" y="771"/>
                    <a:pt x="1839" y="1729"/>
                  </a:cubicBezTo>
                  <a:cubicBezTo>
                    <a:pt x="1839" y="2688"/>
                    <a:pt x="2654" y="3459"/>
                    <a:pt x="3645" y="3459"/>
                  </a:cubicBezTo>
                  <a:cubicBezTo>
                    <a:pt x="4636" y="3459"/>
                    <a:pt x="5434" y="2688"/>
                    <a:pt x="5434" y="1729"/>
                  </a:cubicBezTo>
                  <a:cubicBezTo>
                    <a:pt x="5434" y="771"/>
                    <a:pt x="4636" y="0"/>
                    <a:pt x="3645" y="0"/>
                  </a:cubicBezTo>
                  <a:close/>
                  <a:moveTo>
                    <a:pt x="17955" y="0"/>
                  </a:moveTo>
                  <a:cubicBezTo>
                    <a:pt x="16964" y="0"/>
                    <a:pt x="16166" y="771"/>
                    <a:pt x="16166" y="1729"/>
                  </a:cubicBezTo>
                  <a:cubicBezTo>
                    <a:pt x="16166" y="2688"/>
                    <a:pt x="16964" y="3459"/>
                    <a:pt x="17955" y="3459"/>
                  </a:cubicBezTo>
                  <a:cubicBezTo>
                    <a:pt x="18946" y="3459"/>
                    <a:pt x="19761" y="2688"/>
                    <a:pt x="19761" y="1729"/>
                  </a:cubicBezTo>
                  <a:cubicBezTo>
                    <a:pt x="19761" y="771"/>
                    <a:pt x="18946" y="0"/>
                    <a:pt x="17955" y="0"/>
                  </a:cubicBezTo>
                  <a:close/>
                  <a:moveTo>
                    <a:pt x="10614" y="3703"/>
                  </a:moveTo>
                  <a:cubicBezTo>
                    <a:pt x="9623" y="3703"/>
                    <a:pt x="8809" y="4474"/>
                    <a:pt x="8809" y="5433"/>
                  </a:cubicBezTo>
                  <a:cubicBezTo>
                    <a:pt x="8809" y="6391"/>
                    <a:pt x="9623" y="7178"/>
                    <a:pt x="10614" y="7178"/>
                  </a:cubicBezTo>
                  <a:cubicBezTo>
                    <a:pt x="11605" y="7178"/>
                    <a:pt x="12403" y="6391"/>
                    <a:pt x="12403" y="5433"/>
                  </a:cubicBezTo>
                  <a:cubicBezTo>
                    <a:pt x="12403" y="4474"/>
                    <a:pt x="11605" y="3703"/>
                    <a:pt x="10614" y="3703"/>
                  </a:cubicBezTo>
                  <a:close/>
                  <a:moveTo>
                    <a:pt x="1131" y="4356"/>
                  </a:moveTo>
                  <a:cubicBezTo>
                    <a:pt x="510" y="4356"/>
                    <a:pt x="0" y="4833"/>
                    <a:pt x="0" y="5433"/>
                  </a:cubicBezTo>
                  <a:lnTo>
                    <a:pt x="0" y="7570"/>
                  </a:lnTo>
                  <a:lnTo>
                    <a:pt x="0" y="9772"/>
                  </a:lnTo>
                  <a:cubicBezTo>
                    <a:pt x="0" y="10372"/>
                    <a:pt x="510" y="10849"/>
                    <a:pt x="1131" y="10849"/>
                  </a:cubicBezTo>
                  <a:cubicBezTo>
                    <a:pt x="1225" y="10849"/>
                    <a:pt x="1313" y="10837"/>
                    <a:pt x="1401" y="10816"/>
                  </a:cubicBezTo>
                  <a:lnTo>
                    <a:pt x="1401" y="16804"/>
                  </a:lnTo>
                  <a:cubicBezTo>
                    <a:pt x="1401" y="17404"/>
                    <a:pt x="1894" y="17880"/>
                    <a:pt x="2514" y="17880"/>
                  </a:cubicBezTo>
                  <a:cubicBezTo>
                    <a:pt x="3135" y="17880"/>
                    <a:pt x="3645" y="17403"/>
                    <a:pt x="3645" y="16804"/>
                  </a:cubicBezTo>
                  <a:cubicBezTo>
                    <a:pt x="3645" y="17403"/>
                    <a:pt x="4138" y="17880"/>
                    <a:pt x="4759" y="17880"/>
                  </a:cubicBezTo>
                  <a:cubicBezTo>
                    <a:pt x="5379" y="17880"/>
                    <a:pt x="5889" y="17403"/>
                    <a:pt x="5889" y="16804"/>
                  </a:cubicBezTo>
                  <a:cubicBezTo>
                    <a:pt x="5889" y="16804"/>
                    <a:pt x="5889" y="9103"/>
                    <a:pt x="5889" y="9103"/>
                  </a:cubicBezTo>
                  <a:cubicBezTo>
                    <a:pt x="5889" y="8235"/>
                    <a:pt x="6472" y="7480"/>
                    <a:pt x="7290" y="7162"/>
                  </a:cubicBezTo>
                  <a:lnTo>
                    <a:pt x="7290" y="5433"/>
                  </a:lnTo>
                  <a:cubicBezTo>
                    <a:pt x="7290" y="4833"/>
                    <a:pt x="6780" y="4356"/>
                    <a:pt x="6159" y="4356"/>
                  </a:cubicBezTo>
                  <a:cubicBezTo>
                    <a:pt x="6074" y="4356"/>
                    <a:pt x="5982" y="4356"/>
                    <a:pt x="5889" y="4356"/>
                  </a:cubicBezTo>
                  <a:lnTo>
                    <a:pt x="5029" y="4356"/>
                  </a:lnTo>
                  <a:lnTo>
                    <a:pt x="2244" y="4356"/>
                  </a:lnTo>
                  <a:lnTo>
                    <a:pt x="1164" y="4356"/>
                  </a:lnTo>
                  <a:cubicBezTo>
                    <a:pt x="1150" y="4356"/>
                    <a:pt x="1145" y="4356"/>
                    <a:pt x="1131" y="4356"/>
                  </a:cubicBezTo>
                  <a:close/>
                  <a:moveTo>
                    <a:pt x="15441" y="4356"/>
                  </a:moveTo>
                  <a:cubicBezTo>
                    <a:pt x="14820" y="4356"/>
                    <a:pt x="14327" y="4833"/>
                    <a:pt x="14327" y="5433"/>
                  </a:cubicBezTo>
                  <a:lnTo>
                    <a:pt x="14327" y="7162"/>
                  </a:lnTo>
                  <a:cubicBezTo>
                    <a:pt x="15145" y="7480"/>
                    <a:pt x="15711" y="8235"/>
                    <a:pt x="15711" y="9103"/>
                  </a:cubicBezTo>
                  <a:lnTo>
                    <a:pt x="15711" y="16804"/>
                  </a:lnTo>
                  <a:cubicBezTo>
                    <a:pt x="15711" y="17404"/>
                    <a:pt x="16221" y="17880"/>
                    <a:pt x="16841" y="17880"/>
                  </a:cubicBezTo>
                  <a:cubicBezTo>
                    <a:pt x="17461" y="17880"/>
                    <a:pt x="17955" y="17403"/>
                    <a:pt x="17955" y="16804"/>
                  </a:cubicBezTo>
                  <a:cubicBezTo>
                    <a:pt x="17955" y="17403"/>
                    <a:pt x="18465" y="17880"/>
                    <a:pt x="19086" y="17880"/>
                  </a:cubicBezTo>
                  <a:cubicBezTo>
                    <a:pt x="19706" y="17880"/>
                    <a:pt x="20216" y="17403"/>
                    <a:pt x="20216" y="16804"/>
                  </a:cubicBezTo>
                  <a:lnTo>
                    <a:pt x="20216" y="10816"/>
                  </a:lnTo>
                  <a:cubicBezTo>
                    <a:pt x="20303" y="10837"/>
                    <a:pt x="20392" y="10849"/>
                    <a:pt x="20486" y="10849"/>
                  </a:cubicBezTo>
                  <a:cubicBezTo>
                    <a:pt x="21106" y="10849"/>
                    <a:pt x="21600" y="10372"/>
                    <a:pt x="21600" y="9772"/>
                  </a:cubicBezTo>
                  <a:lnTo>
                    <a:pt x="21600" y="7570"/>
                  </a:lnTo>
                  <a:cubicBezTo>
                    <a:pt x="21600" y="7570"/>
                    <a:pt x="21600" y="5433"/>
                    <a:pt x="21600" y="5433"/>
                  </a:cubicBezTo>
                  <a:cubicBezTo>
                    <a:pt x="21600" y="4833"/>
                    <a:pt x="21106" y="4356"/>
                    <a:pt x="20486" y="4356"/>
                  </a:cubicBezTo>
                  <a:cubicBezTo>
                    <a:pt x="20400" y="4356"/>
                    <a:pt x="20309" y="4356"/>
                    <a:pt x="20216" y="4356"/>
                  </a:cubicBezTo>
                  <a:lnTo>
                    <a:pt x="19356" y="4356"/>
                  </a:lnTo>
                  <a:lnTo>
                    <a:pt x="16571" y="4356"/>
                  </a:lnTo>
                  <a:lnTo>
                    <a:pt x="15491" y="4356"/>
                  </a:lnTo>
                  <a:cubicBezTo>
                    <a:pt x="15477" y="4356"/>
                    <a:pt x="15455" y="4356"/>
                    <a:pt x="15441" y="4356"/>
                  </a:cubicBezTo>
                  <a:close/>
                  <a:moveTo>
                    <a:pt x="8100" y="8059"/>
                  </a:moveTo>
                  <a:cubicBezTo>
                    <a:pt x="7480" y="8059"/>
                    <a:pt x="6969" y="8536"/>
                    <a:pt x="6969" y="9136"/>
                  </a:cubicBezTo>
                  <a:lnTo>
                    <a:pt x="6969" y="11273"/>
                  </a:lnTo>
                  <a:lnTo>
                    <a:pt x="6969" y="13476"/>
                  </a:lnTo>
                  <a:cubicBezTo>
                    <a:pt x="6969" y="14075"/>
                    <a:pt x="7480" y="14552"/>
                    <a:pt x="8100" y="14552"/>
                  </a:cubicBezTo>
                  <a:cubicBezTo>
                    <a:pt x="8194" y="14552"/>
                    <a:pt x="8283" y="14541"/>
                    <a:pt x="8370" y="14520"/>
                  </a:cubicBezTo>
                  <a:lnTo>
                    <a:pt x="8370" y="20507"/>
                  </a:lnTo>
                  <a:cubicBezTo>
                    <a:pt x="8370" y="21107"/>
                    <a:pt x="8863" y="21600"/>
                    <a:pt x="9484" y="21600"/>
                  </a:cubicBezTo>
                  <a:cubicBezTo>
                    <a:pt x="10104" y="21600"/>
                    <a:pt x="10614" y="21107"/>
                    <a:pt x="10614" y="20507"/>
                  </a:cubicBezTo>
                  <a:cubicBezTo>
                    <a:pt x="10615" y="21107"/>
                    <a:pt x="11108" y="21600"/>
                    <a:pt x="11728" y="21600"/>
                  </a:cubicBezTo>
                  <a:cubicBezTo>
                    <a:pt x="12348" y="21600"/>
                    <a:pt x="12859" y="21107"/>
                    <a:pt x="12859" y="20507"/>
                  </a:cubicBezTo>
                  <a:lnTo>
                    <a:pt x="12859" y="14520"/>
                  </a:lnTo>
                  <a:cubicBezTo>
                    <a:pt x="12946" y="14541"/>
                    <a:pt x="13035" y="14552"/>
                    <a:pt x="13129" y="14552"/>
                  </a:cubicBezTo>
                  <a:cubicBezTo>
                    <a:pt x="13749" y="14552"/>
                    <a:pt x="14242" y="14075"/>
                    <a:pt x="14242" y="13476"/>
                  </a:cubicBezTo>
                  <a:lnTo>
                    <a:pt x="14242" y="11273"/>
                  </a:lnTo>
                  <a:cubicBezTo>
                    <a:pt x="14242" y="11273"/>
                    <a:pt x="14242" y="9136"/>
                    <a:pt x="14242" y="9136"/>
                  </a:cubicBezTo>
                  <a:cubicBezTo>
                    <a:pt x="14242" y="8536"/>
                    <a:pt x="13749" y="8059"/>
                    <a:pt x="13129" y="8059"/>
                  </a:cubicBezTo>
                  <a:cubicBezTo>
                    <a:pt x="13043" y="8059"/>
                    <a:pt x="12952" y="8059"/>
                    <a:pt x="12859" y="8059"/>
                  </a:cubicBezTo>
                  <a:lnTo>
                    <a:pt x="11998" y="8059"/>
                  </a:lnTo>
                  <a:lnTo>
                    <a:pt x="9214" y="8059"/>
                  </a:lnTo>
                  <a:lnTo>
                    <a:pt x="8134" y="8059"/>
                  </a:lnTo>
                  <a:cubicBezTo>
                    <a:pt x="8119" y="8059"/>
                    <a:pt x="8115" y="8059"/>
                    <a:pt x="8100" y="8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5" name="isliďé"/>
            <p:cNvSpPr/>
            <p:nvPr/>
          </p:nvSpPr>
          <p:spPr>
            <a:xfrm>
              <a:off x="6973367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6" name="îśľîḋé"/>
            <p:cNvSpPr/>
            <p:nvPr/>
          </p:nvSpPr>
          <p:spPr>
            <a:xfrm>
              <a:off x="7202608" y="3802844"/>
              <a:ext cx="671866" cy="67186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7" name="ïṥḻïdé"/>
            <p:cNvSpPr/>
            <p:nvPr/>
          </p:nvSpPr>
          <p:spPr>
            <a:xfrm>
              <a:off x="7364201" y="3978694"/>
              <a:ext cx="348680" cy="28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7" y="0"/>
                  </a:moveTo>
                  <a:lnTo>
                    <a:pt x="7999" y="3056"/>
                  </a:lnTo>
                  <a:lnTo>
                    <a:pt x="9005" y="3056"/>
                  </a:lnTo>
                  <a:lnTo>
                    <a:pt x="9005" y="14359"/>
                  </a:lnTo>
                  <a:lnTo>
                    <a:pt x="12035" y="14359"/>
                  </a:lnTo>
                  <a:lnTo>
                    <a:pt x="12035" y="3056"/>
                  </a:lnTo>
                  <a:lnTo>
                    <a:pt x="13040" y="3056"/>
                  </a:lnTo>
                  <a:lnTo>
                    <a:pt x="10527" y="0"/>
                  </a:lnTo>
                  <a:close/>
                  <a:moveTo>
                    <a:pt x="13213" y="4393"/>
                  </a:moveTo>
                  <a:lnTo>
                    <a:pt x="13213" y="15731"/>
                  </a:lnTo>
                  <a:lnTo>
                    <a:pt x="7827" y="15731"/>
                  </a:lnTo>
                  <a:lnTo>
                    <a:pt x="7827" y="6633"/>
                  </a:lnTo>
                  <a:cubicBezTo>
                    <a:pt x="7561" y="6556"/>
                    <a:pt x="7280" y="6511"/>
                    <a:pt x="6994" y="6511"/>
                  </a:cubicBezTo>
                  <a:cubicBezTo>
                    <a:pt x="5270" y="6511"/>
                    <a:pt x="3827" y="7998"/>
                    <a:pt x="3504" y="9967"/>
                  </a:cubicBezTo>
                  <a:cubicBezTo>
                    <a:pt x="1473" y="10697"/>
                    <a:pt x="0" y="12953"/>
                    <a:pt x="0" y="15644"/>
                  </a:cubicBezTo>
                  <a:cubicBezTo>
                    <a:pt x="0" y="18925"/>
                    <a:pt x="2195" y="21600"/>
                    <a:pt x="4912" y="21600"/>
                  </a:cubicBezTo>
                  <a:lnTo>
                    <a:pt x="16674" y="21600"/>
                  </a:lnTo>
                  <a:cubicBezTo>
                    <a:pt x="19390" y="21600"/>
                    <a:pt x="21600" y="18925"/>
                    <a:pt x="21600" y="15644"/>
                  </a:cubicBezTo>
                  <a:cubicBezTo>
                    <a:pt x="21600" y="12904"/>
                    <a:pt x="20056" y="10600"/>
                    <a:pt x="17966" y="9914"/>
                  </a:cubicBezTo>
                  <a:cubicBezTo>
                    <a:pt x="17531" y="7031"/>
                    <a:pt x="15610" y="4885"/>
                    <a:pt x="13213" y="43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105888" y="2370504"/>
            <a:ext cx="656446" cy="644641"/>
            <a:chOff x="8024779" y="3275341"/>
            <a:chExt cx="435889" cy="428050"/>
          </a:xfrm>
          <a:solidFill>
            <a:schemeClr val="accent1"/>
          </a:solidFill>
        </p:grpSpPr>
        <p:sp>
          <p:nvSpPr>
            <p:cNvPr id="79" name="Freeform 295"/>
            <p:cNvSpPr/>
            <p:nvPr/>
          </p:nvSpPr>
          <p:spPr>
            <a:xfrm>
              <a:off x="8024779" y="3275341"/>
              <a:ext cx="435889" cy="38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9" y="0"/>
                  </a:moveTo>
                  <a:cubicBezTo>
                    <a:pt x="681" y="0"/>
                    <a:pt x="681" y="0"/>
                    <a:pt x="681" y="0"/>
                  </a:cubicBezTo>
                  <a:cubicBezTo>
                    <a:pt x="292" y="0"/>
                    <a:pt x="0" y="329"/>
                    <a:pt x="0" y="768"/>
                  </a:cubicBezTo>
                  <a:cubicBezTo>
                    <a:pt x="0" y="20832"/>
                    <a:pt x="0" y="20832"/>
                    <a:pt x="0" y="20832"/>
                  </a:cubicBezTo>
                  <a:cubicBezTo>
                    <a:pt x="0" y="21161"/>
                    <a:pt x="292" y="21600"/>
                    <a:pt x="681" y="21600"/>
                  </a:cubicBezTo>
                  <a:cubicBezTo>
                    <a:pt x="4476" y="21600"/>
                    <a:pt x="4476" y="21600"/>
                    <a:pt x="4476" y="21600"/>
                  </a:cubicBezTo>
                  <a:cubicBezTo>
                    <a:pt x="4476" y="19955"/>
                    <a:pt x="4476" y="19955"/>
                    <a:pt x="4476" y="19955"/>
                  </a:cubicBezTo>
                  <a:cubicBezTo>
                    <a:pt x="1362" y="19955"/>
                    <a:pt x="1362" y="19955"/>
                    <a:pt x="1362" y="19955"/>
                  </a:cubicBezTo>
                  <a:cubicBezTo>
                    <a:pt x="1362" y="5373"/>
                    <a:pt x="1362" y="5373"/>
                    <a:pt x="1362" y="5373"/>
                  </a:cubicBezTo>
                  <a:cubicBezTo>
                    <a:pt x="20238" y="5373"/>
                    <a:pt x="20238" y="5373"/>
                    <a:pt x="20238" y="5373"/>
                  </a:cubicBezTo>
                  <a:cubicBezTo>
                    <a:pt x="20238" y="19955"/>
                    <a:pt x="20238" y="19955"/>
                    <a:pt x="20238" y="19955"/>
                  </a:cubicBezTo>
                  <a:cubicBezTo>
                    <a:pt x="16832" y="19955"/>
                    <a:pt x="16832" y="19955"/>
                    <a:pt x="16832" y="19955"/>
                  </a:cubicBezTo>
                  <a:cubicBezTo>
                    <a:pt x="16832" y="21600"/>
                    <a:pt x="16832" y="21600"/>
                    <a:pt x="16832" y="21600"/>
                  </a:cubicBezTo>
                  <a:cubicBezTo>
                    <a:pt x="20919" y="21600"/>
                    <a:pt x="20919" y="21600"/>
                    <a:pt x="20919" y="21600"/>
                  </a:cubicBezTo>
                  <a:cubicBezTo>
                    <a:pt x="21308" y="21600"/>
                    <a:pt x="21600" y="21161"/>
                    <a:pt x="21600" y="20832"/>
                  </a:cubicBezTo>
                  <a:cubicBezTo>
                    <a:pt x="21600" y="768"/>
                    <a:pt x="21600" y="768"/>
                    <a:pt x="21600" y="768"/>
                  </a:cubicBezTo>
                  <a:cubicBezTo>
                    <a:pt x="21600" y="329"/>
                    <a:pt x="21308" y="0"/>
                    <a:pt x="20919" y="0"/>
                  </a:cubicBezTo>
                  <a:close/>
                  <a:moveTo>
                    <a:pt x="13914" y="3728"/>
                  </a:moveTo>
                  <a:cubicBezTo>
                    <a:pt x="13427" y="3728"/>
                    <a:pt x="13038" y="3180"/>
                    <a:pt x="13038" y="2631"/>
                  </a:cubicBezTo>
                  <a:cubicBezTo>
                    <a:pt x="13038" y="2083"/>
                    <a:pt x="13427" y="1645"/>
                    <a:pt x="13914" y="1645"/>
                  </a:cubicBezTo>
                  <a:cubicBezTo>
                    <a:pt x="14497" y="1645"/>
                    <a:pt x="14886" y="2083"/>
                    <a:pt x="14886" y="2631"/>
                  </a:cubicBezTo>
                  <a:cubicBezTo>
                    <a:pt x="14886" y="3180"/>
                    <a:pt x="14497" y="3728"/>
                    <a:pt x="13914" y="3728"/>
                  </a:cubicBezTo>
                  <a:close/>
                  <a:moveTo>
                    <a:pt x="16638" y="3728"/>
                  </a:moveTo>
                  <a:cubicBezTo>
                    <a:pt x="16151" y="3728"/>
                    <a:pt x="15762" y="3180"/>
                    <a:pt x="15762" y="2631"/>
                  </a:cubicBezTo>
                  <a:cubicBezTo>
                    <a:pt x="15762" y="2083"/>
                    <a:pt x="16151" y="1645"/>
                    <a:pt x="16638" y="1645"/>
                  </a:cubicBezTo>
                  <a:cubicBezTo>
                    <a:pt x="17124" y="1645"/>
                    <a:pt x="17514" y="2083"/>
                    <a:pt x="17514" y="2631"/>
                  </a:cubicBezTo>
                  <a:cubicBezTo>
                    <a:pt x="17514" y="3180"/>
                    <a:pt x="17124" y="3728"/>
                    <a:pt x="16638" y="3728"/>
                  </a:cubicBezTo>
                  <a:close/>
                  <a:moveTo>
                    <a:pt x="19265" y="3728"/>
                  </a:moveTo>
                  <a:cubicBezTo>
                    <a:pt x="18778" y="3728"/>
                    <a:pt x="18389" y="3180"/>
                    <a:pt x="18389" y="2631"/>
                  </a:cubicBezTo>
                  <a:cubicBezTo>
                    <a:pt x="18389" y="2083"/>
                    <a:pt x="18778" y="1645"/>
                    <a:pt x="19265" y="1645"/>
                  </a:cubicBezTo>
                  <a:cubicBezTo>
                    <a:pt x="19849" y="1645"/>
                    <a:pt x="20238" y="2083"/>
                    <a:pt x="20238" y="2631"/>
                  </a:cubicBezTo>
                  <a:cubicBezTo>
                    <a:pt x="20238" y="3180"/>
                    <a:pt x="19849" y="3728"/>
                    <a:pt x="19265" y="372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0" name="Freeform 296"/>
            <p:cNvSpPr/>
            <p:nvPr/>
          </p:nvSpPr>
          <p:spPr>
            <a:xfrm>
              <a:off x="8089064" y="3455655"/>
              <a:ext cx="139549" cy="7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861"/>
                  </a:moveTo>
                  <a:lnTo>
                    <a:pt x="16261" y="0"/>
                  </a:lnTo>
                  <a:lnTo>
                    <a:pt x="0" y="12678"/>
                  </a:lnTo>
                  <a:lnTo>
                    <a:pt x="5825" y="21600"/>
                  </a:lnTo>
                  <a:lnTo>
                    <a:pt x="21600" y="986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1" name="Freeform 297"/>
            <p:cNvSpPr/>
            <p:nvPr/>
          </p:nvSpPr>
          <p:spPr>
            <a:xfrm>
              <a:off x="8245859" y="3450951"/>
              <a:ext cx="137980" cy="7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49"/>
                  </a:moveTo>
                  <a:lnTo>
                    <a:pt x="5645" y="0"/>
                  </a:lnTo>
                  <a:lnTo>
                    <a:pt x="0" y="9651"/>
                  </a:lnTo>
                  <a:lnTo>
                    <a:pt x="16200" y="21600"/>
                  </a:lnTo>
                  <a:lnTo>
                    <a:pt x="21600" y="1194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2" name="Freeform 298"/>
            <p:cNvSpPr/>
            <p:nvPr/>
          </p:nvSpPr>
          <p:spPr>
            <a:xfrm>
              <a:off x="8245859" y="3585794"/>
              <a:ext cx="103485" cy="11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4112"/>
                  </a:lnTo>
                  <a:lnTo>
                    <a:pt x="21600" y="2880"/>
                  </a:lnTo>
                  <a:lnTo>
                    <a:pt x="9491" y="6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3" name="Freeform 299"/>
            <p:cNvSpPr/>
            <p:nvPr/>
          </p:nvSpPr>
          <p:spPr>
            <a:xfrm>
              <a:off x="8258402" y="3537188"/>
              <a:ext cx="137980" cy="7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09"/>
                  </a:moveTo>
                  <a:lnTo>
                    <a:pt x="5645" y="21600"/>
                  </a:lnTo>
                  <a:lnTo>
                    <a:pt x="21600" y="9391"/>
                  </a:lnTo>
                  <a:lnTo>
                    <a:pt x="15955" y="0"/>
                  </a:lnTo>
                  <a:lnTo>
                    <a:pt x="0" y="1220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4" name="Freeform 300"/>
            <p:cNvSpPr/>
            <p:nvPr/>
          </p:nvSpPr>
          <p:spPr>
            <a:xfrm>
              <a:off x="8129831" y="3593633"/>
              <a:ext cx="103485" cy="10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469"/>
                  </a:moveTo>
                  <a:lnTo>
                    <a:pt x="0" y="1357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3418" y="7406"/>
                  </a:lnTo>
                  <a:lnTo>
                    <a:pt x="0" y="246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5" name="Freeform 301"/>
            <p:cNvSpPr/>
            <p:nvPr/>
          </p:nvSpPr>
          <p:spPr>
            <a:xfrm>
              <a:off x="8089064" y="3540324"/>
              <a:ext cx="137980" cy="7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50"/>
                  </a:moveTo>
                  <a:lnTo>
                    <a:pt x="5645" y="0"/>
                  </a:lnTo>
                  <a:lnTo>
                    <a:pt x="0" y="9900"/>
                  </a:lnTo>
                  <a:lnTo>
                    <a:pt x="15955" y="21600"/>
                  </a:lnTo>
                  <a:lnTo>
                    <a:pt x="21600" y="1215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86" name="Rectangle 29"/>
          <p:cNvSpPr/>
          <p:nvPr/>
        </p:nvSpPr>
        <p:spPr>
          <a:xfrm>
            <a:off x="1982494" y="3748431"/>
            <a:ext cx="1773182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请在此处添加具体内容，文字尽量言简意赅，简单说明即可，不必过于繁琐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7" name="Rectangle 30"/>
          <p:cNvSpPr/>
          <p:nvPr/>
        </p:nvSpPr>
        <p:spPr>
          <a:xfrm>
            <a:off x="1982494" y="342718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cs typeface="Open Sans" panose="020B0606030504020204" pitchFamily="34" charset="0"/>
                <a:sym typeface="Source Han Sans SC" panose="020B0500000000000000" pitchFamily="34" charset="-122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cs typeface="Open Sans" panose="020B0606030504020204" pitchFamily="34" charset="0"/>
              <a:sym typeface="Source Han Sans SC" panose="020B0500000000000000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01"/>
          <p:cNvSpPr>
            <a:spLocks noChangeArrowheads="1"/>
          </p:cNvSpPr>
          <p:nvPr/>
        </p:nvSpPr>
        <p:spPr bwMode="auto">
          <a:xfrm>
            <a:off x="5056332" y="2721931"/>
            <a:ext cx="209521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Shape 1302"/>
          <p:cNvSpPr/>
          <p:nvPr/>
        </p:nvSpPr>
        <p:spPr bwMode="auto">
          <a:xfrm>
            <a:off x="6580125" y="1622426"/>
            <a:ext cx="952372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Shape 1305"/>
          <p:cNvSpPr/>
          <p:nvPr/>
        </p:nvSpPr>
        <p:spPr bwMode="auto">
          <a:xfrm>
            <a:off x="5772196" y="1824037"/>
            <a:ext cx="671421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6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Shape 1306"/>
          <p:cNvSpPr/>
          <p:nvPr/>
        </p:nvSpPr>
        <p:spPr bwMode="auto">
          <a:xfrm rot="7172730">
            <a:off x="7432452" y="4687893"/>
            <a:ext cx="671512" cy="3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Shape 1307"/>
          <p:cNvSpPr/>
          <p:nvPr/>
        </p:nvSpPr>
        <p:spPr bwMode="auto">
          <a:xfrm rot="3600000">
            <a:off x="7429279" y="2786067"/>
            <a:ext cx="671512" cy="3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Shape 1308"/>
          <p:cNvSpPr/>
          <p:nvPr/>
        </p:nvSpPr>
        <p:spPr bwMode="auto">
          <a:xfrm rot="10800000">
            <a:off x="5762676" y="5654676"/>
            <a:ext cx="673009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Shape 1309"/>
          <p:cNvSpPr/>
          <p:nvPr/>
        </p:nvSpPr>
        <p:spPr bwMode="auto">
          <a:xfrm rot="18000000">
            <a:off x="4110266" y="2778128"/>
            <a:ext cx="673100" cy="28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Shape 1310"/>
          <p:cNvSpPr/>
          <p:nvPr/>
        </p:nvSpPr>
        <p:spPr bwMode="auto">
          <a:xfrm rot="14400000">
            <a:off x="4107090" y="4692654"/>
            <a:ext cx="671513" cy="3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hape 1312"/>
          <p:cNvSpPr/>
          <p:nvPr/>
        </p:nvSpPr>
        <p:spPr bwMode="auto">
          <a:xfrm>
            <a:off x="7535670" y="3267078"/>
            <a:ext cx="952372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Shape 1315"/>
          <p:cNvSpPr/>
          <p:nvPr/>
        </p:nvSpPr>
        <p:spPr bwMode="auto">
          <a:xfrm>
            <a:off x="3721423" y="3267078"/>
            <a:ext cx="950784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hape 1318"/>
          <p:cNvSpPr/>
          <p:nvPr/>
        </p:nvSpPr>
        <p:spPr bwMode="auto">
          <a:xfrm>
            <a:off x="4673795" y="1622426"/>
            <a:ext cx="952372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zh-CN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Shape 1321"/>
          <p:cNvSpPr/>
          <p:nvPr/>
        </p:nvSpPr>
        <p:spPr bwMode="auto">
          <a:xfrm>
            <a:off x="4673795" y="4919663"/>
            <a:ext cx="952372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hape 1324"/>
          <p:cNvSpPr/>
          <p:nvPr/>
        </p:nvSpPr>
        <p:spPr bwMode="auto">
          <a:xfrm>
            <a:off x="6581714" y="4919663"/>
            <a:ext cx="952372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7708687" y="1963742"/>
            <a:ext cx="312695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7" rIns="91399" bIns="45697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7713444" y="1627190"/>
            <a:ext cx="233013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8599153" y="3633789"/>
            <a:ext cx="312695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7" rIns="91399" bIns="45697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8603912" y="3297240"/>
            <a:ext cx="233013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ubtitle 2"/>
          <p:cNvSpPr txBox="1"/>
          <p:nvPr/>
        </p:nvSpPr>
        <p:spPr bwMode="auto">
          <a:xfrm>
            <a:off x="7680115" y="5389565"/>
            <a:ext cx="312695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7" rIns="91399" bIns="45697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7684876" y="5053014"/>
            <a:ext cx="233013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1104985" y="1854200"/>
            <a:ext cx="312695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7" rIns="91399" bIns="45697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defTabSz="1216660">
              <a:spcBef>
                <a:spcPct val="20000"/>
              </a:spcBef>
              <a:defRPr/>
            </a:pPr>
            <a:r>
              <a:rPr lang="zh-CN" altLang="en-US" sz="133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2806053" y="1517652"/>
            <a:ext cx="233013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464315" y="3694116"/>
            <a:ext cx="312695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7" rIns="91399" bIns="45697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defTabSz="1216660">
              <a:spcBef>
                <a:spcPct val="20000"/>
              </a:spcBef>
              <a:defRPr/>
            </a:pPr>
            <a:r>
              <a:rPr lang="zh-CN" altLang="en-US" sz="133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2134186" y="3357564"/>
            <a:ext cx="2330137" cy="369300"/>
          </a:xfrm>
          <a:prstGeom prst="rect">
            <a:avLst/>
          </a:prstGeom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Subtitle 2"/>
          <p:cNvSpPr txBox="1"/>
          <p:nvPr/>
        </p:nvSpPr>
        <p:spPr bwMode="auto">
          <a:xfrm>
            <a:off x="1104985" y="5389565"/>
            <a:ext cx="312695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7" rIns="91399" bIns="45697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defTabSz="1216660">
              <a:spcBef>
                <a:spcPct val="20000"/>
              </a:spcBef>
              <a:defRPr/>
            </a:pPr>
            <a:r>
              <a:rPr lang="zh-CN" altLang="en-US" sz="133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2806053" y="5053014"/>
            <a:ext cx="2330137" cy="369300"/>
          </a:xfrm>
          <a:prstGeom prst="rect">
            <a:avLst/>
          </a:prstGeom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行业现状分析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>
            <p:custDataLst>
              <p:tags r:id="rId2"/>
            </p:custDataLst>
          </p:nvPr>
        </p:nvSpPr>
        <p:spPr>
          <a:xfrm>
            <a:off x="4266797" y="1910667"/>
            <a:ext cx="3977957" cy="955247"/>
          </a:xfrm>
          <a:prstGeom prst="rect">
            <a:avLst/>
          </a:prstGeom>
          <a:noFill/>
        </p:spPr>
        <p:txBody>
          <a:bodyPr vert="horz" lIns="0" tIns="0" rIns="0" bIns="0" anchor="ctr"/>
          <a:lstStyle/>
          <a:p>
            <a:pPr algn="ctr">
              <a:defRPr/>
            </a:pPr>
            <a:r>
              <a:rPr lang="en-US" altLang="zh-CN" sz="5400" dirty="0" smtClean="0">
                <a:cs typeface="+mn-ea"/>
                <a:sym typeface="+mn-lt"/>
              </a:rPr>
              <a:t>PART 03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0493" y="3033789"/>
            <a:ext cx="541430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市场分析策略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603705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55776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3705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255776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12"/>
          <p:cNvSpPr/>
          <p:nvPr/>
        </p:nvSpPr>
        <p:spPr>
          <a:xfrm>
            <a:off x="7055426" y="1908448"/>
            <a:ext cx="3561372" cy="1686613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735" dirty="0">
              <a:cs typeface="+mn-ea"/>
              <a:sym typeface="+mn-lt"/>
            </a:endParaRPr>
          </a:p>
        </p:txBody>
      </p:sp>
      <p:sp>
        <p:nvSpPr>
          <p:cNvPr id="5" name="Shape 2013"/>
          <p:cNvSpPr/>
          <p:nvPr/>
        </p:nvSpPr>
        <p:spPr>
          <a:xfrm>
            <a:off x="7055426" y="3838923"/>
            <a:ext cx="3561372" cy="1684827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735" dirty="0">
              <a:cs typeface="+mn-ea"/>
              <a:sym typeface="+mn-lt"/>
            </a:endParaRPr>
          </a:p>
        </p:txBody>
      </p:sp>
      <p:sp>
        <p:nvSpPr>
          <p:cNvPr id="6" name="Shape 2014"/>
          <p:cNvSpPr/>
          <p:nvPr/>
        </p:nvSpPr>
        <p:spPr>
          <a:xfrm>
            <a:off x="1581953" y="3838031"/>
            <a:ext cx="3561372" cy="168661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735" dirty="0">
              <a:cs typeface="+mn-ea"/>
              <a:sym typeface="+mn-lt"/>
            </a:endParaRPr>
          </a:p>
        </p:txBody>
      </p:sp>
      <p:sp>
        <p:nvSpPr>
          <p:cNvPr id="9" name="Shape 2015"/>
          <p:cNvSpPr/>
          <p:nvPr/>
        </p:nvSpPr>
        <p:spPr>
          <a:xfrm>
            <a:off x="1581953" y="1908448"/>
            <a:ext cx="3561372" cy="1686613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49" tIns="19049" rIns="19049" bIns="19049" anchor="ctr"/>
          <a:lstStyle/>
          <a:p>
            <a:pPr lvl="0"/>
            <a:endParaRPr sz="1735" dirty="0">
              <a:cs typeface="+mn-ea"/>
              <a:sym typeface="+mn-lt"/>
            </a:endParaRPr>
          </a:p>
        </p:txBody>
      </p:sp>
      <p:sp>
        <p:nvSpPr>
          <p:cNvPr id="10" name="Shape 2016"/>
          <p:cNvSpPr/>
          <p:nvPr/>
        </p:nvSpPr>
        <p:spPr>
          <a:xfrm>
            <a:off x="4651929" y="2276090"/>
            <a:ext cx="2887903" cy="288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/>
            <a:endParaRPr sz="173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Shape 2021"/>
          <p:cNvSpPr/>
          <p:nvPr/>
        </p:nvSpPr>
        <p:spPr>
          <a:xfrm>
            <a:off x="2329994" y="2468895"/>
            <a:ext cx="2321933" cy="5099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Shape 2022"/>
          <p:cNvSpPr/>
          <p:nvPr/>
        </p:nvSpPr>
        <p:spPr>
          <a:xfrm>
            <a:off x="2322199" y="2050481"/>
            <a:ext cx="1869332" cy="4016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点击输入标题文本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Shape 2023"/>
          <p:cNvSpPr/>
          <p:nvPr/>
        </p:nvSpPr>
        <p:spPr>
          <a:xfrm>
            <a:off x="2329994" y="4405465"/>
            <a:ext cx="2321933" cy="48555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hape 2024"/>
          <p:cNvSpPr/>
          <p:nvPr/>
        </p:nvSpPr>
        <p:spPr>
          <a:xfrm>
            <a:off x="2322199" y="4015014"/>
            <a:ext cx="1869332" cy="4016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点击输入标题文本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hape 2025"/>
          <p:cNvSpPr/>
          <p:nvPr/>
        </p:nvSpPr>
        <p:spPr>
          <a:xfrm>
            <a:off x="7539829" y="2468895"/>
            <a:ext cx="2312667" cy="5099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Shape 2026"/>
          <p:cNvSpPr/>
          <p:nvPr/>
        </p:nvSpPr>
        <p:spPr>
          <a:xfrm>
            <a:off x="7983689" y="2050481"/>
            <a:ext cx="1869332" cy="4016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点击输入标题文本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Shape 2027"/>
          <p:cNvSpPr/>
          <p:nvPr/>
        </p:nvSpPr>
        <p:spPr>
          <a:xfrm>
            <a:off x="7539831" y="4405470"/>
            <a:ext cx="2312667" cy="4855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hape 2028"/>
          <p:cNvSpPr/>
          <p:nvPr/>
        </p:nvSpPr>
        <p:spPr>
          <a:xfrm>
            <a:off x="7983689" y="4015014"/>
            <a:ext cx="1869332" cy="4016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点击输入标题文本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2031"/>
          <p:cNvGrpSpPr/>
          <p:nvPr/>
        </p:nvGrpSpPr>
        <p:grpSpPr>
          <a:xfrm>
            <a:off x="1107307" y="2274012"/>
            <a:ext cx="955485" cy="955485"/>
            <a:chOff x="0" y="0"/>
            <a:chExt cx="1910968" cy="1910968"/>
          </a:xfrm>
        </p:grpSpPr>
        <p:sp>
          <p:nvSpPr>
            <p:cNvPr id="20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lvl="0"/>
              <a:endParaRPr sz="1735" dirty="0">
                <a:cs typeface="+mn-ea"/>
                <a:sym typeface="+mn-lt"/>
              </a:endParaRPr>
            </a:p>
          </p:txBody>
        </p:sp>
        <p:sp>
          <p:nvSpPr>
            <p:cNvPr id="21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735" dirty="0">
                <a:cs typeface="+mn-ea"/>
                <a:sym typeface="+mn-lt"/>
              </a:endParaRPr>
            </a:p>
          </p:txBody>
        </p:sp>
      </p:grpSp>
      <p:grpSp>
        <p:nvGrpSpPr>
          <p:cNvPr id="22" name="Group 2034"/>
          <p:cNvGrpSpPr/>
          <p:nvPr/>
        </p:nvGrpSpPr>
        <p:grpSpPr>
          <a:xfrm>
            <a:off x="1109975" y="4206263"/>
            <a:ext cx="950151" cy="950151"/>
            <a:chOff x="0" y="0"/>
            <a:chExt cx="1900299" cy="1900299"/>
          </a:xfrm>
        </p:grpSpPr>
        <p:sp>
          <p:nvSpPr>
            <p:cNvPr id="23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lvl="0"/>
              <a:endParaRPr sz="1735" dirty="0">
                <a:cs typeface="+mn-ea"/>
                <a:sym typeface="+mn-lt"/>
              </a:endParaRPr>
            </a:p>
          </p:txBody>
        </p:sp>
        <p:sp>
          <p:nvSpPr>
            <p:cNvPr id="24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735" dirty="0">
                <a:cs typeface="+mn-ea"/>
                <a:sym typeface="+mn-lt"/>
              </a:endParaRPr>
            </a:p>
          </p:txBody>
        </p:sp>
      </p:grpSp>
      <p:sp>
        <p:nvSpPr>
          <p:cNvPr id="25" name="Shape 2035"/>
          <p:cNvSpPr/>
          <p:nvPr/>
        </p:nvSpPr>
        <p:spPr>
          <a:xfrm>
            <a:off x="10136941" y="4206260"/>
            <a:ext cx="950152" cy="950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5397" tIns="25397" rIns="25397" bIns="25397" numCol="1" anchor="ctr">
            <a:noAutofit/>
          </a:bodyPr>
          <a:lstStyle/>
          <a:p>
            <a:pPr lvl="0"/>
            <a:endParaRPr sz="1735" dirty="0">
              <a:cs typeface="+mn-ea"/>
              <a:sym typeface="+mn-lt"/>
            </a:endParaRPr>
          </a:p>
        </p:txBody>
      </p:sp>
      <p:grpSp>
        <p:nvGrpSpPr>
          <p:cNvPr id="26" name="Group 2040"/>
          <p:cNvGrpSpPr/>
          <p:nvPr/>
        </p:nvGrpSpPr>
        <p:grpSpPr>
          <a:xfrm>
            <a:off x="10131634" y="2274012"/>
            <a:ext cx="955485" cy="955485"/>
            <a:chOff x="0" y="0"/>
            <a:chExt cx="1910968" cy="1910968"/>
          </a:xfrm>
        </p:grpSpPr>
        <p:sp>
          <p:nvSpPr>
            <p:cNvPr id="27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lvl="0"/>
              <a:endParaRPr sz="1735" dirty="0">
                <a:cs typeface="+mn-ea"/>
                <a:sym typeface="+mn-lt"/>
              </a:endParaRPr>
            </a:p>
          </p:txBody>
        </p:sp>
        <p:sp>
          <p:nvSpPr>
            <p:cNvPr id="28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735" dirty="0">
                <a:cs typeface="+mn-ea"/>
                <a:sym typeface="+mn-lt"/>
              </a:endParaRPr>
            </a:p>
          </p:txBody>
        </p:sp>
      </p:grpSp>
      <p:sp>
        <p:nvSpPr>
          <p:cNvPr id="29" name="Text Placeholder 5"/>
          <p:cNvSpPr txBox="1"/>
          <p:nvPr/>
        </p:nvSpPr>
        <p:spPr>
          <a:xfrm>
            <a:off x="5712025" y="3381295"/>
            <a:ext cx="863945" cy="6337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10410956" y="4466867"/>
            <a:ext cx="402123" cy="428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sz="1735" dirty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市场分析策略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9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-143874" y="3342632"/>
            <a:ext cx="3956963" cy="675333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椭圆 35"/>
          <p:cNvSpPr>
            <a:spLocks noChangeArrowheads="1"/>
          </p:cNvSpPr>
          <p:nvPr/>
        </p:nvSpPr>
        <p:spPr bwMode="auto">
          <a:xfrm>
            <a:off x="1814878" y="1589727"/>
            <a:ext cx="1413988" cy="14141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121928" tIns="60964" rIns="121928" bIns="60964" anchor="ctr"/>
          <a:lstStyle/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" name="组合 36"/>
          <p:cNvGrpSpPr/>
          <p:nvPr/>
        </p:nvGrpSpPr>
        <p:grpSpPr bwMode="auto">
          <a:xfrm flipV="1">
            <a:off x="3658567" y="3442134"/>
            <a:ext cx="2580317" cy="67533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11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椭圆 39"/>
          <p:cNvSpPr>
            <a:spLocks noChangeArrowheads="1"/>
          </p:cNvSpPr>
          <p:nvPr/>
        </p:nvSpPr>
        <p:spPr bwMode="auto">
          <a:xfrm>
            <a:off x="4327458" y="4348224"/>
            <a:ext cx="1413988" cy="1414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28" tIns="60964" rIns="121928" bIns="60964" anchor="ctr"/>
          <a:lstStyle/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4" name="组合 40"/>
          <p:cNvGrpSpPr/>
          <p:nvPr/>
        </p:nvGrpSpPr>
        <p:grpSpPr bwMode="auto">
          <a:xfrm>
            <a:off x="6088592" y="3342632"/>
            <a:ext cx="2582432" cy="675333"/>
            <a:chOff x="0" y="0"/>
            <a:chExt cx="1935168" cy="506624"/>
          </a:xfrm>
          <a:solidFill>
            <a:schemeClr val="accent1"/>
          </a:solidFill>
        </p:grpSpPr>
        <p:sp>
          <p:nvSpPr>
            <p:cNvPr id="15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43"/>
          <p:cNvSpPr>
            <a:spLocks noChangeArrowheads="1"/>
          </p:cNvSpPr>
          <p:nvPr/>
        </p:nvSpPr>
        <p:spPr bwMode="auto">
          <a:xfrm>
            <a:off x="6672815" y="1589727"/>
            <a:ext cx="1413988" cy="14141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21928" tIns="60964" rIns="121928" bIns="60964" anchor="ctr"/>
          <a:lstStyle/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椭圆 45"/>
          <p:cNvSpPr>
            <a:spLocks noChangeArrowheads="1"/>
          </p:cNvSpPr>
          <p:nvPr/>
        </p:nvSpPr>
        <p:spPr bwMode="auto">
          <a:xfrm>
            <a:off x="9098609" y="4348224"/>
            <a:ext cx="1413988" cy="14141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28" tIns="60964" rIns="121928" bIns="60964" anchor="ctr"/>
          <a:lstStyle/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TextBox 46"/>
          <p:cNvSpPr>
            <a:spLocks noChangeArrowheads="1"/>
          </p:cNvSpPr>
          <p:nvPr/>
        </p:nvSpPr>
        <p:spPr bwMode="auto">
          <a:xfrm>
            <a:off x="1590502" y="4809737"/>
            <a:ext cx="1862740" cy="7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47"/>
          <p:cNvSpPr>
            <a:spLocks noChangeArrowheads="1"/>
          </p:cNvSpPr>
          <p:nvPr/>
        </p:nvSpPr>
        <p:spPr bwMode="auto">
          <a:xfrm>
            <a:off x="1725975" y="4420202"/>
            <a:ext cx="1593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添加标题内容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50"/>
          <p:cNvSpPr>
            <a:spLocks noChangeArrowheads="1"/>
          </p:cNvSpPr>
          <p:nvPr/>
        </p:nvSpPr>
        <p:spPr bwMode="auto">
          <a:xfrm>
            <a:off x="1725975" y="3607262"/>
            <a:ext cx="1593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51"/>
          <p:cNvSpPr>
            <a:spLocks noChangeArrowheads="1"/>
          </p:cNvSpPr>
          <p:nvPr/>
        </p:nvSpPr>
        <p:spPr bwMode="auto">
          <a:xfrm>
            <a:off x="4151769" y="3607262"/>
            <a:ext cx="1593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52"/>
          <p:cNvSpPr>
            <a:spLocks noChangeArrowheads="1"/>
          </p:cNvSpPr>
          <p:nvPr/>
        </p:nvSpPr>
        <p:spPr bwMode="auto">
          <a:xfrm>
            <a:off x="6689749" y="3607262"/>
            <a:ext cx="15917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53"/>
          <p:cNvGrpSpPr/>
          <p:nvPr/>
        </p:nvGrpSpPr>
        <p:grpSpPr bwMode="auto">
          <a:xfrm flipV="1">
            <a:off x="8514385" y="3442131"/>
            <a:ext cx="3823608" cy="67533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5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56"/>
          <p:cNvSpPr>
            <a:spLocks noChangeArrowheads="1"/>
          </p:cNvSpPr>
          <p:nvPr/>
        </p:nvSpPr>
        <p:spPr bwMode="auto">
          <a:xfrm>
            <a:off x="8920804" y="3607262"/>
            <a:ext cx="15939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57"/>
          <p:cNvSpPr>
            <a:spLocks noChangeArrowheads="1"/>
          </p:cNvSpPr>
          <p:nvPr/>
        </p:nvSpPr>
        <p:spPr bwMode="auto">
          <a:xfrm>
            <a:off x="4103082" y="1843773"/>
            <a:ext cx="1862740" cy="7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58"/>
          <p:cNvSpPr>
            <a:spLocks noChangeArrowheads="1"/>
          </p:cNvSpPr>
          <p:nvPr/>
        </p:nvSpPr>
        <p:spPr bwMode="auto">
          <a:xfrm>
            <a:off x="4238555" y="1452121"/>
            <a:ext cx="15917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添加标题内容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59"/>
          <p:cNvSpPr>
            <a:spLocks noChangeArrowheads="1"/>
          </p:cNvSpPr>
          <p:nvPr/>
        </p:nvSpPr>
        <p:spPr bwMode="auto">
          <a:xfrm>
            <a:off x="6448439" y="4826672"/>
            <a:ext cx="1862740" cy="7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62"/>
          <p:cNvSpPr>
            <a:spLocks noChangeArrowheads="1"/>
          </p:cNvSpPr>
          <p:nvPr/>
        </p:nvSpPr>
        <p:spPr bwMode="auto">
          <a:xfrm>
            <a:off x="6581795" y="4435022"/>
            <a:ext cx="1593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添加标题内容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63"/>
          <p:cNvSpPr>
            <a:spLocks noChangeArrowheads="1"/>
          </p:cNvSpPr>
          <p:nvPr/>
        </p:nvSpPr>
        <p:spPr bwMode="auto">
          <a:xfrm>
            <a:off x="8787447" y="1843773"/>
            <a:ext cx="1862740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865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66"/>
          <p:cNvSpPr>
            <a:spLocks noChangeArrowheads="1"/>
          </p:cNvSpPr>
          <p:nvPr/>
        </p:nvSpPr>
        <p:spPr bwMode="auto">
          <a:xfrm>
            <a:off x="8920804" y="1452121"/>
            <a:ext cx="15939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添加标题内容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67"/>
          <p:cNvSpPr>
            <a:spLocks noChangeArrowheads="1"/>
          </p:cNvSpPr>
          <p:nvPr/>
        </p:nvSpPr>
        <p:spPr bwMode="auto">
          <a:xfrm>
            <a:off x="2243206" y="2073703"/>
            <a:ext cx="5899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68"/>
          <p:cNvSpPr>
            <a:spLocks noChangeArrowheads="1"/>
          </p:cNvSpPr>
          <p:nvPr/>
        </p:nvSpPr>
        <p:spPr bwMode="auto">
          <a:xfrm>
            <a:off x="7057036" y="2073703"/>
            <a:ext cx="5759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70"/>
          <p:cNvSpPr>
            <a:spLocks noChangeArrowheads="1"/>
          </p:cNvSpPr>
          <p:nvPr/>
        </p:nvSpPr>
        <p:spPr bwMode="auto">
          <a:xfrm>
            <a:off x="4851783" y="4761639"/>
            <a:ext cx="4772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72"/>
          <p:cNvSpPr>
            <a:spLocks noChangeArrowheads="1"/>
          </p:cNvSpPr>
          <p:nvPr/>
        </p:nvSpPr>
        <p:spPr bwMode="auto">
          <a:xfrm>
            <a:off x="9622936" y="4761639"/>
            <a:ext cx="4100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市场分析策略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3" grpId="0" bldLvl="0" animBg="1" autoUpdateAnimBg="0"/>
      <p:bldP spid="17" grpId="0" bldLvl="0" animBg="1" autoUpdateAnimBg="0"/>
      <p:bldP spid="18" grpId="0" bldLvl="0" animBg="1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523" y="3131223"/>
            <a:ext cx="6793156" cy="1443916"/>
            <a:chOff x="2610522" y="3131222"/>
            <a:chExt cx="6793156" cy="1443916"/>
          </a:xfrm>
        </p:grpSpPr>
        <p:cxnSp>
          <p:nvCxnSpPr>
            <p:cNvPr id="5" name="直接连接符 4"/>
            <p:cNvCxnSpPr>
              <a:stCxn id="11" idx="5"/>
              <a:endCxn id="14" idx="1"/>
            </p:cNvCxnSpPr>
            <p:nvPr/>
          </p:nvCxnSpPr>
          <p:spPr>
            <a:xfrm>
              <a:off x="2610522" y="3131222"/>
              <a:ext cx="1181026" cy="14439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351942" y="3131222"/>
              <a:ext cx="1181026" cy="14439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8222652" y="3131222"/>
              <a:ext cx="1181026" cy="14439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481232" y="3131222"/>
              <a:ext cx="1181026" cy="14439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椭圆 10"/>
          <p:cNvSpPr/>
          <p:nvPr/>
        </p:nvSpPr>
        <p:spPr>
          <a:xfrm>
            <a:off x="1778000" y="2298700"/>
            <a:ext cx="975360" cy="975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19420" y="2298700"/>
            <a:ext cx="975360" cy="975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260840" y="2298700"/>
            <a:ext cx="975360" cy="975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48711" y="4432300"/>
            <a:ext cx="975360" cy="975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90131" y="4432300"/>
            <a:ext cx="975360" cy="975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149594" y="4073319"/>
            <a:ext cx="2173215" cy="1110712"/>
            <a:chOff x="874713" y="1063625"/>
            <a:chExt cx="2173214" cy="1110711"/>
          </a:xfrm>
        </p:grpSpPr>
        <p:sp>
          <p:nvSpPr>
            <p:cNvPr id="17" name="矩形 16"/>
            <p:cNvSpPr/>
            <p:nvPr/>
          </p:nvSpPr>
          <p:spPr>
            <a:xfrm>
              <a:off x="874713" y="1436314"/>
              <a:ext cx="2173214" cy="738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71746" y="4073319"/>
            <a:ext cx="2173215" cy="1110712"/>
            <a:chOff x="874713" y="1063625"/>
            <a:chExt cx="2173214" cy="1110711"/>
          </a:xfrm>
        </p:grpSpPr>
        <p:sp>
          <p:nvSpPr>
            <p:cNvPr id="20" name="矩形 19"/>
            <p:cNvSpPr/>
            <p:nvPr/>
          </p:nvSpPr>
          <p:spPr>
            <a:xfrm>
              <a:off x="874713" y="1436314"/>
              <a:ext cx="2173214" cy="738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7554" y="4073319"/>
            <a:ext cx="2173215" cy="1110712"/>
            <a:chOff x="874713" y="1063625"/>
            <a:chExt cx="2173214" cy="1110711"/>
          </a:xfrm>
        </p:grpSpPr>
        <p:sp>
          <p:nvSpPr>
            <p:cNvPr id="23" name="矩形 22"/>
            <p:cNvSpPr/>
            <p:nvPr/>
          </p:nvSpPr>
          <p:spPr>
            <a:xfrm>
              <a:off x="874713" y="1436314"/>
              <a:ext cx="2173214" cy="738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91203" y="2315500"/>
            <a:ext cx="2173215" cy="1110712"/>
            <a:chOff x="874713" y="1063625"/>
            <a:chExt cx="2173214" cy="1110711"/>
          </a:xfrm>
        </p:grpSpPr>
        <p:sp>
          <p:nvSpPr>
            <p:cNvPr id="26" name="矩形 25"/>
            <p:cNvSpPr/>
            <p:nvPr/>
          </p:nvSpPr>
          <p:spPr>
            <a:xfrm>
              <a:off x="874713" y="1436314"/>
              <a:ext cx="2173214" cy="738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49783" y="2315500"/>
            <a:ext cx="2173215" cy="1110712"/>
            <a:chOff x="874713" y="1063625"/>
            <a:chExt cx="2173214" cy="1110711"/>
          </a:xfrm>
        </p:grpSpPr>
        <p:sp>
          <p:nvSpPr>
            <p:cNvPr id="29" name="矩形 28"/>
            <p:cNvSpPr/>
            <p:nvPr/>
          </p:nvSpPr>
          <p:spPr>
            <a:xfrm>
              <a:off x="874713" y="1436314"/>
              <a:ext cx="2173214" cy="738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椭圆 37"/>
          <p:cNvSpPr/>
          <p:nvPr/>
        </p:nvSpPr>
        <p:spPr>
          <a:xfrm>
            <a:off x="2108200" y="2629139"/>
            <a:ext cx="314960" cy="314484"/>
          </a:xfrm>
          <a:custGeom>
            <a:avLst/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8"/>
          <p:cNvSpPr/>
          <p:nvPr/>
        </p:nvSpPr>
        <p:spPr>
          <a:xfrm>
            <a:off x="5849620" y="2629139"/>
            <a:ext cx="314960" cy="314484"/>
          </a:xfrm>
          <a:custGeom>
            <a:avLst/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9"/>
          <p:cNvSpPr/>
          <p:nvPr/>
        </p:nvSpPr>
        <p:spPr>
          <a:xfrm>
            <a:off x="9591040" y="2629139"/>
            <a:ext cx="314960" cy="314484"/>
          </a:xfrm>
          <a:custGeom>
            <a:avLst/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40"/>
          <p:cNvSpPr/>
          <p:nvPr/>
        </p:nvSpPr>
        <p:spPr>
          <a:xfrm>
            <a:off x="3978911" y="4762739"/>
            <a:ext cx="314960" cy="314484"/>
          </a:xfrm>
          <a:custGeom>
            <a:avLst/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41"/>
          <p:cNvSpPr/>
          <p:nvPr/>
        </p:nvSpPr>
        <p:spPr>
          <a:xfrm>
            <a:off x="7720331" y="4762739"/>
            <a:ext cx="314960" cy="314484"/>
          </a:xfrm>
          <a:custGeom>
            <a:avLst/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市场分析策略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417439" y="1438776"/>
            <a:ext cx="388206" cy="527519"/>
            <a:chOff x="6948499" y="-1188510"/>
            <a:chExt cx="715044" cy="971648"/>
          </a:xfrm>
          <a:solidFill>
            <a:schemeClr val="accent1"/>
          </a:solidFill>
        </p:grpSpPr>
        <p:sp>
          <p:nvSpPr>
            <p:cNvPr id="30" name="六边形 29"/>
            <p:cNvSpPr/>
            <p:nvPr/>
          </p:nvSpPr>
          <p:spPr>
            <a:xfrm rot="5400000">
              <a:off x="6930462" y="-1170473"/>
              <a:ext cx="261536" cy="22546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 rot="5400000">
              <a:off x="7013048" y="-938458"/>
              <a:ext cx="698679" cy="6023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 rot="5400000">
              <a:off x="7196102" y="-526499"/>
              <a:ext cx="332574" cy="28670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1"/>
          <p:cNvGrpSpPr/>
          <p:nvPr/>
        </p:nvGrpSpPr>
        <p:grpSpPr bwMode="auto">
          <a:xfrm>
            <a:off x="6977044" y="1491463"/>
            <a:ext cx="3688687" cy="658083"/>
            <a:chOff x="845173" y="4941380"/>
            <a:chExt cx="3783824" cy="843999"/>
          </a:xfrm>
        </p:grpSpPr>
        <p:sp>
          <p:nvSpPr>
            <p:cNvPr id="34" name="矩形 33"/>
            <p:cNvSpPr/>
            <p:nvPr/>
          </p:nvSpPr>
          <p:spPr bwMode="auto">
            <a:xfrm>
              <a:off x="845173" y="5460797"/>
              <a:ext cx="3783824" cy="3245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cs typeface="+mn-ea"/>
                  <a:sym typeface="+mn-lt"/>
                </a:rPr>
                <a:t> creative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45173" y="4941380"/>
              <a:ext cx="3517907" cy="671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01.</a:t>
              </a: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公司业务简介</a:t>
              </a: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17439" y="2684711"/>
            <a:ext cx="388206" cy="527519"/>
            <a:chOff x="6948499" y="-1188510"/>
            <a:chExt cx="715044" cy="971648"/>
          </a:xfrm>
          <a:solidFill>
            <a:schemeClr val="accent1"/>
          </a:solidFill>
        </p:grpSpPr>
        <p:sp>
          <p:nvSpPr>
            <p:cNvPr id="37" name="六边形 36"/>
            <p:cNvSpPr/>
            <p:nvPr/>
          </p:nvSpPr>
          <p:spPr>
            <a:xfrm rot="5400000">
              <a:off x="6930462" y="-1170473"/>
              <a:ext cx="261536" cy="22546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六边形 37"/>
            <p:cNvSpPr/>
            <p:nvPr/>
          </p:nvSpPr>
          <p:spPr>
            <a:xfrm rot="5400000">
              <a:off x="7013048" y="-938458"/>
              <a:ext cx="698679" cy="6023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六边形 38"/>
            <p:cNvSpPr/>
            <p:nvPr/>
          </p:nvSpPr>
          <p:spPr>
            <a:xfrm rot="5400000">
              <a:off x="7196102" y="-526499"/>
              <a:ext cx="332574" cy="28670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11"/>
          <p:cNvGrpSpPr/>
          <p:nvPr/>
        </p:nvGrpSpPr>
        <p:grpSpPr bwMode="auto">
          <a:xfrm>
            <a:off x="6977044" y="2737398"/>
            <a:ext cx="3688687" cy="658083"/>
            <a:chOff x="845173" y="4941380"/>
            <a:chExt cx="3783824" cy="843999"/>
          </a:xfrm>
        </p:grpSpPr>
        <p:sp>
          <p:nvSpPr>
            <p:cNvPr id="41" name="矩形 40"/>
            <p:cNvSpPr/>
            <p:nvPr/>
          </p:nvSpPr>
          <p:spPr bwMode="auto">
            <a:xfrm>
              <a:off x="845173" y="5460797"/>
              <a:ext cx="3783824" cy="3245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cs typeface="+mn-ea"/>
                  <a:sym typeface="+mn-lt"/>
                </a:rPr>
                <a:t> creative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45173" y="4941380"/>
              <a:ext cx="3517907" cy="671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02.</a:t>
              </a: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行业现状分析</a:t>
              </a: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17439" y="3930646"/>
            <a:ext cx="388206" cy="527519"/>
            <a:chOff x="6948499" y="-1188510"/>
            <a:chExt cx="715044" cy="971648"/>
          </a:xfrm>
          <a:solidFill>
            <a:schemeClr val="accent1"/>
          </a:solidFill>
        </p:grpSpPr>
        <p:sp>
          <p:nvSpPr>
            <p:cNvPr id="44" name="六边形 43"/>
            <p:cNvSpPr/>
            <p:nvPr/>
          </p:nvSpPr>
          <p:spPr>
            <a:xfrm rot="5400000">
              <a:off x="6930462" y="-1170473"/>
              <a:ext cx="261536" cy="22546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六边形 44"/>
            <p:cNvSpPr/>
            <p:nvPr/>
          </p:nvSpPr>
          <p:spPr>
            <a:xfrm rot="5400000">
              <a:off x="7013048" y="-938458"/>
              <a:ext cx="698679" cy="6023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六边形 45"/>
            <p:cNvSpPr/>
            <p:nvPr/>
          </p:nvSpPr>
          <p:spPr>
            <a:xfrm rot="5400000">
              <a:off x="7196102" y="-526499"/>
              <a:ext cx="332574" cy="28670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11"/>
          <p:cNvGrpSpPr/>
          <p:nvPr/>
        </p:nvGrpSpPr>
        <p:grpSpPr bwMode="auto">
          <a:xfrm>
            <a:off x="6977044" y="3983333"/>
            <a:ext cx="3688687" cy="658083"/>
            <a:chOff x="845173" y="4941380"/>
            <a:chExt cx="3783824" cy="843999"/>
          </a:xfrm>
        </p:grpSpPr>
        <p:sp>
          <p:nvSpPr>
            <p:cNvPr id="48" name="矩形 47"/>
            <p:cNvSpPr/>
            <p:nvPr/>
          </p:nvSpPr>
          <p:spPr bwMode="auto">
            <a:xfrm>
              <a:off x="845173" y="5460797"/>
              <a:ext cx="3783824" cy="3245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cs typeface="+mn-ea"/>
                  <a:sym typeface="+mn-lt"/>
                </a:rPr>
                <a:t> creative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45173" y="4941380"/>
              <a:ext cx="3517907" cy="671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03.</a:t>
              </a: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市场分析策略</a:t>
              </a: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17439" y="5176580"/>
            <a:ext cx="388206" cy="527519"/>
            <a:chOff x="6948499" y="-1188510"/>
            <a:chExt cx="715044" cy="971648"/>
          </a:xfrm>
          <a:solidFill>
            <a:schemeClr val="accent1"/>
          </a:solidFill>
        </p:grpSpPr>
        <p:sp>
          <p:nvSpPr>
            <p:cNvPr id="51" name="六边形 50"/>
            <p:cNvSpPr/>
            <p:nvPr/>
          </p:nvSpPr>
          <p:spPr>
            <a:xfrm rot="5400000">
              <a:off x="6930462" y="-1170473"/>
              <a:ext cx="261536" cy="22546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六边形 51"/>
            <p:cNvSpPr/>
            <p:nvPr/>
          </p:nvSpPr>
          <p:spPr>
            <a:xfrm rot="5400000">
              <a:off x="7013048" y="-938458"/>
              <a:ext cx="698679" cy="6023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六边形 52"/>
            <p:cNvSpPr/>
            <p:nvPr/>
          </p:nvSpPr>
          <p:spPr>
            <a:xfrm rot="5400000">
              <a:off x="7196102" y="-526499"/>
              <a:ext cx="332574" cy="28670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11"/>
          <p:cNvGrpSpPr/>
          <p:nvPr/>
        </p:nvGrpSpPr>
        <p:grpSpPr bwMode="auto">
          <a:xfrm>
            <a:off x="6977044" y="5229266"/>
            <a:ext cx="3688687" cy="658083"/>
            <a:chOff x="845173" y="4941380"/>
            <a:chExt cx="3783824" cy="843999"/>
          </a:xfrm>
        </p:grpSpPr>
        <p:sp>
          <p:nvSpPr>
            <p:cNvPr id="55" name="矩形 54"/>
            <p:cNvSpPr/>
            <p:nvPr/>
          </p:nvSpPr>
          <p:spPr bwMode="auto">
            <a:xfrm>
              <a:off x="845173" y="5460797"/>
              <a:ext cx="3783824" cy="3245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000" dirty="0" err="1">
                  <a:cs typeface="+mn-ea"/>
                  <a:sym typeface="+mn-lt"/>
                </a:rPr>
                <a:t>er</a:t>
              </a:r>
              <a:r>
                <a:rPr lang="en-US" altLang="zh-CN" sz="1000" dirty="0">
                  <a:cs typeface="+mn-ea"/>
                  <a:sym typeface="+mn-lt"/>
                </a:rPr>
                <a:t> creative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45173" y="4941380"/>
              <a:ext cx="3517907" cy="671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04.</a:t>
              </a: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产品及服务</a:t>
              </a: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2" name="Rectangle 2"/>
          <p:cNvSpPr/>
          <p:nvPr/>
        </p:nvSpPr>
        <p:spPr>
          <a:xfrm>
            <a:off x="3667368" y="2385457"/>
            <a:ext cx="2179963" cy="215252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rmAutofit/>
          </a:bodyPr>
          <a:lstStyle/>
          <a:p>
            <a:pPr algn="ctr"/>
            <a:endParaRPr lang="en-US" altLang="zh-CN" sz="3200" b="1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b="1" spc="225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2400" b="1" spc="225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en-US" altLang="zh-CN" sz="3200" b="1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6"/>
          <a:stretch>
            <a:fillRect/>
          </a:stretch>
        </p:blipFill>
        <p:spPr>
          <a:xfrm flipH="1">
            <a:off x="-2932" y="0"/>
            <a:ext cx="3670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315528" y="2294952"/>
            <a:ext cx="5581659" cy="2988821"/>
            <a:chOff x="3315530" y="2013310"/>
            <a:chExt cx="5581658" cy="2988821"/>
          </a:xfrm>
        </p:grpSpPr>
        <p:grpSp>
          <p:nvGrpSpPr>
            <p:cNvPr id="5" name="Group 25"/>
            <p:cNvGrpSpPr/>
            <p:nvPr/>
          </p:nvGrpSpPr>
          <p:grpSpPr>
            <a:xfrm flipH="1">
              <a:off x="4128963" y="2257607"/>
              <a:ext cx="1114990" cy="2373161"/>
              <a:chOff x="5181600" y="2106930"/>
              <a:chExt cx="791210" cy="168402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0" name="îṥļîḑé-Rectangle 26"/>
              <p:cNvSpPr/>
              <p:nvPr/>
            </p:nvSpPr>
            <p:spPr bwMode="auto">
              <a:xfrm>
                <a:off x="5181600" y="2915602"/>
                <a:ext cx="365760" cy="666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31" name="îṥļîḑé-Arrow: U-Turn 27"/>
              <p:cNvSpPr/>
              <p:nvPr/>
            </p:nvSpPr>
            <p:spPr bwMode="auto">
              <a:xfrm rot="16200000">
                <a:off x="4902200" y="2720340"/>
                <a:ext cx="1684020" cy="457200"/>
              </a:xfrm>
              <a:prstGeom prst="uturnArrow">
                <a:avLst>
                  <a:gd name="adj1" fmla="val 11666"/>
                  <a:gd name="adj2" fmla="val 25000"/>
                  <a:gd name="adj3" fmla="val 0"/>
                  <a:gd name="adj4" fmla="val 85000"/>
                  <a:gd name="adj5" fmla="val 10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</p:grpSp>
        <p:sp>
          <p:nvSpPr>
            <p:cNvPr id="6" name="îṥļîḑé-Oval 28"/>
            <p:cNvSpPr/>
            <p:nvPr/>
          </p:nvSpPr>
          <p:spPr bwMode="auto">
            <a:xfrm flipH="1">
              <a:off x="3315530" y="2013310"/>
              <a:ext cx="818794" cy="81879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9" name="îṥļîḑé-Oval 29"/>
            <p:cNvSpPr/>
            <p:nvPr/>
          </p:nvSpPr>
          <p:spPr bwMode="auto">
            <a:xfrm flipH="1">
              <a:off x="3315530" y="4183337"/>
              <a:ext cx="818794" cy="81879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6968765" y="2257607"/>
              <a:ext cx="1114990" cy="2373161"/>
              <a:chOff x="5181600" y="2106930"/>
              <a:chExt cx="791210" cy="168402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8" name="îṥļîḑé-Rectangle 31"/>
              <p:cNvSpPr/>
              <p:nvPr/>
            </p:nvSpPr>
            <p:spPr bwMode="auto">
              <a:xfrm>
                <a:off x="5181600" y="2915602"/>
                <a:ext cx="365760" cy="666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29" name="îṥļîḑé-Arrow: U-Turn 32"/>
              <p:cNvSpPr/>
              <p:nvPr/>
            </p:nvSpPr>
            <p:spPr bwMode="auto">
              <a:xfrm rot="16200000">
                <a:off x="4902200" y="2720340"/>
                <a:ext cx="1684020" cy="457200"/>
              </a:xfrm>
              <a:prstGeom prst="uturnArrow">
                <a:avLst>
                  <a:gd name="adj1" fmla="val 11666"/>
                  <a:gd name="adj2" fmla="val 25000"/>
                  <a:gd name="adj3" fmla="val 0"/>
                  <a:gd name="adj4" fmla="val 85000"/>
                  <a:gd name="adj5" fmla="val 10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3"/>
            <p:cNvGrpSpPr/>
            <p:nvPr/>
          </p:nvGrpSpPr>
          <p:grpSpPr>
            <a:xfrm>
              <a:off x="5239772" y="2574248"/>
              <a:ext cx="1739875" cy="1739875"/>
              <a:chOff x="3954683" y="2331622"/>
              <a:chExt cx="1234634" cy="1234634"/>
            </a:xfrm>
          </p:grpSpPr>
          <p:grpSp>
            <p:nvGrpSpPr>
              <p:cNvPr id="22" name="Group 34"/>
              <p:cNvGrpSpPr/>
              <p:nvPr/>
            </p:nvGrpSpPr>
            <p:grpSpPr>
              <a:xfrm>
                <a:off x="3954683" y="2331622"/>
                <a:ext cx="1234634" cy="1234634"/>
                <a:chOff x="3954683" y="2331622"/>
                <a:chExt cx="1234634" cy="1234634"/>
              </a:xfrm>
            </p:grpSpPr>
            <p:sp>
              <p:nvSpPr>
                <p:cNvPr id="26" name="îṥļîḑé-Oval 38"/>
                <p:cNvSpPr/>
                <p:nvPr/>
              </p:nvSpPr>
              <p:spPr bwMode="auto">
                <a:xfrm>
                  <a:off x="3954683" y="2331622"/>
                  <a:ext cx="1234634" cy="1234634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îṥļîḑé-Oval 39"/>
                <p:cNvSpPr/>
                <p:nvPr/>
              </p:nvSpPr>
              <p:spPr bwMode="auto">
                <a:xfrm>
                  <a:off x="4088033" y="2464972"/>
                  <a:ext cx="967934" cy="9679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35"/>
              <p:cNvGrpSpPr/>
              <p:nvPr/>
            </p:nvGrpSpPr>
            <p:grpSpPr>
              <a:xfrm>
                <a:off x="4229985" y="2701992"/>
                <a:ext cx="595106" cy="493903"/>
                <a:chOff x="3763990" y="2135187"/>
                <a:chExt cx="233363" cy="19367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24" name="îṥļîḑé-Freeform: Shape 36"/>
                <p:cNvSpPr/>
                <p:nvPr/>
              </p:nvSpPr>
              <p:spPr bwMode="auto">
                <a:xfrm>
                  <a:off x="3773515" y="2187575"/>
                  <a:ext cx="223838" cy="141288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100" y="42"/>
                    </a:cxn>
                    <a:cxn ang="0">
                      <a:pos x="46" y="35"/>
                    </a:cxn>
                    <a:cxn ang="0">
                      <a:pos x="0" y="89"/>
                    </a:cxn>
                    <a:cxn ang="0">
                      <a:pos x="141" y="89"/>
                    </a:cxn>
                    <a:cxn ang="0">
                      <a:pos x="141" y="0"/>
                    </a:cxn>
                  </a:cxnLst>
                  <a:rect l="0" t="0" r="r" b="b"/>
                  <a:pathLst>
                    <a:path w="141" h="89">
                      <a:moveTo>
                        <a:pt x="141" y="0"/>
                      </a:moveTo>
                      <a:lnTo>
                        <a:pt x="100" y="42"/>
                      </a:lnTo>
                      <a:lnTo>
                        <a:pt x="46" y="35"/>
                      </a:lnTo>
                      <a:lnTo>
                        <a:pt x="0" y="89"/>
                      </a:lnTo>
                      <a:lnTo>
                        <a:pt x="141" y="89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îṥļîḑé-Freeform: Shape 37"/>
                <p:cNvSpPr/>
                <p:nvPr/>
              </p:nvSpPr>
              <p:spPr bwMode="auto">
                <a:xfrm>
                  <a:off x="3763990" y="2135187"/>
                  <a:ext cx="233363" cy="193675"/>
                </a:xfrm>
                <a:custGeom>
                  <a:avLst/>
                  <a:gdLst/>
                  <a:ahLst/>
                  <a:cxnLst>
                    <a:cxn ang="0">
                      <a:pos x="147" y="0"/>
                    </a:cxn>
                    <a:cxn ang="0">
                      <a:pos x="118" y="1"/>
                    </a:cxn>
                    <a:cxn ang="0">
                      <a:pos x="127" y="10"/>
                    </a:cxn>
                    <a:cxn ang="0">
                      <a:pos x="97" y="49"/>
                    </a:cxn>
                    <a:cxn ang="0">
                      <a:pos x="43" y="38"/>
                    </a:cxn>
                    <a:cxn ang="0">
                      <a:pos x="0" y="122"/>
                    </a:cxn>
                    <a:cxn ang="0">
                      <a:pos x="50" y="59"/>
                    </a:cxn>
                    <a:cxn ang="0">
                      <a:pos x="103" y="66"/>
                    </a:cxn>
                    <a:cxn ang="0">
                      <a:pos x="140" y="22"/>
                    </a:cxn>
                    <a:cxn ang="0">
                      <a:pos x="147" y="29"/>
                    </a:cxn>
                    <a:cxn ang="0">
                      <a:pos x="147" y="0"/>
                    </a:cxn>
                  </a:cxnLst>
                  <a:rect l="0" t="0" r="r" b="b"/>
                  <a:pathLst>
                    <a:path w="147" h="122">
                      <a:moveTo>
                        <a:pt x="147" y="0"/>
                      </a:moveTo>
                      <a:lnTo>
                        <a:pt x="118" y="1"/>
                      </a:lnTo>
                      <a:lnTo>
                        <a:pt x="127" y="10"/>
                      </a:lnTo>
                      <a:lnTo>
                        <a:pt x="97" y="49"/>
                      </a:lnTo>
                      <a:lnTo>
                        <a:pt x="43" y="38"/>
                      </a:lnTo>
                      <a:lnTo>
                        <a:pt x="0" y="122"/>
                      </a:lnTo>
                      <a:lnTo>
                        <a:pt x="50" y="59"/>
                      </a:lnTo>
                      <a:lnTo>
                        <a:pt x="103" y="66"/>
                      </a:lnTo>
                      <a:lnTo>
                        <a:pt x="140" y="22"/>
                      </a:lnTo>
                      <a:lnTo>
                        <a:pt x="147" y="29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îṥļîḑé-Oval 40"/>
            <p:cNvSpPr/>
            <p:nvPr/>
          </p:nvSpPr>
          <p:spPr bwMode="auto">
            <a:xfrm>
              <a:off x="8078394" y="2013310"/>
              <a:ext cx="818794" cy="818794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13" name="îṥļîḑé-Oval 41"/>
            <p:cNvSpPr/>
            <p:nvPr/>
          </p:nvSpPr>
          <p:spPr bwMode="auto">
            <a:xfrm>
              <a:off x="8078394" y="4183337"/>
              <a:ext cx="818794" cy="818794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>
              <a:off x="3574060" y="4376400"/>
              <a:ext cx="315362" cy="435391"/>
              <a:chOff x="5011738" y="2427288"/>
              <a:chExt cx="212725" cy="293688"/>
            </a:xfrm>
            <a:solidFill>
              <a:schemeClr val="accent1"/>
            </a:solidFill>
          </p:grpSpPr>
          <p:sp>
            <p:nvSpPr>
              <p:cNvPr id="20" name="îṥļîḑé-Freeform: Shape 55"/>
              <p:cNvSpPr/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21" name="îṥļîḑé-Freeform: Shape 56"/>
              <p:cNvSpPr/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</p:grpSp>
        <p:sp>
          <p:nvSpPr>
            <p:cNvPr id="15" name="îṥļîḑé-Freeform: Shape 57"/>
            <p:cNvSpPr/>
            <p:nvPr/>
          </p:nvSpPr>
          <p:spPr bwMode="auto">
            <a:xfrm>
              <a:off x="8264782" y="4340872"/>
              <a:ext cx="451865" cy="513228"/>
            </a:xfrm>
            <a:custGeom>
              <a:avLst/>
              <a:gdLst/>
              <a:ahLst/>
              <a:cxnLst>
                <a:cxn ang="0">
                  <a:pos x="87" y="109"/>
                </a:cxn>
                <a:cxn ang="0">
                  <a:pos x="82" y="109"/>
                </a:cxn>
                <a:cxn ang="0">
                  <a:pos x="102" y="73"/>
                </a:cxn>
                <a:cxn ang="0">
                  <a:pos x="69" y="31"/>
                </a:cxn>
                <a:cxn ang="0">
                  <a:pos x="77" y="15"/>
                </a:cxn>
                <a:cxn ang="0">
                  <a:pos x="76" y="10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1" y="2"/>
                </a:cxn>
                <a:cxn ang="0">
                  <a:pos x="28" y="46"/>
                </a:cxn>
                <a:cxn ang="0">
                  <a:pos x="31" y="57"/>
                </a:cxn>
                <a:cxn ang="0">
                  <a:pos x="28" y="63"/>
                </a:cxn>
                <a:cxn ang="0">
                  <a:pos x="41" y="69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54" y="59"/>
                </a:cxn>
                <a:cxn ang="0">
                  <a:pos x="62" y="44"/>
                </a:cxn>
                <a:cxn ang="0">
                  <a:pos x="87" y="73"/>
                </a:cxn>
                <a:cxn ang="0">
                  <a:pos x="58" y="102"/>
                </a:cxn>
                <a:cxn ang="0">
                  <a:pos x="37" y="95"/>
                </a:cxn>
                <a:cxn ang="0">
                  <a:pos x="37" y="91"/>
                </a:cxn>
                <a:cxn ang="0">
                  <a:pos x="40" y="87"/>
                </a:cxn>
                <a:cxn ang="0">
                  <a:pos x="58" y="87"/>
                </a:cxn>
                <a:cxn ang="0">
                  <a:pos x="58" y="80"/>
                </a:cxn>
                <a:cxn ang="0">
                  <a:pos x="30" y="80"/>
                </a:cxn>
                <a:cxn ang="0">
                  <a:pos x="16" y="80"/>
                </a:cxn>
                <a:cxn ang="0">
                  <a:pos x="0" y="80"/>
                </a:cxn>
                <a:cxn ang="0">
                  <a:pos x="0" y="87"/>
                </a:cxn>
                <a:cxn ang="0">
                  <a:pos x="17" y="87"/>
                </a:cxn>
                <a:cxn ang="0">
                  <a:pos x="18" y="87"/>
                </a:cxn>
                <a:cxn ang="0">
                  <a:pos x="22" y="91"/>
                </a:cxn>
                <a:cxn ang="0">
                  <a:pos x="22" y="95"/>
                </a:cxn>
                <a:cxn ang="0">
                  <a:pos x="22" y="109"/>
                </a:cxn>
                <a:cxn ang="0">
                  <a:pos x="8" y="116"/>
                </a:cxn>
                <a:cxn ang="0">
                  <a:pos x="102" y="116"/>
                </a:cxn>
                <a:cxn ang="0">
                  <a:pos x="87" y="109"/>
                </a:cxn>
                <a:cxn ang="0">
                  <a:pos x="62" y="10"/>
                </a:cxn>
                <a:cxn ang="0">
                  <a:pos x="60" y="12"/>
                </a:cxn>
                <a:cxn ang="0">
                  <a:pos x="43" y="44"/>
                </a:cxn>
                <a:cxn ang="0">
                  <a:pos x="37" y="41"/>
                </a:cxn>
                <a:cxn ang="0">
                  <a:pos x="37" y="39"/>
                </a:cxn>
                <a:cxn ang="0">
                  <a:pos x="53" y="10"/>
                </a:cxn>
                <a:cxn ang="0">
                  <a:pos x="55" y="8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0"/>
                </a:cxn>
              </a:cxnLst>
              <a:rect l="0" t="0" r="r" b="b"/>
              <a:pathLst>
                <a:path w="102" h="116">
                  <a:moveTo>
                    <a:pt x="87" y="109"/>
                  </a:moveTo>
                  <a:cubicBezTo>
                    <a:pt x="82" y="109"/>
                    <a:pt x="82" y="109"/>
                    <a:pt x="82" y="109"/>
                  </a:cubicBezTo>
                  <a:cubicBezTo>
                    <a:pt x="94" y="101"/>
                    <a:pt x="102" y="88"/>
                    <a:pt x="102" y="73"/>
                  </a:cubicBezTo>
                  <a:cubicBezTo>
                    <a:pt x="102" y="52"/>
                    <a:pt x="88" y="35"/>
                    <a:pt x="69" y="3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3"/>
                    <a:pt x="77" y="11"/>
                    <a:pt x="76" y="1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1"/>
                    <a:pt x="52" y="2"/>
                    <a:pt x="51" y="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50"/>
                    <a:pt x="28" y="55"/>
                    <a:pt x="31" y="5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8" y="65"/>
                    <a:pt x="52" y="63"/>
                    <a:pt x="54" y="59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76" y="46"/>
                    <a:pt x="87" y="58"/>
                    <a:pt x="87" y="73"/>
                  </a:cubicBezTo>
                  <a:cubicBezTo>
                    <a:pt x="87" y="89"/>
                    <a:pt x="74" y="102"/>
                    <a:pt x="58" y="102"/>
                  </a:cubicBezTo>
                  <a:cubicBezTo>
                    <a:pt x="51" y="102"/>
                    <a:pt x="42" y="99"/>
                    <a:pt x="37" y="95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89"/>
                    <a:pt x="38" y="87"/>
                    <a:pt x="40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0" y="87"/>
                    <a:pt x="22" y="89"/>
                    <a:pt x="22" y="91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14" y="109"/>
                    <a:pt x="8" y="108"/>
                    <a:pt x="8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08"/>
                    <a:pt x="95" y="109"/>
                    <a:pt x="87" y="109"/>
                  </a:cubicBezTo>
                  <a:close/>
                  <a:moveTo>
                    <a:pt x="62" y="10"/>
                  </a:moveTo>
                  <a:cubicBezTo>
                    <a:pt x="61" y="10"/>
                    <a:pt x="60" y="11"/>
                    <a:pt x="60" y="1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3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4" y="8"/>
                    <a:pt x="55" y="8"/>
                  </a:cubicBezTo>
                  <a:cubicBezTo>
                    <a:pt x="56" y="7"/>
                    <a:pt x="57" y="7"/>
                    <a:pt x="58" y="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16" name="îṥļîḑé-Freeform: Shape 58"/>
            <p:cNvSpPr/>
            <p:nvPr/>
          </p:nvSpPr>
          <p:spPr bwMode="auto">
            <a:xfrm>
              <a:off x="3527873" y="2228228"/>
              <a:ext cx="407150" cy="43303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7" y="22"/>
                </a:cxn>
                <a:cxn ang="0">
                  <a:pos x="18" y="22"/>
                </a:cxn>
                <a:cxn ang="0">
                  <a:pos x="22" y="26"/>
                </a:cxn>
                <a:cxn ang="0">
                  <a:pos x="18" y="29"/>
                </a:cxn>
                <a:cxn ang="0">
                  <a:pos x="4" y="29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6"/>
                </a:cxn>
                <a:cxn ang="0">
                  <a:pos x="7" y="51"/>
                </a:cxn>
                <a:cxn ang="0">
                  <a:pos x="18" y="51"/>
                </a:cxn>
                <a:cxn ang="0">
                  <a:pos x="22" y="55"/>
                </a:cxn>
                <a:cxn ang="0">
                  <a:pos x="18" y="58"/>
                </a:cxn>
                <a:cxn ang="0">
                  <a:pos x="4" y="58"/>
                </a:cxn>
                <a:cxn ang="0">
                  <a:pos x="0" y="62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7" y="80"/>
                </a:cxn>
                <a:cxn ang="0">
                  <a:pos x="18" y="80"/>
                </a:cxn>
                <a:cxn ang="0">
                  <a:pos x="22" y="84"/>
                </a:cxn>
                <a:cxn ang="0">
                  <a:pos x="18" y="87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4" y="95"/>
                </a:cxn>
                <a:cxn ang="0">
                  <a:pos x="7" y="95"/>
                </a:cxn>
                <a:cxn ang="0">
                  <a:pos x="7" y="109"/>
                </a:cxn>
                <a:cxn ang="0">
                  <a:pos x="15" y="116"/>
                </a:cxn>
                <a:cxn ang="0">
                  <a:pos x="102" y="116"/>
                </a:cxn>
                <a:cxn ang="0">
                  <a:pos x="109" y="109"/>
                </a:cxn>
                <a:cxn ang="0">
                  <a:pos x="109" y="7"/>
                </a:cxn>
                <a:cxn ang="0">
                  <a:pos x="102" y="0"/>
                </a:cxn>
                <a:cxn ang="0">
                  <a:pos x="87" y="51"/>
                </a:cxn>
                <a:cxn ang="0">
                  <a:pos x="44" y="51"/>
                </a:cxn>
                <a:cxn ang="0">
                  <a:pos x="44" y="22"/>
                </a:cxn>
                <a:cxn ang="0">
                  <a:pos x="87" y="22"/>
                </a:cxn>
                <a:cxn ang="0">
                  <a:pos x="87" y="51"/>
                </a:cxn>
              </a:cxnLst>
              <a:rect l="0" t="0" r="r" b="b"/>
              <a:pathLst>
                <a:path w="109" h="116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2"/>
                    <a:pt x="22" y="24"/>
                    <a:pt x="22" y="26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1"/>
                    <a:pt x="0" y="33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1"/>
                    <a:pt x="22" y="53"/>
                    <a:pt x="22" y="55"/>
                  </a:cubicBezTo>
                  <a:cubicBezTo>
                    <a:pt x="22" y="57"/>
                    <a:pt x="20" y="58"/>
                    <a:pt x="18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60"/>
                    <a:pt x="0" y="62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80"/>
                    <a:pt x="22" y="82"/>
                    <a:pt x="22" y="84"/>
                  </a:cubicBezTo>
                  <a:cubicBezTo>
                    <a:pt x="22" y="86"/>
                    <a:pt x="20" y="87"/>
                    <a:pt x="18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9"/>
                    <a:pt x="0" y="91"/>
                  </a:cubicBezTo>
                  <a:cubicBezTo>
                    <a:pt x="0" y="93"/>
                    <a:pt x="2" y="95"/>
                    <a:pt x="4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11" y="116"/>
                    <a:pt x="15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6" y="116"/>
                    <a:pt x="109" y="113"/>
                    <a:pt x="109" y="10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lose/>
                  <a:moveTo>
                    <a:pt x="87" y="51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grpSp>
          <p:nvGrpSpPr>
            <p:cNvPr id="17" name="Group 59"/>
            <p:cNvGrpSpPr/>
            <p:nvPr/>
          </p:nvGrpSpPr>
          <p:grpSpPr>
            <a:xfrm>
              <a:off x="8252686" y="2184254"/>
              <a:ext cx="480106" cy="482713"/>
              <a:chOff x="4427538" y="2427288"/>
              <a:chExt cx="292101" cy="293688"/>
            </a:xfrm>
            <a:solidFill>
              <a:schemeClr val="accent3"/>
            </a:solidFill>
          </p:grpSpPr>
          <p:sp>
            <p:nvSpPr>
              <p:cNvPr id="18" name="îṥļîḑé-Freeform: Shape 60"/>
              <p:cNvSpPr/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9" name="îṥļîḑé-Freeform: Shape 61"/>
              <p:cNvSpPr/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053416" y="2110679"/>
            <a:ext cx="2611203" cy="1129820"/>
            <a:chOff x="874713" y="1063625"/>
            <a:chExt cx="2322773" cy="1129819"/>
          </a:xfrm>
        </p:grpSpPr>
        <p:sp>
          <p:nvSpPr>
            <p:cNvPr id="33" name="矩形 32"/>
            <p:cNvSpPr/>
            <p:nvPr/>
          </p:nvSpPr>
          <p:spPr>
            <a:xfrm>
              <a:off x="874713" y="1436314"/>
              <a:ext cx="2322773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53416" y="4309467"/>
            <a:ext cx="2611203" cy="1129820"/>
            <a:chOff x="874713" y="1063625"/>
            <a:chExt cx="2322773" cy="1129819"/>
          </a:xfrm>
        </p:grpSpPr>
        <p:sp>
          <p:nvSpPr>
            <p:cNvPr id="36" name="矩形 35"/>
            <p:cNvSpPr/>
            <p:nvPr/>
          </p:nvSpPr>
          <p:spPr>
            <a:xfrm>
              <a:off x="874713" y="1436314"/>
              <a:ext cx="2322773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74713" y="1063625"/>
              <a:ext cx="2084387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9330" y="2110679"/>
            <a:ext cx="2563985" cy="1129820"/>
            <a:chOff x="874713" y="1063625"/>
            <a:chExt cx="2322773" cy="1129819"/>
          </a:xfrm>
        </p:grpSpPr>
        <p:sp>
          <p:nvSpPr>
            <p:cNvPr id="39" name="矩形 38"/>
            <p:cNvSpPr/>
            <p:nvPr/>
          </p:nvSpPr>
          <p:spPr>
            <a:xfrm>
              <a:off x="874713" y="1436314"/>
              <a:ext cx="2322773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3100" y="1063625"/>
              <a:ext cx="2084386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9330" y="4309467"/>
            <a:ext cx="2563985" cy="1129820"/>
            <a:chOff x="874713" y="1063625"/>
            <a:chExt cx="2322773" cy="1129819"/>
          </a:xfrm>
        </p:grpSpPr>
        <p:sp>
          <p:nvSpPr>
            <p:cNvPr id="42" name="矩形 41"/>
            <p:cNvSpPr/>
            <p:nvPr/>
          </p:nvSpPr>
          <p:spPr>
            <a:xfrm>
              <a:off x="874713" y="1436314"/>
              <a:ext cx="2322773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13100" y="1063625"/>
              <a:ext cx="2084386" cy="341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市场分析策略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extBox 80"/>
          <p:cNvGrpSpPr/>
          <p:nvPr/>
        </p:nvGrpSpPr>
        <p:grpSpPr>
          <a:xfrm>
            <a:off x="4560097" y="3986830"/>
            <a:ext cx="1572343" cy="1571196"/>
            <a:chOff x="3318846" y="2912708"/>
            <a:chExt cx="1187133" cy="1185900"/>
          </a:xfrm>
          <a:solidFill>
            <a:schemeClr val="accent5"/>
          </a:solidFill>
          <a:effectLst/>
        </p:grpSpPr>
        <p:sp>
          <p:nvSpPr>
            <p:cNvPr id="5" name="TextBox 80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80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TextBox 80"/>
          <p:cNvGrpSpPr/>
          <p:nvPr/>
        </p:nvGrpSpPr>
        <p:grpSpPr>
          <a:xfrm>
            <a:off x="6347545" y="3986830"/>
            <a:ext cx="1572344" cy="1571196"/>
            <a:chOff x="4638021" y="2912708"/>
            <a:chExt cx="1187134" cy="1185900"/>
          </a:xfrm>
          <a:solidFill>
            <a:schemeClr val="accent3"/>
          </a:solidFill>
          <a:effectLst/>
        </p:grpSpPr>
        <p:sp>
          <p:nvSpPr>
            <p:cNvPr id="10" name="TextBox 80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80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TextBox 80"/>
          <p:cNvGrpSpPr/>
          <p:nvPr/>
        </p:nvGrpSpPr>
        <p:grpSpPr>
          <a:xfrm>
            <a:off x="6347545" y="2206643"/>
            <a:ext cx="1572344" cy="1571196"/>
            <a:chOff x="4638021" y="1593533"/>
            <a:chExt cx="1187134" cy="1185900"/>
          </a:xfrm>
          <a:solidFill>
            <a:schemeClr val="accent1"/>
          </a:solidFill>
          <a:effectLst/>
        </p:grpSpPr>
        <p:sp>
          <p:nvSpPr>
            <p:cNvPr id="13" name="TextBox 80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8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TextBox 80"/>
          <p:cNvGrpSpPr/>
          <p:nvPr/>
        </p:nvGrpSpPr>
        <p:grpSpPr>
          <a:xfrm>
            <a:off x="4560097" y="2206643"/>
            <a:ext cx="1572343" cy="1571196"/>
            <a:chOff x="3318846" y="1593533"/>
            <a:chExt cx="1187133" cy="1185900"/>
          </a:xfrm>
          <a:solidFill>
            <a:schemeClr val="accent4"/>
          </a:solidFill>
          <a:effectLst/>
        </p:grpSpPr>
        <p:sp>
          <p:nvSpPr>
            <p:cNvPr id="16" name="TextBox 80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80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899" tIns="60949" rIns="121899" bIns="60949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80"/>
          <p:cNvSpPr txBox="1"/>
          <p:nvPr/>
        </p:nvSpPr>
        <p:spPr>
          <a:xfrm>
            <a:off x="1166047" y="2030125"/>
            <a:ext cx="3106071" cy="37965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82"/>
          <p:cNvSpPr txBox="1"/>
          <p:nvPr/>
        </p:nvSpPr>
        <p:spPr>
          <a:xfrm>
            <a:off x="1166045" y="2439290"/>
            <a:ext cx="3078129" cy="646331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83"/>
          <p:cNvSpPr txBox="1"/>
          <p:nvPr/>
        </p:nvSpPr>
        <p:spPr>
          <a:xfrm>
            <a:off x="1166047" y="4075952"/>
            <a:ext cx="3106071" cy="37965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84"/>
          <p:cNvSpPr txBox="1"/>
          <p:nvPr/>
        </p:nvSpPr>
        <p:spPr>
          <a:xfrm>
            <a:off x="1166045" y="4485118"/>
            <a:ext cx="3078129" cy="646331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85"/>
          <p:cNvSpPr txBox="1"/>
          <p:nvPr/>
        </p:nvSpPr>
        <p:spPr>
          <a:xfrm>
            <a:off x="8303866" y="2030125"/>
            <a:ext cx="3106071" cy="37965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86"/>
          <p:cNvSpPr txBox="1"/>
          <p:nvPr/>
        </p:nvSpPr>
        <p:spPr>
          <a:xfrm>
            <a:off x="8303864" y="2439290"/>
            <a:ext cx="3078129" cy="646331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87"/>
          <p:cNvSpPr txBox="1"/>
          <p:nvPr/>
        </p:nvSpPr>
        <p:spPr>
          <a:xfrm>
            <a:off x="8303866" y="4074692"/>
            <a:ext cx="3106071" cy="37965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88"/>
          <p:cNvSpPr txBox="1"/>
          <p:nvPr/>
        </p:nvSpPr>
        <p:spPr>
          <a:xfrm>
            <a:off x="8303864" y="4483857"/>
            <a:ext cx="3078129" cy="646331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市场分析策略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>
            <p:custDataLst>
              <p:tags r:id="rId2"/>
            </p:custDataLst>
          </p:nvPr>
        </p:nvSpPr>
        <p:spPr>
          <a:xfrm>
            <a:off x="4266797" y="1910667"/>
            <a:ext cx="3977957" cy="955247"/>
          </a:xfrm>
          <a:prstGeom prst="rect">
            <a:avLst/>
          </a:prstGeom>
          <a:noFill/>
        </p:spPr>
        <p:txBody>
          <a:bodyPr vert="horz" lIns="0" tIns="0" rIns="0" bIns="0" anchor="ctr"/>
          <a:lstStyle/>
          <a:p>
            <a:pPr algn="ctr">
              <a:defRPr/>
            </a:pPr>
            <a:r>
              <a:rPr lang="en-US" altLang="zh-CN" sz="5400" dirty="0" smtClean="0">
                <a:cs typeface="+mn-ea"/>
                <a:sym typeface="+mn-lt"/>
              </a:rPr>
              <a:t>PART 04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0493" y="3033789"/>
            <a:ext cx="541430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产品及服务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603705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55776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3705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255776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2"/>
          <p:cNvGrpSpPr/>
          <p:nvPr/>
        </p:nvGrpSpPr>
        <p:grpSpPr>
          <a:xfrm>
            <a:off x="4427197" y="3092063"/>
            <a:ext cx="1883672" cy="3271080"/>
            <a:chOff x="4427198" y="3092063"/>
            <a:chExt cx="1883672" cy="3271080"/>
          </a:xfrm>
        </p:grpSpPr>
        <p:sp>
          <p:nvSpPr>
            <p:cNvPr id="5" name="任意多边形 4"/>
            <p:cNvSpPr/>
            <p:nvPr/>
          </p:nvSpPr>
          <p:spPr>
            <a:xfrm>
              <a:off x="4427198" y="3092063"/>
              <a:ext cx="1883672" cy="1654289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25"/>
            <p:cNvGrpSpPr/>
            <p:nvPr/>
          </p:nvGrpSpPr>
          <p:grpSpPr>
            <a:xfrm>
              <a:off x="4652603" y="4689055"/>
              <a:ext cx="835266" cy="1674088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11" name="椭圆 10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-1" fmla="*/ 101089 w 771956"/>
                  <a:gd name="connsiteY0-2" fmla="*/ 592751 h 611131"/>
                  <a:gd name="connsiteX1-3" fmla="*/ 0 w 771956"/>
                  <a:gd name="connsiteY1-4" fmla="*/ 583561 h 611131"/>
                  <a:gd name="connsiteX2-5" fmla="*/ 133254 w 771956"/>
                  <a:gd name="connsiteY2-6" fmla="*/ 87304 h 611131"/>
                  <a:gd name="connsiteX3-7" fmla="*/ 349218 w 771956"/>
                  <a:gd name="connsiteY3-8" fmla="*/ 0 h 611131"/>
                  <a:gd name="connsiteX4-9" fmla="*/ 422738 w 771956"/>
                  <a:gd name="connsiteY4-10" fmla="*/ 4595 h 611131"/>
                  <a:gd name="connsiteX5-11" fmla="*/ 634106 w 771956"/>
                  <a:gd name="connsiteY5-12" fmla="*/ 68924 h 611131"/>
                  <a:gd name="connsiteX6-13" fmla="*/ 771956 w 771956"/>
                  <a:gd name="connsiteY6-14" fmla="*/ 588156 h 611131"/>
                  <a:gd name="connsiteX7-15" fmla="*/ 684651 w 771956"/>
                  <a:gd name="connsiteY7-16" fmla="*/ 611131 h 611131"/>
                  <a:gd name="connsiteX8-17" fmla="*/ 583562 w 771956"/>
                  <a:gd name="connsiteY8-18" fmla="*/ 220558 h 611131"/>
                  <a:gd name="connsiteX9-19" fmla="*/ 537612 w 771956"/>
                  <a:gd name="connsiteY9-20" fmla="*/ 238938 h 611131"/>
                  <a:gd name="connsiteX10-21" fmla="*/ 537612 w 771956"/>
                  <a:gd name="connsiteY10-22" fmla="*/ 555992 h 611131"/>
                  <a:gd name="connsiteX11-23" fmla="*/ 225154 w 771956"/>
                  <a:gd name="connsiteY11-24" fmla="*/ 555992 h 611131"/>
                  <a:gd name="connsiteX12-25" fmla="*/ 225154 w 771956"/>
                  <a:gd name="connsiteY12-26" fmla="*/ 229748 h 611131"/>
                  <a:gd name="connsiteX13-27" fmla="*/ 188394 w 771956"/>
                  <a:gd name="connsiteY13-28" fmla="*/ 234343 h 611131"/>
                  <a:gd name="connsiteX14-29" fmla="*/ 101089 w 771956"/>
                  <a:gd name="connsiteY14-30" fmla="*/ 592751 h 611131"/>
                  <a:gd name="connsiteX0-31" fmla="*/ 101089 w 771956"/>
                  <a:gd name="connsiteY0-32" fmla="*/ 592751 h 611131"/>
                  <a:gd name="connsiteX1-33" fmla="*/ 0 w 771956"/>
                  <a:gd name="connsiteY1-34" fmla="*/ 583561 h 611131"/>
                  <a:gd name="connsiteX2-35" fmla="*/ 133254 w 771956"/>
                  <a:gd name="connsiteY2-36" fmla="*/ 87304 h 611131"/>
                  <a:gd name="connsiteX3-37" fmla="*/ 349218 w 771956"/>
                  <a:gd name="connsiteY3-38" fmla="*/ 0 h 611131"/>
                  <a:gd name="connsiteX4-39" fmla="*/ 422738 w 771956"/>
                  <a:gd name="connsiteY4-40" fmla="*/ 4595 h 611131"/>
                  <a:gd name="connsiteX5-41" fmla="*/ 634106 w 771956"/>
                  <a:gd name="connsiteY5-42" fmla="*/ 68924 h 611131"/>
                  <a:gd name="connsiteX6-43" fmla="*/ 771956 w 771956"/>
                  <a:gd name="connsiteY6-44" fmla="*/ 588156 h 611131"/>
                  <a:gd name="connsiteX7-45" fmla="*/ 684651 w 771956"/>
                  <a:gd name="connsiteY7-46" fmla="*/ 611131 h 611131"/>
                  <a:gd name="connsiteX8-47" fmla="*/ 583562 w 771956"/>
                  <a:gd name="connsiteY8-48" fmla="*/ 220558 h 611131"/>
                  <a:gd name="connsiteX9-49" fmla="*/ 537612 w 771956"/>
                  <a:gd name="connsiteY9-50" fmla="*/ 238938 h 611131"/>
                  <a:gd name="connsiteX10-51" fmla="*/ 537612 w 771956"/>
                  <a:gd name="connsiteY10-52" fmla="*/ 555992 h 611131"/>
                  <a:gd name="connsiteX11-53" fmla="*/ 225154 w 771956"/>
                  <a:gd name="connsiteY11-54" fmla="*/ 555992 h 611131"/>
                  <a:gd name="connsiteX12-55" fmla="*/ 225154 w 771956"/>
                  <a:gd name="connsiteY12-56" fmla="*/ 229748 h 611131"/>
                  <a:gd name="connsiteX13-57" fmla="*/ 188394 w 771956"/>
                  <a:gd name="connsiteY13-58" fmla="*/ 234343 h 611131"/>
                  <a:gd name="connsiteX14-59" fmla="*/ 101089 w 771956"/>
                  <a:gd name="connsiteY14-60" fmla="*/ 592751 h 611131"/>
                  <a:gd name="connsiteX0-61" fmla="*/ 101089 w 771956"/>
                  <a:gd name="connsiteY0-62" fmla="*/ 592751 h 611131"/>
                  <a:gd name="connsiteX1-63" fmla="*/ 0 w 771956"/>
                  <a:gd name="connsiteY1-64" fmla="*/ 583561 h 611131"/>
                  <a:gd name="connsiteX2-65" fmla="*/ 133254 w 771956"/>
                  <a:gd name="connsiteY2-66" fmla="*/ 87304 h 611131"/>
                  <a:gd name="connsiteX3-67" fmla="*/ 349218 w 771956"/>
                  <a:gd name="connsiteY3-68" fmla="*/ 0 h 611131"/>
                  <a:gd name="connsiteX4-69" fmla="*/ 422738 w 771956"/>
                  <a:gd name="connsiteY4-70" fmla="*/ 4595 h 611131"/>
                  <a:gd name="connsiteX5-71" fmla="*/ 634106 w 771956"/>
                  <a:gd name="connsiteY5-72" fmla="*/ 68924 h 611131"/>
                  <a:gd name="connsiteX6-73" fmla="*/ 771956 w 771956"/>
                  <a:gd name="connsiteY6-74" fmla="*/ 588156 h 611131"/>
                  <a:gd name="connsiteX7-75" fmla="*/ 684651 w 771956"/>
                  <a:gd name="connsiteY7-76" fmla="*/ 611131 h 611131"/>
                  <a:gd name="connsiteX8-77" fmla="*/ 583562 w 771956"/>
                  <a:gd name="connsiteY8-78" fmla="*/ 220558 h 611131"/>
                  <a:gd name="connsiteX9-79" fmla="*/ 537612 w 771956"/>
                  <a:gd name="connsiteY9-80" fmla="*/ 238938 h 611131"/>
                  <a:gd name="connsiteX10-81" fmla="*/ 537612 w 771956"/>
                  <a:gd name="connsiteY10-82" fmla="*/ 555992 h 611131"/>
                  <a:gd name="connsiteX11-83" fmla="*/ 225154 w 771956"/>
                  <a:gd name="connsiteY11-84" fmla="*/ 555992 h 611131"/>
                  <a:gd name="connsiteX12-85" fmla="*/ 225154 w 771956"/>
                  <a:gd name="connsiteY12-86" fmla="*/ 229748 h 611131"/>
                  <a:gd name="connsiteX13-87" fmla="*/ 188394 w 771956"/>
                  <a:gd name="connsiteY13-88" fmla="*/ 234343 h 611131"/>
                  <a:gd name="connsiteX14-89" fmla="*/ 101089 w 771956"/>
                  <a:gd name="connsiteY14-90" fmla="*/ 592751 h 611131"/>
                  <a:gd name="connsiteX0-91" fmla="*/ 101089 w 771956"/>
                  <a:gd name="connsiteY0-92" fmla="*/ 592751 h 611131"/>
                  <a:gd name="connsiteX1-93" fmla="*/ 0 w 771956"/>
                  <a:gd name="connsiteY1-94" fmla="*/ 583561 h 611131"/>
                  <a:gd name="connsiteX2-95" fmla="*/ 133254 w 771956"/>
                  <a:gd name="connsiteY2-96" fmla="*/ 87304 h 611131"/>
                  <a:gd name="connsiteX3-97" fmla="*/ 349218 w 771956"/>
                  <a:gd name="connsiteY3-98" fmla="*/ 0 h 611131"/>
                  <a:gd name="connsiteX4-99" fmla="*/ 422738 w 771956"/>
                  <a:gd name="connsiteY4-100" fmla="*/ 4595 h 611131"/>
                  <a:gd name="connsiteX5-101" fmla="*/ 634106 w 771956"/>
                  <a:gd name="connsiteY5-102" fmla="*/ 68924 h 611131"/>
                  <a:gd name="connsiteX6-103" fmla="*/ 771956 w 771956"/>
                  <a:gd name="connsiteY6-104" fmla="*/ 588156 h 611131"/>
                  <a:gd name="connsiteX7-105" fmla="*/ 684651 w 771956"/>
                  <a:gd name="connsiteY7-106" fmla="*/ 611131 h 611131"/>
                  <a:gd name="connsiteX8-107" fmla="*/ 583562 w 771956"/>
                  <a:gd name="connsiteY8-108" fmla="*/ 220558 h 611131"/>
                  <a:gd name="connsiteX9-109" fmla="*/ 537612 w 771956"/>
                  <a:gd name="connsiteY9-110" fmla="*/ 238938 h 611131"/>
                  <a:gd name="connsiteX10-111" fmla="*/ 537612 w 771956"/>
                  <a:gd name="connsiteY10-112" fmla="*/ 555992 h 611131"/>
                  <a:gd name="connsiteX11-113" fmla="*/ 225154 w 771956"/>
                  <a:gd name="connsiteY11-114" fmla="*/ 555992 h 611131"/>
                  <a:gd name="connsiteX12-115" fmla="*/ 225154 w 771956"/>
                  <a:gd name="connsiteY12-116" fmla="*/ 229748 h 611131"/>
                  <a:gd name="connsiteX13-117" fmla="*/ 188394 w 771956"/>
                  <a:gd name="connsiteY13-118" fmla="*/ 234343 h 611131"/>
                  <a:gd name="connsiteX14-119" fmla="*/ 101089 w 771956"/>
                  <a:gd name="connsiteY14-120" fmla="*/ 592751 h 611131"/>
                  <a:gd name="connsiteX0-121" fmla="*/ 101089 w 771956"/>
                  <a:gd name="connsiteY0-122" fmla="*/ 592751 h 611131"/>
                  <a:gd name="connsiteX1-123" fmla="*/ 0 w 771956"/>
                  <a:gd name="connsiteY1-124" fmla="*/ 583561 h 611131"/>
                  <a:gd name="connsiteX2-125" fmla="*/ 133254 w 771956"/>
                  <a:gd name="connsiteY2-126" fmla="*/ 87304 h 611131"/>
                  <a:gd name="connsiteX3-127" fmla="*/ 349218 w 771956"/>
                  <a:gd name="connsiteY3-128" fmla="*/ 0 h 611131"/>
                  <a:gd name="connsiteX4-129" fmla="*/ 422738 w 771956"/>
                  <a:gd name="connsiteY4-130" fmla="*/ 2214 h 611131"/>
                  <a:gd name="connsiteX5-131" fmla="*/ 634106 w 771956"/>
                  <a:gd name="connsiteY5-132" fmla="*/ 68924 h 611131"/>
                  <a:gd name="connsiteX6-133" fmla="*/ 771956 w 771956"/>
                  <a:gd name="connsiteY6-134" fmla="*/ 588156 h 611131"/>
                  <a:gd name="connsiteX7-135" fmla="*/ 684651 w 771956"/>
                  <a:gd name="connsiteY7-136" fmla="*/ 611131 h 611131"/>
                  <a:gd name="connsiteX8-137" fmla="*/ 583562 w 771956"/>
                  <a:gd name="connsiteY8-138" fmla="*/ 220558 h 611131"/>
                  <a:gd name="connsiteX9-139" fmla="*/ 537612 w 771956"/>
                  <a:gd name="connsiteY9-140" fmla="*/ 238938 h 611131"/>
                  <a:gd name="connsiteX10-141" fmla="*/ 537612 w 771956"/>
                  <a:gd name="connsiteY10-142" fmla="*/ 555992 h 611131"/>
                  <a:gd name="connsiteX11-143" fmla="*/ 225154 w 771956"/>
                  <a:gd name="connsiteY11-144" fmla="*/ 555992 h 611131"/>
                  <a:gd name="connsiteX12-145" fmla="*/ 225154 w 771956"/>
                  <a:gd name="connsiteY12-146" fmla="*/ 229748 h 611131"/>
                  <a:gd name="connsiteX13-147" fmla="*/ 188394 w 771956"/>
                  <a:gd name="connsiteY13-148" fmla="*/ 234343 h 611131"/>
                  <a:gd name="connsiteX14-149" fmla="*/ 101089 w 771956"/>
                  <a:gd name="connsiteY14-150" fmla="*/ 592751 h 6111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-1" fmla="*/ 107156 w 107156"/>
                  <a:gd name="connsiteY0-2" fmla="*/ 23812 h 76200"/>
                  <a:gd name="connsiteX1-3" fmla="*/ 0 w 107156"/>
                  <a:gd name="connsiteY1-4" fmla="*/ 0 h 76200"/>
                  <a:gd name="connsiteX2-5" fmla="*/ 42863 w 107156"/>
                  <a:gd name="connsiteY2-6" fmla="*/ 76200 h 76200"/>
                  <a:gd name="connsiteX3-7" fmla="*/ 107156 w 107156"/>
                  <a:gd name="connsiteY3-8" fmla="*/ 23812 h 76200"/>
                  <a:gd name="connsiteX0-9" fmla="*/ 107156 w 107156"/>
                  <a:gd name="connsiteY0-10" fmla="*/ 23812 h 76200"/>
                  <a:gd name="connsiteX1-11" fmla="*/ 0 w 107156"/>
                  <a:gd name="connsiteY1-12" fmla="*/ 0 h 76200"/>
                  <a:gd name="connsiteX2-13" fmla="*/ 42863 w 107156"/>
                  <a:gd name="connsiteY2-14" fmla="*/ 76200 h 76200"/>
                  <a:gd name="connsiteX3-15" fmla="*/ 107156 w 107156"/>
                  <a:gd name="connsiteY3-16" fmla="*/ 23812 h 76200"/>
                  <a:gd name="connsiteX0-17" fmla="*/ 107156 w 107156"/>
                  <a:gd name="connsiteY0-18" fmla="*/ 23812 h 76857"/>
                  <a:gd name="connsiteX1-19" fmla="*/ 0 w 107156"/>
                  <a:gd name="connsiteY1-20" fmla="*/ 0 h 76857"/>
                  <a:gd name="connsiteX2-21" fmla="*/ 42863 w 107156"/>
                  <a:gd name="connsiteY2-22" fmla="*/ 76200 h 76857"/>
                  <a:gd name="connsiteX3-23" fmla="*/ 107156 w 107156"/>
                  <a:gd name="connsiteY3-24" fmla="*/ 23812 h 76857"/>
                  <a:gd name="connsiteX0-25" fmla="*/ 107156 w 107156"/>
                  <a:gd name="connsiteY0-26" fmla="*/ 23812 h 76972"/>
                  <a:gd name="connsiteX1-27" fmla="*/ 0 w 107156"/>
                  <a:gd name="connsiteY1-28" fmla="*/ 0 h 76972"/>
                  <a:gd name="connsiteX2-29" fmla="*/ 42863 w 107156"/>
                  <a:gd name="connsiteY2-30" fmla="*/ 76200 h 76972"/>
                  <a:gd name="connsiteX3-31" fmla="*/ 107156 w 107156"/>
                  <a:gd name="connsiteY3-32" fmla="*/ 23812 h 76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-1" fmla="*/ 107156 w 107156"/>
                  <a:gd name="connsiteY0-2" fmla="*/ 23812 h 76200"/>
                  <a:gd name="connsiteX1-3" fmla="*/ 0 w 107156"/>
                  <a:gd name="connsiteY1-4" fmla="*/ 0 h 76200"/>
                  <a:gd name="connsiteX2-5" fmla="*/ 42863 w 107156"/>
                  <a:gd name="connsiteY2-6" fmla="*/ 76200 h 76200"/>
                  <a:gd name="connsiteX3-7" fmla="*/ 107156 w 107156"/>
                  <a:gd name="connsiteY3-8" fmla="*/ 23812 h 76200"/>
                  <a:gd name="connsiteX0-9" fmla="*/ 107156 w 107156"/>
                  <a:gd name="connsiteY0-10" fmla="*/ 23812 h 76200"/>
                  <a:gd name="connsiteX1-11" fmla="*/ 0 w 107156"/>
                  <a:gd name="connsiteY1-12" fmla="*/ 0 h 76200"/>
                  <a:gd name="connsiteX2-13" fmla="*/ 42863 w 107156"/>
                  <a:gd name="connsiteY2-14" fmla="*/ 76200 h 76200"/>
                  <a:gd name="connsiteX3-15" fmla="*/ 107156 w 107156"/>
                  <a:gd name="connsiteY3-16" fmla="*/ 23812 h 76200"/>
                  <a:gd name="connsiteX0-17" fmla="*/ 107156 w 107156"/>
                  <a:gd name="connsiteY0-18" fmla="*/ 23812 h 76857"/>
                  <a:gd name="connsiteX1-19" fmla="*/ 0 w 107156"/>
                  <a:gd name="connsiteY1-20" fmla="*/ 0 h 76857"/>
                  <a:gd name="connsiteX2-21" fmla="*/ 42863 w 107156"/>
                  <a:gd name="connsiteY2-22" fmla="*/ 76200 h 76857"/>
                  <a:gd name="connsiteX3-23" fmla="*/ 107156 w 107156"/>
                  <a:gd name="connsiteY3-24" fmla="*/ 23812 h 76857"/>
                  <a:gd name="connsiteX0-25" fmla="*/ 107156 w 107156"/>
                  <a:gd name="connsiteY0-26" fmla="*/ 23812 h 76972"/>
                  <a:gd name="connsiteX1-27" fmla="*/ 0 w 107156"/>
                  <a:gd name="connsiteY1-28" fmla="*/ 0 h 76972"/>
                  <a:gd name="connsiteX2-29" fmla="*/ 42863 w 107156"/>
                  <a:gd name="connsiteY2-30" fmla="*/ 76200 h 76972"/>
                  <a:gd name="connsiteX3-31" fmla="*/ 107156 w 107156"/>
                  <a:gd name="connsiteY3-32" fmla="*/ 23812 h 76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-1" fmla="*/ 312037 w 312037"/>
                  <a:gd name="connsiteY0-2" fmla="*/ 647700 h 695589"/>
                  <a:gd name="connsiteX1-3" fmla="*/ 312037 w 312037"/>
                  <a:gd name="connsiteY1-4" fmla="*/ 0 h 695589"/>
                  <a:gd name="connsiteX2-5" fmla="*/ 94 w 312037"/>
                  <a:gd name="connsiteY2-6" fmla="*/ 0 h 695589"/>
                  <a:gd name="connsiteX3-7" fmla="*/ 94 w 312037"/>
                  <a:gd name="connsiteY3-8" fmla="*/ 669131 h 695589"/>
                  <a:gd name="connsiteX4-9" fmla="*/ 112012 w 312037"/>
                  <a:gd name="connsiteY4-10" fmla="*/ 669131 h 695589"/>
                  <a:gd name="connsiteX5-11" fmla="*/ 112012 w 312037"/>
                  <a:gd name="connsiteY5-12" fmla="*/ 92868 h 695589"/>
                  <a:gd name="connsiteX6-13" fmla="*/ 192975 w 312037"/>
                  <a:gd name="connsiteY6-14" fmla="*/ 92868 h 695589"/>
                  <a:gd name="connsiteX7-15" fmla="*/ 192975 w 312037"/>
                  <a:gd name="connsiteY7-16" fmla="*/ 652462 h 695589"/>
                  <a:gd name="connsiteX8-17" fmla="*/ 312037 w 312037"/>
                  <a:gd name="connsiteY8-18" fmla="*/ 647700 h 695589"/>
                  <a:gd name="connsiteX0-19" fmla="*/ 312010 w 312010"/>
                  <a:gd name="connsiteY0-20" fmla="*/ 647700 h 712012"/>
                  <a:gd name="connsiteX1-21" fmla="*/ 312010 w 312010"/>
                  <a:gd name="connsiteY1-22" fmla="*/ 0 h 712012"/>
                  <a:gd name="connsiteX2-23" fmla="*/ 67 w 312010"/>
                  <a:gd name="connsiteY2-24" fmla="*/ 0 h 712012"/>
                  <a:gd name="connsiteX3-25" fmla="*/ 67 w 312010"/>
                  <a:gd name="connsiteY3-26" fmla="*/ 669131 h 712012"/>
                  <a:gd name="connsiteX4-27" fmla="*/ 111985 w 312010"/>
                  <a:gd name="connsiteY4-28" fmla="*/ 669131 h 712012"/>
                  <a:gd name="connsiteX5-29" fmla="*/ 111985 w 312010"/>
                  <a:gd name="connsiteY5-30" fmla="*/ 92868 h 712012"/>
                  <a:gd name="connsiteX6-31" fmla="*/ 192948 w 312010"/>
                  <a:gd name="connsiteY6-32" fmla="*/ 92868 h 712012"/>
                  <a:gd name="connsiteX7-33" fmla="*/ 192948 w 312010"/>
                  <a:gd name="connsiteY7-34" fmla="*/ 652462 h 712012"/>
                  <a:gd name="connsiteX8-35" fmla="*/ 312010 w 312010"/>
                  <a:gd name="connsiteY8-36" fmla="*/ 647700 h 712012"/>
                  <a:gd name="connsiteX0-37" fmla="*/ 312010 w 312010"/>
                  <a:gd name="connsiteY0-38" fmla="*/ 647700 h 712012"/>
                  <a:gd name="connsiteX1-39" fmla="*/ 312010 w 312010"/>
                  <a:gd name="connsiteY1-40" fmla="*/ 0 h 712012"/>
                  <a:gd name="connsiteX2-41" fmla="*/ 67 w 312010"/>
                  <a:gd name="connsiteY2-42" fmla="*/ 0 h 712012"/>
                  <a:gd name="connsiteX3-43" fmla="*/ 67 w 312010"/>
                  <a:gd name="connsiteY3-44" fmla="*/ 669131 h 712012"/>
                  <a:gd name="connsiteX4-45" fmla="*/ 111985 w 312010"/>
                  <a:gd name="connsiteY4-46" fmla="*/ 669131 h 712012"/>
                  <a:gd name="connsiteX5-47" fmla="*/ 111985 w 312010"/>
                  <a:gd name="connsiteY5-48" fmla="*/ 92868 h 712012"/>
                  <a:gd name="connsiteX6-49" fmla="*/ 192948 w 312010"/>
                  <a:gd name="connsiteY6-50" fmla="*/ 92868 h 712012"/>
                  <a:gd name="connsiteX7-51" fmla="*/ 192948 w 312010"/>
                  <a:gd name="connsiteY7-52" fmla="*/ 652462 h 712012"/>
                  <a:gd name="connsiteX8-53" fmla="*/ 312010 w 312010"/>
                  <a:gd name="connsiteY8-54" fmla="*/ 647700 h 712012"/>
                  <a:gd name="connsiteX0-55" fmla="*/ 312010 w 312013"/>
                  <a:gd name="connsiteY0-56" fmla="*/ 647700 h 719108"/>
                  <a:gd name="connsiteX1-57" fmla="*/ 312010 w 312013"/>
                  <a:gd name="connsiteY1-58" fmla="*/ 0 h 719108"/>
                  <a:gd name="connsiteX2-59" fmla="*/ 67 w 312013"/>
                  <a:gd name="connsiteY2-60" fmla="*/ 0 h 719108"/>
                  <a:gd name="connsiteX3-61" fmla="*/ 67 w 312013"/>
                  <a:gd name="connsiteY3-62" fmla="*/ 669131 h 719108"/>
                  <a:gd name="connsiteX4-63" fmla="*/ 111985 w 312013"/>
                  <a:gd name="connsiteY4-64" fmla="*/ 669131 h 719108"/>
                  <a:gd name="connsiteX5-65" fmla="*/ 111985 w 312013"/>
                  <a:gd name="connsiteY5-66" fmla="*/ 92868 h 719108"/>
                  <a:gd name="connsiteX6-67" fmla="*/ 192948 w 312013"/>
                  <a:gd name="connsiteY6-68" fmla="*/ 92868 h 719108"/>
                  <a:gd name="connsiteX7-69" fmla="*/ 192948 w 312013"/>
                  <a:gd name="connsiteY7-70" fmla="*/ 652462 h 719108"/>
                  <a:gd name="connsiteX8-71" fmla="*/ 312010 w 312013"/>
                  <a:gd name="connsiteY8-72" fmla="*/ 647700 h 719108"/>
                  <a:gd name="connsiteX0-73" fmla="*/ 311948 w 311951"/>
                  <a:gd name="connsiteY0-74" fmla="*/ 647700 h 720495"/>
                  <a:gd name="connsiteX1-75" fmla="*/ 311948 w 311951"/>
                  <a:gd name="connsiteY1-76" fmla="*/ 0 h 720495"/>
                  <a:gd name="connsiteX2-77" fmla="*/ 5 w 311951"/>
                  <a:gd name="connsiteY2-78" fmla="*/ 0 h 720495"/>
                  <a:gd name="connsiteX3-79" fmla="*/ 5 w 311951"/>
                  <a:gd name="connsiteY3-80" fmla="*/ 669131 h 720495"/>
                  <a:gd name="connsiteX4-81" fmla="*/ 111923 w 311951"/>
                  <a:gd name="connsiteY4-82" fmla="*/ 669131 h 720495"/>
                  <a:gd name="connsiteX5-83" fmla="*/ 111923 w 311951"/>
                  <a:gd name="connsiteY5-84" fmla="*/ 92868 h 720495"/>
                  <a:gd name="connsiteX6-85" fmla="*/ 192886 w 311951"/>
                  <a:gd name="connsiteY6-86" fmla="*/ 92868 h 720495"/>
                  <a:gd name="connsiteX7-87" fmla="*/ 192886 w 311951"/>
                  <a:gd name="connsiteY7-88" fmla="*/ 652462 h 720495"/>
                  <a:gd name="connsiteX8-89" fmla="*/ 311948 w 311951"/>
                  <a:gd name="connsiteY8-90" fmla="*/ 647700 h 720495"/>
                  <a:gd name="connsiteX0-91" fmla="*/ 311948 w 311951"/>
                  <a:gd name="connsiteY0-92" fmla="*/ 647700 h 728962"/>
                  <a:gd name="connsiteX1-93" fmla="*/ 311948 w 311951"/>
                  <a:gd name="connsiteY1-94" fmla="*/ 0 h 728962"/>
                  <a:gd name="connsiteX2-95" fmla="*/ 5 w 311951"/>
                  <a:gd name="connsiteY2-96" fmla="*/ 0 h 728962"/>
                  <a:gd name="connsiteX3-97" fmla="*/ 5 w 311951"/>
                  <a:gd name="connsiteY3-98" fmla="*/ 669131 h 728962"/>
                  <a:gd name="connsiteX4-99" fmla="*/ 111923 w 311951"/>
                  <a:gd name="connsiteY4-100" fmla="*/ 669131 h 728962"/>
                  <a:gd name="connsiteX5-101" fmla="*/ 111923 w 311951"/>
                  <a:gd name="connsiteY5-102" fmla="*/ 92868 h 728962"/>
                  <a:gd name="connsiteX6-103" fmla="*/ 192886 w 311951"/>
                  <a:gd name="connsiteY6-104" fmla="*/ 92868 h 728962"/>
                  <a:gd name="connsiteX7-105" fmla="*/ 192886 w 311951"/>
                  <a:gd name="connsiteY7-106" fmla="*/ 652462 h 728962"/>
                  <a:gd name="connsiteX8-107" fmla="*/ 311948 w 311951"/>
                  <a:gd name="connsiteY8-108" fmla="*/ 647700 h 7289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5144917" y="3279834"/>
              <a:ext cx="441812" cy="51883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文本框 52"/>
            <p:cNvSpPr txBox="1"/>
            <p:nvPr/>
          </p:nvSpPr>
          <p:spPr>
            <a:xfrm>
              <a:off x="4673817" y="385525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您的标题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9871" y="2676669"/>
            <a:ext cx="2171199" cy="3725211"/>
            <a:chOff x="739870" y="2676669"/>
            <a:chExt cx="2171198" cy="3725210"/>
          </a:xfrm>
        </p:grpSpPr>
        <p:sp>
          <p:nvSpPr>
            <p:cNvPr id="18" name="任意多边形 17"/>
            <p:cNvSpPr/>
            <p:nvPr/>
          </p:nvSpPr>
          <p:spPr>
            <a:xfrm>
              <a:off x="739870" y="2676669"/>
              <a:ext cx="2171198" cy="1906801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1"/>
            <p:cNvGrpSpPr/>
            <p:nvPr/>
          </p:nvGrpSpPr>
          <p:grpSpPr>
            <a:xfrm>
              <a:off x="1456308" y="4647468"/>
              <a:ext cx="875343" cy="1754411"/>
              <a:chOff x="1647825" y="4345931"/>
              <a:chExt cx="816298" cy="1636071"/>
            </a:xfrm>
            <a:solidFill>
              <a:srgbClr val="5ABCD2"/>
            </a:solidFill>
          </p:grpSpPr>
          <p:sp>
            <p:nvSpPr>
              <p:cNvPr id="22" name="椭圆 21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-1" fmla="*/ 101089 w 771956"/>
                  <a:gd name="connsiteY0-2" fmla="*/ 592751 h 611131"/>
                  <a:gd name="connsiteX1-3" fmla="*/ 0 w 771956"/>
                  <a:gd name="connsiteY1-4" fmla="*/ 583561 h 611131"/>
                  <a:gd name="connsiteX2-5" fmla="*/ 133254 w 771956"/>
                  <a:gd name="connsiteY2-6" fmla="*/ 87304 h 611131"/>
                  <a:gd name="connsiteX3-7" fmla="*/ 349218 w 771956"/>
                  <a:gd name="connsiteY3-8" fmla="*/ 0 h 611131"/>
                  <a:gd name="connsiteX4-9" fmla="*/ 422738 w 771956"/>
                  <a:gd name="connsiteY4-10" fmla="*/ 4595 h 611131"/>
                  <a:gd name="connsiteX5-11" fmla="*/ 634106 w 771956"/>
                  <a:gd name="connsiteY5-12" fmla="*/ 68924 h 611131"/>
                  <a:gd name="connsiteX6-13" fmla="*/ 771956 w 771956"/>
                  <a:gd name="connsiteY6-14" fmla="*/ 588156 h 611131"/>
                  <a:gd name="connsiteX7-15" fmla="*/ 684651 w 771956"/>
                  <a:gd name="connsiteY7-16" fmla="*/ 611131 h 611131"/>
                  <a:gd name="connsiteX8-17" fmla="*/ 583562 w 771956"/>
                  <a:gd name="connsiteY8-18" fmla="*/ 220558 h 611131"/>
                  <a:gd name="connsiteX9-19" fmla="*/ 537612 w 771956"/>
                  <a:gd name="connsiteY9-20" fmla="*/ 238938 h 611131"/>
                  <a:gd name="connsiteX10-21" fmla="*/ 537612 w 771956"/>
                  <a:gd name="connsiteY10-22" fmla="*/ 555992 h 611131"/>
                  <a:gd name="connsiteX11-23" fmla="*/ 225154 w 771956"/>
                  <a:gd name="connsiteY11-24" fmla="*/ 555992 h 611131"/>
                  <a:gd name="connsiteX12-25" fmla="*/ 225154 w 771956"/>
                  <a:gd name="connsiteY12-26" fmla="*/ 229748 h 611131"/>
                  <a:gd name="connsiteX13-27" fmla="*/ 188394 w 771956"/>
                  <a:gd name="connsiteY13-28" fmla="*/ 234343 h 611131"/>
                  <a:gd name="connsiteX14-29" fmla="*/ 101089 w 771956"/>
                  <a:gd name="connsiteY14-30" fmla="*/ 592751 h 611131"/>
                  <a:gd name="connsiteX0-31" fmla="*/ 101089 w 771956"/>
                  <a:gd name="connsiteY0-32" fmla="*/ 592751 h 611131"/>
                  <a:gd name="connsiteX1-33" fmla="*/ 0 w 771956"/>
                  <a:gd name="connsiteY1-34" fmla="*/ 583561 h 611131"/>
                  <a:gd name="connsiteX2-35" fmla="*/ 133254 w 771956"/>
                  <a:gd name="connsiteY2-36" fmla="*/ 87304 h 611131"/>
                  <a:gd name="connsiteX3-37" fmla="*/ 349218 w 771956"/>
                  <a:gd name="connsiteY3-38" fmla="*/ 0 h 611131"/>
                  <a:gd name="connsiteX4-39" fmla="*/ 422738 w 771956"/>
                  <a:gd name="connsiteY4-40" fmla="*/ 4595 h 611131"/>
                  <a:gd name="connsiteX5-41" fmla="*/ 634106 w 771956"/>
                  <a:gd name="connsiteY5-42" fmla="*/ 68924 h 611131"/>
                  <a:gd name="connsiteX6-43" fmla="*/ 771956 w 771956"/>
                  <a:gd name="connsiteY6-44" fmla="*/ 588156 h 611131"/>
                  <a:gd name="connsiteX7-45" fmla="*/ 684651 w 771956"/>
                  <a:gd name="connsiteY7-46" fmla="*/ 611131 h 611131"/>
                  <a:gd name="connsiteX8-47" fmla="*/ 583562 w 771956"/>
                  <a:gd name="connsiteY8-48" fmla="*/ 220558 h 611131"/>
                  <a:gd name="connsiteX9-49" fmla="*/ 537612 w 771956"/>
                  <a:gd name="connsiteY9-50" fmla="*/ 238938 h 611131"/>
                  <a:gd name="connsiteX10-51" fmla="*/ 537612 w 771956"/>
                  <a:gd name="connsiteY10-52" fmla="*/ 555992 h 611131"/>
                  <a:gd name="connsiteX11-53" fmla="*/ 225154 w 771956"/>
                  <a:gd name="connsiteY11-54" fmla="*/ 555992 h 611131"/>
                  <a:gd name="connsiteX12-55" fmla="*/ 225154 w 771956"/>
                  <a:gd name="connsiteY12-56" fmla="*/ 229748 h 611131"/>
                  <a:gd name="connsiteX13-57" fmla="*/ 188394 w 771956"/>
                  <a:gd name="connsiteY13-58" fmla="*/ 234343 h 611131"/>
                  <a:gd name="connsiteX14-59" fmla="*/ 101089 w 771956"/>
                  <a:gd name="connsiteY14-60" fmla="*/ 592751 h 611131"/>
                  <a:gd name="connsiteX0-61" fmla="*/ 101089 w 771956"/>
                  <a:gd name="connsiteY0-62" fmla="*/ 592751 h 611131"/>
                  <a:gd name="connsiteX1-63" fmla="*/ 0 w 771956"/>
                  <a:gd name="connsiteY1-64" fmla="*/ 583561 h 611131"/>
                  <a:gd name="connsiteX2-65" fmla="*/ 133254 w 771956"/>
                  <a:gd name="connsiteY2-66" fmla="*/ 87304 h 611131"/>
                  <a:gd name="connsiteX3-67" fmla="*/ 349218 w 771956"/>
                  <a:gd name="connsiteY3-68" fmla="*/ 0 h 611131"/>
                  <a:gd name="connsiteX4-69" fmla="*/ 422738 w 771956"/>
                  <a:gd name="connsiteY4-70" fmla="*/ 4595 h 611131"/>
                  <a:gd name="connsiteX5-71" fmla="*/ 634106 w 771956"/>
                  <a:gd name="connsiteY5-72" fmla="*/ 68924 h 611131"/>
                  <a:gd name="connsiteX6-73" fmla="*/ 771956 w 771956"/>
                  <a:gd name="connsiteY6-74" fmla="*/ 588156 h 611131"/>
                  <a:gd name="connsiteX7-75" fmla="*/ 684651 w 771956"/>
                  <a:gd name="connsiteY7-76" fmla="*/ 611131 h 611131"/>
                  <a:gd name="connsiteX8-77" fmla="*/ 583562 w 771956"/>
                  <a:gd name="connsiteY8-78" fmla="*/ 220558 h 611131"/>
                  <a:gd name="connsiteX9-79" fmla="*/ 537612 w 771956"/>
                  <a:gd name="connsiteY9-80" fmla="*/ 238938 h 611131"/>
                  <a:gd name="connsiteX10-81" fmla="*/ 537612 w 771956"/>
                  <a:gd name="connsiteY10-82" fmla="*/ 555992 h 611131"/>
                  <a:gd name="connsiteX11-83" fmla="*/ 225154 w 771956"/>
                  <a:gd name="connsiteY11-84" fmla="*/ 555992 h 611131"/>
                  <a:gd name="connsiteX12-85" fmla="*/ 225154 w 771956"/>
                  <a:gd name="connsiteY12-86" fmla="*/ 229748 h 611131"/>
                  <a:gd name="connsiteX13-87" fmla="*/ 188394 w 771956"/>
                  <a:gd name="connsiteY13-88" fmla="*/ 234343 h 611131"/>
                  <a:gd name="connsiteX14-89" fmla="*/ 101089 w 771956"/>
                  <a:gd name="connsiteY14-90" fmla="*/ 592751 h 611131"/>
                  <a:gd name="connsiteX0-91" fmla="*/ 101089 w 771956"/>
                  <a:gd name="connsiteY0-92" fmla="*/ 592751 h 611131"/>
                  <a:gd name="connsiteX1-93" fmla="*/ 0 w 771956"/>
                  <a:gd name="connsiteY1-94" fmla="*/ 583561 h 611131"/>
                  <a:gd name="connsiteX2-95" fmla="*/ 133254 w 771956"/>
                  <a:gd name="connsiteY2-96" fmla="*/ 87304 h 611131"/>
                  <a:gd name="connsiteX3-97" fmla="*/ 349218 w 771956"/>
                  <a:gd name="connsiteY3-98" fmla="*/ 0 h 611131"/>
                  <a:gd name="connsiteX4-99" fmla="*/ 422738 w 771956"/>
                  <a:gd name="connsiteY4-100" fmla="*/ 4595 h 611131"/>
                  <a:gd name="connsiteX5-101" fmla="*/ 634106 w 771956"/>
                  <a:gd name="connsiteY5-102" fmla="*/ 68924 h 611131"/>
                  <a:gd name="connsiteX6-103" fmla="*/ 771956 w 771956"/>
                  <a:gd name="connsiteY6-104" fmla="*/ 588156 h 611131"/>
                  <a:gd name="connsiteX7-105" fmla="*/ 684651 w 771956"/>
                  <a:gd name="connsiteY7-106" fmla="*/ 611131 h 611131"/>
                  <a:gd name="connsiteX8-107" fmla="*/ 583562 w 771956"/>
                  <a:gd name="connsiteY8-108" fmla="*/ 220558 h 611131"/>
                  <a:gd name="connsiteX9-109" fmla="*/ 537612 w 771956"/>
                  <a:gd name="connsiteY9-110" fmla="*/ 238938 h 611131"/>
                  <a:gd name="connsiteX10-111" fmla="*/ 537612 w 771956"/>
                  <a:gd name="connsiteY10-112" fmla="*/ 555992 h 611131"/>
                  <a:gd name="connsiteX11-113" fmla="*/ 225154 w 771956"/>
                  <a:gd name="connsiteY11-114" fmla="*/ 555992 h 611131"/>
                  <a:gd name="connsiteX12-115" fmla="*/ 225154 w 771956"/>
                  <a:gd name="connsiteY12-116" fmla="*/ 229748 h 611131"/>
                  <a:gd name="connsiteX13-117" fmla="*/ 188394 w 771956"/>
                  <a:gd name="connsiteY13-118" fmla="*/ 234343 h 611131"/>
                  <a:gd name="connsiteX14-119" fmla="*/ 101089 w 771956"/>
                  <a:gd name="connsiteY14-120" fmla="*/ 592751 h 611131"/>
                  <a:gd name="connsiteX0-121" fmla="*/ 101089 w 771956"/>
                  <a:gd name="connsiteY0-122" fmla="*/ 592751 h 611131"/>
                  <a:gd name="connsiteX1-123" fmla="*/ 0 w 771956"/>
                  <a:gd name="connsiteY1-124" fmla="*/ 583561 h 611131"/>
                  <a:gd name="connsiteX2-125" fmla="*/ 133254 w 771956"/>
                  <a:gd name="connsiteY2-126" fmla="*/ 87304 h 611131"/>
                  <a:gd name="connsiteX3-127" fmla="*/ 349218 w 771956"/>
                  <a:gd name="connsiteY3-128" fmla="*/ 0 h 611131"/>
                  <a:gd name="connsiteX4-129" fmla="*/ 422738 w 771956"/>
                  <a:gd name="connsiteY4-130" fmla="*/ 2214 h 611131"/>
                  <a:gd name="connsiteX5-131" fmla="*/ 634106 w 771956"/>
                  <a:gd name="connsiteY5-132" fmla="*/ 68924 h 611131"/>
                  <a:gd name="connsiteX6-133" fmla="*/ 771956 w 771956"/>
                  <a:gd name="connsiteY6-134" fmla="*/ 588156 h 611131"/>
                  <a:gd name="connsiteX7-135" fmla="*/ 684651 w 771956"/>
                  <a:gd name="connsiteY7-136" fmla="*/ 611131 h 611131"/>
                  <a:gd name="connsiteX8-137" fmla="*/ 583562 w 771956"/>
                  <a:gd name="connsiteY8-138" fmla="*/ 220558 h 611131"/>
                  <a:gd name="connsiteX9-139" fmla="*/ 537612 w 771956"/>
                  <a:gd name="connsiteY9-140" fmla="*/ 238938 h 611131"/>
                  <a:gd name="connsiteX10-141" fmla="*/ 537612 w 771956"/>
                  <a:gd name="connsiteY10-142" fmla="*/ 555992 h 611131"/>
                  <a:gd name="connsiteX11-143" fmla="*/ 225154 w 771956"/>
                  <a:gd name="connsiteY11-144" fmla="*/ 555992 h 611131"/>
                  <a:gd name="connsiteX12-145" fmla="*/ 225154 w 771956"/>
                  <a:gd name="connsiteY12-146" fmla="*/ 229748 h 611131"/>
                  <a:gd name="connsiteX13-147" fmla="*/ 188394 w 771956"/>
                  <a:gd name="connsiteY13-148" fmla="*/ 234343 h 611131"/>
                  <a:gd name="connsiteX14-149" fmla="*/ 101089 w 771956"/>
                  <a:gd name="connsiteY14-150" fmla="*/ 592751 h 6111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-1" fmla="*/ 107156 w 107156"/>
                  <a:gd name="connsiteY0-2" fmla="*/ 23812 h 76200"/>
                  <a:gd name="connsiteX1-3" fmla="*/ 0 w 107156"/>
                  <a:gd name="connsiteY1-4" fmla="*/ 0 h 76200"/>
                  <a:gd name="connsiteX2-5" fmla="*/ 42863 w 107156"/>
                  <a:gd name="connsiteY2-6" fmla="*/ 76200 h 76200"/>
                  <a:gd name="connsiteX3-7" fmla="*/ 107156 w 107156"/>
                  <a:gd name="connsiteY3-8" fmla="*/ 23812 h 76200"/>
                  <a:gd name="connsiteX0-9" fmla="*/ 107156 w 107156"/>
                  <a:gd name="connsiteY0-10" fmla="*/ 23812 h 76200"/>
                  <a:gd name="connsiteX1-11" fmla="*/ 0 w 107156"/>
                  <a:gd name="connsiteY1-12" fmla="*/ 0 h 76200"/>
                  <a:gd name="connsiteX2-13" fmla="*/ 42863 w 107156"/>
                  <a:gd name="connsiteY2-14" fmla="*/ 76200 h 76200"/>
                  <a:gd name="connsiteX3-15" fmla="*/ 107156 w 107156"/>
                  <a:gd name="connsiteY3-16" fmla="*/ 23812 h 76200"/>
                  <a:gd name="connsiteX0-17" fmla="*/ 107156 w 107156"/>
                  <a:gd name="connsiteY0-18" fmla="*/ 23812 h 76857"/>
                  <a:gd name="connsiteX1-19" fmla="*/ 0 w 107156"/>
                  <a:gd name="connsiteY1-20" fmla="*/ 0 h 76857"/>
                  <a:gd name="connsiteX2-21" fmla="*/ 42863 w 107156"/>
                  <a:gd name="connsiteY2-22" fmla="*/ 76200 h 76857"/>
                  <a:gd name="connsiteX3-23" fmla="*/ 107156 w 107156"/>
                  <a:gd name="connsiteY3-24" fmla="*/ 23812 h 76857"/>
                  <a:gd name="connsiteX0-25" fmla="*/ 107156 w 107156"/>
                  <a:gd name="connsiteY0-26" fmla="*/ 23812 h 76972"/>
                  <a:gd name="connsiteX1-27" fmla="*/ 0 w 107156"/>
                  <a:gd name="connsiteY1-28" fmla="*/ 0 h 76972"/>
                  <a:gd name="connsiteX2-29" fmla="*/ 42863 w 107156"/>
                  <a:gd name="connsiteY2-30" fmla="*/ 76200 h 76972"/>
                  <a:gd name="connsiteX3-31" fmla="*/ 107156 w 107156"/>
                  <a:gd name="connsiteY3-32" fmla="*/ 23812 h 76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-1" fmla="*/ 107156 w 107156"/>
                  <a:gd name="connsiteY0-2" fmla="*/ 23812 h 76200"/>
                  <a:gd name="connsiteX1-3" fmla="*/ 0 w 107156"/>
                  <a:gd name="connsiteY1-4" fmla="*/ 0 h 76200"/>
                  <a:gd name="connsiteX2-5" fmla="*/ 42863 w 107156"/>
                  <a:gd name="connsiteY2-6" fmla="*/ 76200 h 76200"/>
                  <a:gd name="connsiteX3-7" fmla="*/ 107156 w 107156"/>
                  <a:gd name="connsiteY3-8" fmla="*/ 23812 h 76200"/>
                  <a:gd name="connsiteX0-9" fmla="*/ 107156 w 107156"/>
                  <a:gd name="connsiteY0-10" fmla="*/ 23812 h 76200"/>
                  <a:gd name="connsiteX1-11" fmla="*/ 0 w 107156"/>
                  <a:gd name="connsiteY1-12" fmla="*/ 0 h 76200"/>
                  <a:gd name="connsiteX2-13" fmla="*/ 42863 w 107156"/>
                  <a:gd name="connsiteY2-14" fmla="*/ 76200 h 76200"/>
                  <a:gd name="connsiteX3-15" fmla="*/ 107156 w 107156"/>
                  <a:gd name="connsiteY3-16" fmla="*/ 23812 h 76200"/>
                  <a:gd name="connsiteX0-17" fmla="*/ 107156 w 107156"/>
                  <a:gd name="connsiteY0-18" fmla="*/ 23812 h 76857"/>
                  <a:gd name="connsiteX1-19" fmla="*/ 0 w 107156"/>
                  <a:gd name="connsiteY1-20" fmla="*/ 0 h 76857"/>
                  <a:gd name="connsiteX2-21" fmla="*/ 42863 w 107156"/>
                  <a:gd name="connsiteY2-22" fmla="*/ 76200 h 76857"/>
                  <a:gd name="connsiteX3-23" fmla="*/ 107156 w 107156"/>
                  <a:gd name="connsiteY3-24" fmla="*/ 23812 h 76857"/>
                  <a:gd name="connsiteX0-25" fmla="*/ 107156 w 107156"/>
                  <a:gd name="connsiteY0-26" fmla="*/ 23812 h 76972"/>
                  <a:gd name="connsiteX1-27" fmla="*/ 0 w 107156"/>
                  <a:gd name="connsiteY1-28" fmla="*/ 0 h 76972"/>
                  <a:gd name="connsiteX2-29" fmla="*/ 42863 w 107156"/>
                  <a:gd name="connsiteY2-30" fmla="*/ 76200 h 76972"/>
                  <a:gd name="connsiteX3-31" fmla="*/ 107156 w 107156"/>
                  <a:gd name="connsiteY3-32" fmla="*/ 23812 h 76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-1" fmla="*/ 312037 w 312037"/>
                  <a:gd name="connsiteY0-2" fmla="*/ 647700 h 695589"/>
                  <a:gd name="connsiteX1-3" fmla="*/ 312037 w 312037"/>
                  <a:gd name="connsiteY1-4" fmla="*/ 0 h 695589"/>
                  <a:gd name="connsiteX2-5" fmla="*/ 94 w 312037"/>
                  <a:gd name="connsiteY2-6" fmla="*/ 0 h 695589"/>
                  <a:gd name="connsiteX3-7" fmla="*/ 94 w 312037"/>
                  <a:gd name="connsiteY3-8" fmla="*/ 669131 h 695589"/>
                  <a:gd name="connsiteX4-9" fmla="*/ 112012 w 312037"/>
                  <a:gd name="connsiteY4-10" fmla="*/ 669131 h 695589"/>
                  <a:gd name="connsiteX5-11" fmla="*/ 112012 w 312037"/>
                  <a:gd name="connsiteY5-12" fmla="*/ 92868 h 695589"/>
                  <a:gd name="connsiteX6-13" fmla="*/ 192975 w 312037"/>
                  <a:gd name="connsiteY6-14" fmla="*/ 92868 h 695589"/>
                  <a:gd name="connsiteX7-15" fmla="*/ 192975 w 312037"/>
                  <a:gd name="connsiteY7-16" fmla="*/ 652462 h 695589"/>
                  <a:gd name="connsiteX8-17" fmla="*/ 312037 w 312037"/>
                  <a:gd name="connsiteY8-18" fmla="*/ 647700 h 695589"/>
                  <a:gd name="connsiteX0-19" fmla="*/ 312010 w 312010"/>
                  <a:gd name="connsiteY0-20" fmla="*/ 647700 h 712012"/>
                  <a:gd name="connsiteX1-21" fmla="*/ 312010 w 312010"/>
                  <a:gd name="connsiteY1-22" fmla="*/ 0 h 712012"/>
                  <a:gd name="connsiteX2-23" fmla="*/ 67 w 312010"/>
                  <a:gd name="connsiteY2-24" fmla="*/ 0 h 712012"/>
                  <a:gd name="connsiteX3-25" fmla="*/ 67 w 312010"/>
                  <a:gd name="connsiteY3-26" fmla="*/ 669131 h 712012"/>
                  <a:gd name="connsiteX4-27" fmla="*/ 111985 w 312010"/>
                  <a:gd name="connsiteY4-28" fmla="*/ 669131 h 712012"/>
                  <a:gd name="connsiteX5-29" fmla="*/ 111985 w 312010"/>
                  <a:gd name="connsiteY5-30" fmla="*/ 92868 h 712012"/>
                  <a:gd name="connsiteX6-31" fmla="*/ 192948 w 312010"/>
                  <a:gd name="connsiteY6-32" fmla="*/ 92868 h 712012"/>
                  <a:gd name="connsiteX7-33" fmla="*/ 192948 w 312010"/>
                  <a:gd name="connsiteY7-34" fmla="*/ 652462 h 712012"/>
                  <a:gd name="connsiteX8-35" fmla="*/ 312010 w 312010"/>
                  <a:gd name="connsiteY8-36" fmla="*/ 647700 h 712012"/>
                  <a:gd name="connsiteX0-37" fmla="*/ 312010 w 312010"/>
                  <a:gd name="connsiteY0-38" fmla="*/ 647700 h 712012"/>
                  <a:gd name="connsiteX1-39" fmla="*/ 312010 w 312010"/>
                  <a:gd name="connsiteY1-40" fmla="*/ 0 h 712012"/>
                  <a:gd name="connsiteX2-41" fmla="*/ 67 w 312010"/>
                  <a:gd name="connsiteY2-42" fmla="*/ 0 h 712012"/>
                  <a:gd name="connsiteX3-43" fmla="*/ 67 w 312010"/>
                  <a:gd name="connsiteY3-44" fmla="*/ 669131 h 712012"/>
                  <a:gd name="connsiteX4-45" fmla="*/ 111985 w 312010"/>
                  <a:gd name="connsiteY4-46" fmla="*/ 669131 h 712012"/>
                  <a:gd name="connsiteX5-47" fmla="*/ 111985 w 312010"/>
                  <a:gd name="connsiteY5-48" fmla="*/ 92868 h 712012"/>
                  <a:gd name="connsiteX6-49" fmla="*/ 192948 w 312010"/>
                  <a:gd name="connsiteY6-50" fmla="*/ 92868 h 712012"/>
                  <a:gd name="connsiteX7-51" fmla="*/ 192948 w 312010"/>
                  <a:gd name="connsiteY7-52" fmla="*/ 652462 h 712012"/>
                  <a:gd name="connsiteX8-53" fmla="*/ 312010 w 312010"/>
                  <a:gd name="connsiteY8-54" fmla="*/ 647700 h 712012"/>
                  <a:gd name="connsiteX0-55" fmla="*/ 312010 w 312013"/>
                  <a:gd name="connsiteY0-56" fmla="*/ 647700 h 719108"/>
                  <a:gd name="connsiteX1-57" fmla="*/ 312010 w 312013"/>
                  <a:gd name="connsiteY1-58" fmla="*/ 0 h 719108"/>
                  <a:gd name="connsiteX2-59" fmla="*/ 67 w 312013"/>
                  <a:gd name="connsiteY2-60" fmla="*/ 0 h 719108"/>
                  <a:gd name="connsiteX3-61" fmla="*/ 67 w 312013"/>
                  <a:gd name="connsiteY3-62" fmla="*/ 669131 h 719108"/>
                  <a:gd name="connsiteX4-63" fmla="*/ 111985 w 312013"/>
                  <a:gd name="connsiteY4-64" fmla="*/ 669131 h 719108"/>
                  <a:gd name="connsiteX5-65" fmla="*/ 111985 w 312013"/>
                  <a:gd name="connsiteY5-66" fmla="*/ 92868 h 719108"/>
                  <a:gd name="connsiteX6-67" fmla="*/ 192948 w 312013"/>
                  <a:gd name="connsiteY6-68" fmla="*/ 92868 h 719108"/>
                  <a:gd name="connsiteX7-69" fmla="*/ 192948 w 312013"/>
                  <a:gd name="connsiteY7-70" fmla="*/ 652462 h 719108"/>
                  <a:gd name="connsiteX8-71" fmla="*/ 312010 w 312013"/>
                  <a:gd name="connsiteY8-72" fmla="*/ 647700 h 719108"/>
                  <a:gd name="connsiteX0-73" fmla="*/ 311948 w 311951"/>
                  <a:gd name="connsiteY0-74" fmla="*/ 647700 h 720495"/>
                  <a:gd name="connsiteX1-75" fmla="*/ 311948 w 311951"/>
                  <a:gd name="connsiteY1-76" fmla="*/ 0 h 720495"/>
                  <a:gd name="connsiteX2-77" fmla="*/ 5 w 311951"/>
                  <a:gd name="connsiteY2-78" fmla="*/ 0 h 720495"/>
                  <a:gd name="connsiteX3-79" fmla="*/ 5 w 311951"/>
                  <a:gd name="connsiteY3-80" fmla="*/ 669131 h 720495"/>
                  <a:gd name="connsiteX4-81" fmla="*/ 111923 w 311951"/>
                  <a:gd name="connsiteY4-82" fmla="*/ 669131 h 720495"/>
                  <a:gd name="connsiteX5-83" fmla="*/ 111923 w 311951"/>
                  <a:gd name="connsiteY5-84" fmla="*/ 92868 h 720495"/>
                  <a:gd name="connsiteX6-85" fmla="*/ 192886 w 311951"/>
                  <a:gd name="connsiteY6-86" fmla="*/ 92868 h 720495"/>
                  <a:gd name="connsiteX7-87" fmla="*/ 192886 w 311951"/>
                  <a:gd name="connsiteY7-88" fmla="*/ 652462 h 720495"/>
                  <a:gd name="connsiteX8-89" fmla="*/ 311948 w 311951"/>
                  <a:gd name="connsiteY8-90" fmla="*/ 647700 h 720495"/>
                  <a:gd name="connsiteX0-91" fmla="*/ 311948 w 311951"/>
                  <a:gd name="connsiteY0-92" fmla="*/ 647700 h 728962"/>
                  <a:gd name="connsiteX1-93" fmla="*/ 311948 w 311951"/>
                  <a:gd name="connsiteY1-94" fmla="*/ 0 h 728962"/>
                  <a:gd name="connsiteX2-95" fmla="*/ 5 w 311951"/>
                  <a:gd name="connsiteY2-96" fmla="*/ 0 h 728962"/>
                  <a:gd name="connsiteX3-97" fmla="*/ 5 w 311951"/>
                  <a:gd name="connsiteY3-98" fmla="*/ 669131 h 728962"/>
                  <a:gd name="connsiteX4-99" fmla="*/ 111923 w 311951"/>
                  <a:gd name="connsiteY4-100" fmla="*/ 669131 h 728962"/>
                  <a:gd name="connsiteX5-101" fmla="*/ 111923 w 311951"/>
                  <a:gd name="connsiteY5-102" fmla="*/ 92868 h 728962"/>
                  <a:gd name="connsiteX6-103" fmla="*/ 192886 w 311951"/>
                  <a:gd name="connsiteY6-104" fmla="*/ 92868 h 728962"/>
                  <a:gd name="connsiteX7-105" fmla="*/ 192886 w 311951"/>
                  <a:gd name="connsiteY7-106" fmla="*/ 652462 h 728962"/>
                  <a:gd name="connsiteX8-107" fmla="*/ 311948 w 311951"/>
                  <a:gd name="connsiteY8-108" fmla="*/ 647700 h 7289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33"/>
            <p:cNvSpPr>
              <a:spLocks noEditPoints="1"/>
            </p:cNvSpPr>
            <p:nvPr/>
          </p:nvSpPr>
          <p:spPr bwMode="auto">
            <a:xfrm>
              <a:off x="1472989" y="2861978"/>
              <a:ext cx="529919" cy="49768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53"/>
            <p:cNvSpPr txBox="1"/>
            <p:nvPr/>
          </p:nvSpPr>
          <p:spPr>
            <a:xfrm>
              <a:off x="1015882" y="3624415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您的标题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"/>
          <p:cNvGrpSpPr/>
          <p:nvPr/>
        </p:nvGrpSpPr>
        <p:grpSpPr>
          <a:xfrm>
            <a:off x="2234688" y="1851368"/>
            <a:ext cx="2868177" cy="4797275"/>
            <a:chOff x="2234687" y="1851368"/>
            <a:chExt cx="2868176" cy="4797274"/>
          </a:xfrm>
        </p:grpSpPr>
        <p:sp>
          <p:nvSpPr>
            <p:cNvPr id="29" name="任意多边形 28"/>
            <p:cNvSpPr/>
            <p:nvPr/>
          </p:nvSpPr>
          <p:spPr>
            <a:xfrm flipH="1">
              <a:off x="2234687" y="1851368"/>
              <a:ext cx="2868176" cy="2518905"/>
            </a:xfrm>
            <a:custGeom>
              <a:avLst/>
              <a:gdLst>
                <a:gd name="connsiteX0" fmla="*/ 1012372 w 2024744"/>
                <a:gd name="connsiteY0" fmla="*/ 0 h 1778181"/>
                <a:gd name="connsiteX1" fmla="*/ 2024744 w 2024744"/>
                <a:gd name="connsiteY1" fmla="*/ 803366 h 1778181"/>
                <a:gd name="connsiteX2" fmla="*/ 1578399 w 2024744"/>
                <a:gd name="connsiteY2" fmla="*/ 1469530 h 1778181"/>
                <a:gd name="connsiteX3" fmla="*/ 1571378 w 2024744"/>
                <a:gd name="connsiteY3" fmla="*/ 1472554 h 1778181"/>
                <a:gd name="connsiteX4" fmla="*/ 1526368 w 2024744"/>
                <a:gd name="connsiteY4" fmla="*/ 1533011 h 1778181"/>
                <a:gd name="connsiteX5" fmla="*/ 1258661 w 2024744"/>
                <a:gd name="connsiteY5" fmla="*/ 1778181 h 1778181"/>
                <a:gd name="connsiteX6" fmla="*/ 1331080 w 2024744"/>
                <a:gd name="connsiteY6" fmla="*/ 1576978 h 1778181"/>
                <a:gd name="connsiteX7" fmla="*/ 1333637 w 2024744"/>
                <a:gd name="connsiteY7" fmla="*/ 1564743 h 1778181"/>
                <a:gd name="connsiteX8" fmla="*/ 1313421 w 2024744"/>
                <a:gd name="connsiteY8" fmla="*/ 1570614 h 1778181"/>
                <a:gd name="connsiteX9" fmla="*/ 1012372 w 2024744"/>
                <a:gd name="connsiteY9" fmla="*/ 1606732 h 1778181"/>
                <a:gd name="connsiteX10" fmla="*/ 0 w 2024744"/>
                <a:gd name="connsiteY10" fmla="*/ 803366 h 1778181"/>
                <a:gd name="connsiteX11" fmla="*/ 1012372 w 2024744"/>
                <a:gd name="connsiteY11" fmla="*/ 0 h 17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744" h="1778181">
                  <a:moveTo>
                    <a:pt x="1012372" y="0"/>
                  </a:moveTo>
                  <a:cubicBezTo>
                    <a:pt x="1571490" y="0"/>
                    <a:pt x="2024744" y="359679"/>
                    <a:pt x="2024744" y="803366"/>
                  </a:cubicBezTo>
                  <a:cubicBezTo>
                    <a:pt x="2024744" y="1080670"/>
                    <a:pt x="1847692" y="1325159"/>
                    <a:pt x="1578399" y="1469530"/>
                  </a:cubicBezTo>
                  <a:lnTo>
                    <a:pt x="1571378" y="1472554"/>
                  </a:lnTo>
                  <a:lnTo>
                    <a:pt x="1526368" y="1533011"/>
                  </a:lnTo>
                  <a:cubicBezTo>
                    <a:pt x="1453040" y="1624455"/>
                    <a:pt x="1358502" y="1720761"/>
                    <a:pt x="1258661" y="1778181"/>
                  </a:cubicBezTo>
                  <a:cubicBezTo>
                    <a:pt x="1290264" y="1709935"/>
                    <a:pt x="1314011" y="1643260"/>
                    <a:pt x="1331080" y="1576978"/>
                  </a:cubicBezTo>
                  <a:lnTo>
                    <a:pt x="1333637" y="1564743"/>
                  </a:lnTo>
                  <a:lnTo>
                    <a:pt x="1313421" y="1570614"/>
                  </a:lnTo>
                  <a:cubicBezTo>
                    <a:pt x="1218319" y="1594087"/>
                    <a:pt x="1117207" y="1606732"/>
                    <a:pt x="1012372" y="1606732"/>
                  </a:cubicBezTo>
                  <a:cubicBezTo>
                    <a:pt x="453254" y="1606732"/>
                    <a:pt x="0" y="1247053"/>
                    <a:pt x="0" y="803366"/>
                  </a:cubicBezTo>
                  <a:cubicBezTo>
                    <a:pt x="0" y="359679"/>
                    <a:pt x="453254" y="0"/>
                    <a:pt x="101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18"/>
            <p:cNvGrpSpPr/>
            <p:nvPr/>
          </p:nvGrpSpPr>
          <p:grpSpPr>
            <a:xfrm>
              <a:off x="3061007" y="4574617"/>
              <a:ext cx="1034810" cy="2074025"/>
              <a:chOff x="1647825" y="4345931"/>
              <a:chExt cx="816298" cy="1636071"/>
            </a:xfrm>
            <a:solidFill>
              <a:srgbClr val="247CAE"/>
            </a:solidFill>
          </p:grpSpPr>
          <p:sp>
            <p:nvSpPr>
              <p:cNvPr id="33" name="椭圆 32"/>
              <p:cNvSpPr/>
              <p:nvPr/>
            </p:nvSpPr>
            <p:spPr>
              <a:xfrm>
                <a:off x="1888535" y="4345931"/>
                <a:ext cx="275698" cy="2756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1663381" y="4650115"/>
                <a:ext cx="771956" cy="611131"/>
              </a:xfrm>
              <a:custGeom>
                <a:avLst/>
                <a:gdLst>
                  <a:gd name="connsiteX0" fmla="*/ 101089 w 771956"/>
                  <a:gd name="connsiteY0" fmla="*/ 592751 h 611131"/>
                  <a:gd name="connsiteX1" fmla="*/ 0 w 771956"/>
                  <a:gd name="connsiteY1" fmla="*/ 583561 h 611131"/>
                  <a:gd name="connsiteX2" fmla="*/ 133254 w 771956"/>
                  <a:gd name="connsiteY2" fmla="*/ 87304 h 611131"/>
                  <a:gd name="connsiteX3" fmla="*/ 349218 w 771956"/>
                  <a:gd name="connsiteY3" fmla="*/ 0 h 611131"/>
                  <a:gd name="connsiteX4" fmla="*/ 422738 w 771956"/>
                  <a:gd name="connsiteY4" fmla="*/ 4595 h 611131"/>
                  <a:gd name="connsiteX5" fmla="*/ 634106 w 771956"/>
                  <a:gd name="connsiteY5" fmla="*/ 68924 h 611131"/>
                  <a:gd name="connsiteX6" fmla="*/ 771956 w 771956"/>
                  <a:gd name="connsiteY6" fmla="*/ 588156 h 611131"/>
                  <a:gd name="connsiteX7" fmla="*/ 684651 w 771956"/>
                  <a:gd name="connsiteY7" fmla="*/ 611131 h 611131"/>
                  <a:gd name="connsiteX8" fmla="*/ 583562 w 771956"/>
                  <a:gd name="connsiteY8" fmla="*/ 220558 h 611131"/>
                  <a:gd name="connsiteX9" fmla="*/ 537612 w 771956"/>
                  <a:gd name="connsiteY9" fmla="*/ 238938 h 611131"/>
                  <a:gd name="connsiteX10" fmla="*/ 537612 w 771956"/>
                  <a:gd name="connsiteY10" fmla="*/ 555992 h 611131"/>
                  <a:gd name="connsiteX11" fmla="*/ 225154 w 771956"/>
                  <a:gd name="connsiteY11" fmla="*/ 555992 h 611131"/>
                  <a:gd name="connsiteX12" fmla="*/ 225154 w 771956"/>
                  <a:gd name="connsiteY12" fmla="*/ 229748 h 611131"/>
                  <a:gd name="connsiteX13" fmla="*/ 188394 w 771956"/>
                  <a:gd name="connsiteY13" fmla="*/ 234343 h 611131"/>
                  <a:gd name="connsiteX14" fmla="*/ 101089 w 771956"/>
                  <a:gd name="connsiteY14" fmla="*/ 592751 h 611131"/>
                  <a:gd name="connsiteX0-1" fmla="*/ 101089 w 771956"/>
                  <a:gd name="connsiteY0-2" fmla="*/ 592751 h 611131"/>
                  <a:gd name="connsiteX1-3" fmla="*/ 0 w 771956"/>
                  <a:gd name="connsiteY1-4" fmla="*/ 583561 h 611131"/>
                  <a:gd name="connsiteX2-5" fmla="*/ 133254 w 771956"/>
                  <a:gd name="connsiteY2-6" fmla="*/ 87304 h 611131"/>
                  <a:gd name="connsiteX3-7" fmla="*/ 349218 w 771956"/>
                  <a:gd name="connsiteY3-8" fmla="*/ 0 h 611131"/>
                  <a:gd name="connsiteX4-9" fmla="*/ 422738 w 771956"/>
                  <a:gd name="connsiteY4-10" fmla="*/ 4595 h 611131"/>
                  <a:gd name="connsiteX5-11" fmla="*/ 634106 w 771956"/>
                  <a:gd name="connsiteY5-12" fmla="*/ 68924 h 611131"/>
                  <a:gd name="connsiteX6-13" fmla="*/ 771956 w 771956"/>
                  <a:gd name="connsiteY6-14" fmla="*/ 588156 h 611131"/>
                  <a:gd name="connsiteX7-15" fmla="*/ 684651 w 771956"/>
                  <a:gd name="connsiteY7-16" fmla="*/ 611131 h 611131"/>
                  <a:gd name="connsiteX8-17" fmla="*/ 583562 w 771956"/>
                  <a:gd name="connsiteY8-18" fmla="*/ 220558 h 611131"/>
                  <a:gd name="connsiteX9-19" fmla="*/ 537612 w 771956"/>
                  <a:gd name="connsiteY9-20" fmla="*/ 238938 h 611131"/>
                  <a:gd name="connsiteX10-21" fmla="*/ 537612 w 771956"/>
                  <a:gd name="connsiteY10-22" fmla="*/ 555992 h 611131"/>
                  <a:gd name="connsiteX11-23" fmla="*/ 225154 w 771956"/>
                  <a:gd name="connsiteY11-24" fmla="*/ 555992 h 611131"/>
                  <a:gd name="connsiteX12-25" fmla="*/ 225154 w 771956"/>
                  <a:gd name="connsiteY12-26" fmla="*/ 229748 h 611131"/>
                  <a:gd name="connsiteX13-27" fmla="*/ 188394 w 771956"/>
                  <a:gd name="connsiteY13-28" fmla="*/ 234343 h 611131"/>
                  <a:gd name="connsiteX14-29" fmla="*/ 101089 w 771956"/>
                  <a:gd name="connsiteY14-30" fmla="*/ 592751 h 611131"/>
                  <a:gd name="connsiteX0-31" fmla="*/ 101089 w 771956"/>
                  <a:gd name="connsiteY0-32" fmla="*/ 592751 h 611131"/>
                  <a:gd name="connsiteX1-33" fmla="*/ 0 w 771956"/>
                  <a:gd name="connsiteY1-34" fmla="*/ 583561 h 611131"/>
                  <a:gd name="connsiteX2-35" fmla="*/ 133254 w 771956"/>
                  <a:gd name="connsiteY2-36" fmla="*/ 87304 h 611131"/>
                  <a:gd name="connsiteX3-37" fmla="*/ 349218 w 771956"/>
                  <a:gd name="connsiteY3-38" fmla="*/ 0 h 611131"/>
                  <a:gd name="connsiteX4-39" fmla="*/ 422738 w 771956"/>
                  <a:gd name="connsiteY4-40" fmla="*/ 4595 h 611131"/>
                  <a:gd name="connsiteX5-41" fmla="*/ 634106 w 771956"/>
                  <a:gd name="connsiteY5-42" fmla="*/ 68924 h 611131"/>
                  <a:gd name="connsiteX6-43" fmla="*/ 771956 w 771956"/>
                  <a:gd name="connsiteY6-44" fmla="*/ 588156 h 611131"/>
                  <a:gd name="connsiteX7-45" fmla="*/ 684651 w 771956"/>
                  <a:gd name="connsiteY7-46" fmla="*/ 611131 h 611131"/>
                  <a:gd name="connsiteX8-47" fmla="*/ 583562 w 771956"/>
                  <a:gd name="connsiteY8-48" fmla="*/ 220558 h 611131"/>
                  <a:gd name="connsiteX9-49" fmla="*/ 537612 w 771956"/>
                  <a:gd name="connsiteY9-50" fmla="*/ 238938 h 611131"/>
                  <a:gd name="connsiteX10-51" fmla="*/ 537612 w 771956"/>
                  <a:gd name="connsiteY10-52" fmla="*/ 555992 h 611131"/>
                  <a:gd name="connsiteX11-53" fmla="*/ 225154 w 771956"/>
                  <a:gd name="connsiteY11-54" fmla="*/ 555992 h 611131"/>
                  <a:gd name="connsiteX12-55" fmla="*/ 225154 w 771956"/>
                  <a:gd name="connsiteY12-56" fmla="*/ 229748 h 611131"/>
                  <a:gd name="connsiteX13-57" fmla="*/ 188394 w 771956"/>
                  <a:gd name="connsiteY13-58" fmla="*/ 234343 h 611131"/>
                  <a:gd name="connsiteX14-59" fmla="*/ 101089 w 771956"/>
                  <a:gd name="connsiteY14-60" fmla="*/ 592751 h 611131"/>
                  <a:gd name="connsiteX0-61" fmla="*/ 101089 w 771956"/>
                  <a:gd name="connsiteY0-62" fmla="*/ 592751 h 611131"/>
                  <a:gd name="connsiteX1-63" fmla="*/ 0 w 771956"/>
                  <a:gd name="connsiteY1-64" fmla="*/ 583561 h 611131"/>
                  <a:gd name="connsiteX2-65" fmla="*/ 133254 w 771956"/>
                  <a:gd name="connsiteY2-66" fmla="*/ 87304 h 611131"/>
                  <a:gd name="connsiteX3-67" fmla="*/ 349218 w 771956"/>
                  <a:gd name="connsiteY3-68" fmla="*/ 0 h 611131"/>
                  <a:gd name="connsiteX4-69" fmla="*/ 422738 w 771956"/>
                  <a:gd name="connsiteY4-70" fmla="*/ 4595 h 611131"/>
                  <a:gd name="connsiteX5-71" fmla="*/ 634106 w 771956"/>
                  <a:gd name="connsiteY5-72" fmla="*/ 68924 h 611131"/>
                  <a:gd name="connsiteX6-73" fmla="*/ 771956 w 771956"/>
                  <a:gd name="connsiteY6-74" fmla="*/ 588156 h 611131"/>
                  <a:gd name="connsiteX7-75" fmla="*/ 684651 w 771956"/>
                  <a:gd name="connsiteY7-76" fmla="*/ 611131 h 611131"/>
                  <a:gd name="connsiteX8-77" fmla="*/ 583562 w 771956"/>
                  <a:gd name="connsiteY8-78" fmla="*/ 220558 h 611131"/>
                  <a:gd name="connsiteX9-79" fmla="*/ 537612 w 771956"/>
                  <a:gd name="connsiteY9-80" fmla="*/ 238938 h 611131"/>
                  <a:gd name="connsiteX10-81" fmla="*/ 537612 w 771956"/>
                  <a:gd name="connsiteY10-82" fmla="*/ 555992 h 611131"/>
                  <a:gd name="connsiteX11-83" fmla="*/ 225154 w 771956"/>
                  <a:gd name="connsiteY11-84" fmla="*/ 555992 h 611131"/>
                  <a:gd name="connsiteX12-85" fmla="*/ 225154 w 771956"/>
                  <a:gd name="connsiteY12-86" fmla="*/ 229748 h 611131"/>
                  <a:gd name="connsiteX13-87" fmla="*/ 188394 w 771956"/>
                  <a:gd name="connsiteY13-88" fmla="*/ 234343 h 611131"/>
                  <a:gd name="connsiteX14-89" fmla="*/ 101089 w 771956"/>
                  <a:gd name="connsiteY14-90" fmla="*/ 592751 h 611131"/>
                  <a:gd name="connsiteX0-91" fmla="*/ 101089 w 771956"/>
                  <a:gd name="connsiteY0-92" fmla="*/ 592751 h 611131"/>
                  <a:gd name="connsiteX1-93" fmla="*/ 0 w 771956"/>
                  <a:gd name="connsiteY1-94" fmla="*/ 583561 h 611131"/>
                  <a:gd name="connsiteX2-95" fmla="*/ 133254 w 771956"/>
                  <a:gd name="connsiteY2-96" fmla="*/ 87304 h 611131"/>
                  <a:gd name="connsiteX3-97" fmla="*/ 349218 w 771956"/>
                  <a:gd name="connsiteY3-98" fmla="*/ 0 h 611131"/>
                  <a:gd name="connsiteX4-99" fmla="*/ 422738 w 771956"/>
                  <a:gd name="connsiteY4-100" fmla="*/ 4595 h 611131"/>
                  <a:gd name="connsiteX5-101" fmla="*/ 634106 w 771956"/>
                  <a:gd name="connsiteY5-102" fmla="*/ 68924 h 611131"/>
                  <a:gd name="connsiteX6-103" fmla="*/ 771956 w 771956"/>
                  <a:gd name="connsiteY6-104" fmla="*/ 588156 h 611131"/>
                  <a:gd name="connsiteX7-105" fmla="*/ 684651 w 771956"/>
                  <a:gd name="connsiteY7-106" fmla="*/ 611131 h 611131"/>
                  <a:gd name="connsiteX8-107" fmla="*/ 583562 w 771956"/>
                  <a:gd name="connsiteY8-108" fmla="*/ 220558 h 611131"/>
                  <a:gd name="connsiteX9-109" fmla="*/ 537612 w 771956"/>
                  <a:gd name="connsiteY9-110" fmla="*/ 238938 h 611131"/>
                  <a:gd name="connsiteX10-111" fmla="*/ 537612 w 771956"/>
                  <a:gd name="connsiteY10-112" fmla="*/ 555992 h 611131"/>
                  <a:gd name="connsiteX11-113" fmla="*/ 225154 w 771956"/>
                  <a:gd name="connsiteY11-114" fmla="*/ 555992 h 611131"/>
                  <a:gd name="connsiteX12-115" fmla="*/ 225154 w 771956"/>
                  <a:gd name="connsiteY12-116" fmla="*/ 229748 h 611131"/>
                  <a:gd name="connsiteX13-117" fmla="*/ 188394 w 771956"/>
                  <a:gd name="connsiteY13-118" fmla="*/ 234343 h 611131"/>
                  <a:gd name="connsiteX14-119" fmla="*/ 101089 w 771956"/>
                  <a:gd name="connsiteY14-120" fmla="*/ 592751 h 611131"/>
                  <a:gd name="connsiteX0-121" fmla="*/ 101089 w 771956"/>
                  <a:gd name="connsiteY0-122" fmla="*/ 592751 h 611131"/>
                  <a:gd name="connsiteX1-123" fmla="*/ 0 w 771956"/>
                  <a:gd name="connsiteY1-124" fmla="*/ 583561 h 611131"/>
                  <a:gd name="connsiteX2-125" fmla="*/ 133254 w 771956"/>
                  <a:gd name="connsiteY2-126" fmla="*/ 87304 h 611131"/>
                  <a:gd name="connsiteX3-127" fmla="*/ 349218 w 771956"/>
                  <a:gd name="connsiteY3-128" fmla="*/ 0 h 611131"/>
                  <a:gd name="connsiteX4-129" fmla="*/ 422738 w 771956"/>
                  <a:gd name="connsiteY4-130" fmla="*/ 2214 h 611131"/>
                  <a:gd name="connsiteX5-131" fmla="*/ 634106 w 771956"/>
                  <a:gd name="connsiteY5-132" fmla="*/ 68924 h 611131"/>
                  <a:gd name="connsiteX6-133" fmla="*/ 771956 w 771956"/>
                  <a:gd name="connsiteY6-134" fmla="*/ 588156 h 611131"/>
                  <a:gd name="connsiteX7-135" fmla="*/ 684651 w 771956"/>
                  <a:gd name="connsiteY7-136" fmla="*/ 611131 h 611131"/>
                  <a:gd name="connsiteX8-137" fmla="*/ 583562 w 771956"/>
                  <a:gd name="connsiteY8-138" fmla="*/ 220558 h 611131"/>
                  <a:gd name="connsiteX9-139" fmla="*/ 537612 w 771956"/>
                  <a:gd name="connsiteY9-140" fmla="*/ 238938 h 611131"/>
                  <a:gd name="connsiteX10-141" fmla="*/ 537612 w 771956"/>
                  <a:gd name="connsiteY10-142" fmla="*/ 555992 h 611131"/>
                  <a:gd name="connsiteX11-143" fmla="*/ 225154 w 771956"/>
                  <a:gd name="connsiteY11-144" fmla="*/ 555992 h 611131"/>
                  <a:gd name="connsiteX12-145" fmla="*/ 225154 w 771956"/>
                  <a:gd name="connsiteY12-146" fmla="*/ 229748 h 611131"/>
                  <a:gd name="connsiteX13-147" fmla="*/ 188394 w 771956"/>
                  <a:gd name="connsiteY13-148" fmla="*/ 234343 h 611131"/>
                  <a:gd name="connsiteX14-149" fmla="*/ 101089 w 771956"/>
                  <a:gd name="connsiteY14-150" fmla="*/ 592751 h 6111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771956" h="611131">
                    <a:moveTo>
                      <a:pt x="101089" y="592751"/>
                    </a:moveTo>
                    <a:lnTo>
                      <a:pt x="0" y="583561"/>
                    </a:lnTo>
                    <a:lnTo>
                      <a:pt x="133254" y="87304"/>
                    </a:lnTo>
                    <a:cubicBezTo>
                      <a:pt x="145711" y="62965"/>
                      <a:pt x="277230" y="29101"/>
                      <a:pt x="349218" y="0"/>
                    </a:cubicBezTo>
                    <a:lnTo>
                      <a:pt x="422738" y="2214"/>
                    </a:lnTo>
                    <a:cubicBezTo>
                      <a:pt x="493194" y="23657"/>
                      <a:pt x="625562" y="47481"/>
                      <a:pt x="634106" y="68924"/>
                    </a:cubicBezTo>
                    <a:lnTo>
                      <a:pt x="771956" y="588156"/>
                    </a:lnTo>
                    <a:lnTo>
                      <a:pt x="684651" y="611131"/>
                    </a:lnTo>
                    <a:lnTo>
                      <a:pt x="583562" y="220558"/>
                    </a:lnTo>
                    <a:cubicBezTo>
                      <a:pt x="573008" y="193347"/>
                      <a:pt x="552929" y="232811"/>
                      <a:pt x="537612" y="238938"/>
                    </a:cubicBezTo>
                    <a:lnTo>
                      <a:pt x="537612" y="555992"/>
                    </a:lnTo>
                    <a:lnTo>
                      <a:pt x="225154" y="555992"/>
                    </a:lnTo>
                    <a:lnTo>
                      <a:pt x="225154" y="229748"/>
                    </a:lnTo>
                    <a:cubicBezTo>
                      <a:pt x="212901" y="231280"/>
                      <a:pt x="198266" y="213761"/>
                      <a:pt x="188394" y="234343"/>
                    </a:cubicBezTo>
                    <a:lnTo>
                      <a:pt x="101089" y="59275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1647825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-1" fmla="*/ 107156 w 107156"/>
                  <a:gd name="connsiteY0-2" fmla="*/ 23812 h 76200"/>
                  <a:gd name="connsiteX1-3" fmla="*/ 0 w 107156"/>
                  <a:gd name="connsiteY1-4" fmla="*/ 0 h 76200"/>
                  <a:gd name="connsiteX2-5" fmla="*/ 42863 w 107156"/>
                  <a:gd name="connsiteY2-6" fmla="*/ 76200 h 76200"/>
                  <a:gd name="connsiteX3-7" fmla="*/ 107156 w 107156"/>
                  <a:gd name="connsiteY3-8" fmla="*/ 23812 h 76200"/>
                  <a:gd name="connsiteX0-9" fmla="*/ 107156 w 107156"/>
                  <a:gd name="connsiteY0-10" fmla="*/ 23812 h 76200"/>
                  <a:gd name="connsiteX1-11" fmla="*/ 0 w 107156"/>
                  <a:gd name="connsiteY1-12" fmla="*/ 0 h 76200"/>
                  <a:gd name="connsiteX2-13" fmla="*/ 42863 w 107156"/>
                  <a:gd name="connsiteY2-14" fmla="*/ 76200 h 76200"/>
                  <a:gd name="connsiteX3-15" fmla="*/ 107156 w 107156"/>
                  <a:gd name="connsiteY3-16" fmla="*/ 23812 h 76200"/>
                  <a:gd name="connsiteX0-17" fmla="*/ 107156 w 107156"/>
                  <a:gd name="connsiteY0-18" fmla="*/ 23812 h 76857"/>
                  <a:gd name="connsiteX1-19" fmla="*/ 0 w 107156"/>
                  <a:gd name="connsiteY1-20" fmla="*/ 0 h 76857"/>
                  <a:gd name="connsiteX2-21" fmla="*/ 42863 w 107156"/>
                  <a:gd name="connsiteY2-22" fmla="*/ 76200 h 76857"/>
                  <a:gd name="connsiteX3-23" fmla="*/ 107156 w 107156"/>
                  <a:gd name="connsiteY3-24" fmla="*/ 23812 h 76857"/>
                  <a:gd name="connsiteX0-25" fmla="*/ 107156 w 107156"/>
                  <a:gd name="connsiteY0-26" fmla="*/ 23812 h 76972"/>
                  <a:gd name="connsiteX1-27" fmla="*/ 0 w 107156"/>
                  <a:gd name="connsiteY1-28" fmla="*/ 0 h 76972"/>
                  <a:gd name="connsiteX2-29" fmla="*/ 42863 w 107156"/>
                  <a:gd name="connsiteY2-30" fmla="*/ 76200 h 76972"/>
                  <a:gd name="connsiteX3-31" fmla="*/ 107156 w 107156"/>
                  <a:gd name="connsiteY3-32" fmla="*/ 23812 h 76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flipH="1">
                <a:off x="2344848" y="5272089"/>
                <a:ext cx="107156" cy="76972"/>
              </a:xfrm>
              <a:custGeom>
                <a:avLst/>
                <a:gdLst>
                  <a:gd name="connsiteX0" fmla="*/ 107156 w 107156"/>
                  <a:gd name="connsiteY0" fmla="*/ 23812 h 76200"/>
                  <a:gd name="connsiteX1" fmla="*/ 0 w 107156"/>
                  <a:gd name="connsiteY1" fmla="*/ 0 h 76200"/>
                  <a:gd name="connsiteX2" fmla="*/ 42863 w 107156"/>
                  <a:gd name="connsiteY2" fmla="*/ 76200 h 76200"/>
                  <a:gd name="connsiteX3" fmla="*/ 107156 w 107156"/>
                  <a:gd name="connsiteY3" fmla="*/ 23812 h 76200"/>
                  <a:gd name="connsiteX0-1" fmla="*/ 107156 w 107156"/>
                  <a:gd name="connsiteY0-2" fmla="*/ 23812 h 76200"/>
                  <a:gd name="connsiteX1-3" fmla="*/ 0 w 107156"/>
                  <a:gd name="connsiteY1-4" fmla="*/ 0 h 76200"/>
                  <a:gd name="connsiteX2-5" fmla="*/ 42863 w 107156"/>
                  <a:gd name="connsiteY2-6" fmla="*/ 76200 h 76200"/>
                  <a:gd name="connsiteX3-7" fmla="*/ 107156 w 107156"/>
                  <a:gd name="connsiteY3-8" fmla="*/ 23812 h 76200"/>
                  <a:gd name="connsiteX0-9" fmla="*/ 107156 w 107156"/>
                  <a:gd name="connsiteY0-10" fmla="*/ 23812 h 76200"/>
                  <a:gd name="connsiteX1-11" fmla="*/ 0 w 107156"/>
                  <a:gd name="connsiteY1-12" fmla="*/ 0 h 76200"/>
                  <a:gd name="connsiteX2-13" fmla="*/ 42863 w 107156"/>
                  <a:gd name="connsiteY2-14" fmla="*/ 76200 h 76200"/>
                  <a:gd name="connsiteX3-15" fmla="*/ 107156 w 107156"/>
                  <a:gd name="connsiteY3-16" fmla="*/ 23812 h 76200"/>
                  <a:gd name="connsiteX0-17" fmla="*/ 107156 w 107156"/>
                  <a:gd name="connsiteY0-18" fmla="*/ 23812 h 76857"/>
                  <a:gd name="connsiteX1-19" fmla="*/ 0 w 107156"/>
                  <a:gd name="connsiteY1-20" fmla="*/ 0 h 76857"/>
                  <a:gd name="connsiteX2-21" fmla="*/ 42863 w 107156"/>
                  <a:gd name="connsiteY2-22" fmla="*/ 76200 h 76857"/>
                  <a:gd name="connsiteX3-23" fmla="*/ 107156 w 107156"/>
                  <a:gd name="connsiteY3-24" fmla="*/ 23812 h 76857"/>
                  <a:gd name="connsiteX0-25" fmla="*/ 107156 w 107156"/>
                  <a:gd name="connsiteY0-26" fmla="*/ 23812 h 76972"/>
                  <a:gd name="connsiteX1-27" fmla="*/ 0 w 107156"/>
                  <a:gd name="connsiteY1-28" fmla="*/ 0 h 76972"/>
                  <a:gd name="connsiteX2-29" fmla="*/ 42863 w 107156"/>
                  <a:gd name="connsiteY2-30" fmla="*/ 76200 h 76972"/>
                  <a:gd name="connsiteX3-31" fmla="*/ 107156 w 107156"/>
                  <a:gd name="connsiteY3-32" fmla="*/ 23812 h 76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7156" h="76972">
                    <a:moveTo>
                      <a:pt x="107156" y="23812"/>
                    </a:moveTo>
                    <a:lnTo>
                      <a:pt x="0" y="0"/>
                    </a:lnTo>
                    <a:cubicBezTo>
                      <a:pt x="1" y="56356"/>
                      <a:pt x="16668" y="67469"/>
                      <a:pt x="42863" y="76200"/>
                    </a:cubicBezTo>
                    <a:cubicBezTo>
                      <a:pt x="73819" y="82549"/>
                      <a:pt x="95250" y="48419"/>
                      <a:pt x="107156" y="23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2350293" y="5366534"/>
                <a:ext cx="113830" cy="412760"/>
              </a:xfrm>
              <a:custGeom>
                <a:avLst/>
                <a:gdLst>
                  <a:gd name="connsiteX0" fmla="*/ 34055 w 113830"/>
                  <a:gd name="connsiteY0" fmla="*/ 0 h 412760"/>
                  <a:gd name="connsiteX1" fmla="*/ 79774 w 113830"/>
                  <a:gd name="connsiteY1" fmla="*/ 0 h 412760"/>
                  <a:gd name="connsiteX2" fmla="*/ 79774 w 113830"/>
                  <a:gd name="connsiteY2" fmla="*/ 17472 h 412760"/>
                  <a:gd name="connsiteX3" fmla="*/ 94858 w 113830"/>
                  <a:gd name="connsiteY3" fmla="*/ 17472 h 412760"/>
                  <a:gd name="connsiteX4" fmla="*/ 113830 w 113830"/>
                  <a:gd name="connsiteY4" fmla="*/ 36444 h 412760"/>
                  <a:gd name="connsiteX5" fmla="*/ 113830 w 113830"/>
                  <a:gd name="connsiteY5" fmla="*/ 393788 h 412760"/>
                  <a:gd name="connsiteX6" fmla="*/ 94858 w 113830"/>
                  <a:gd name="connsiteY6" fmla="*/ 412760 h 412760"/>
                  <a:gd name="connsiteX7" fmla="*/ 18972 w 113830"/>
                  <a:gd name="connsiteY7" fmla="*/ 412760 h 412760"/>
                  <a:gd name="connsiteX8" fmla="*/ 0 w 113830"/>
                  <a:gd name="connsiteY8" fmla="*/ 393788 h 412760"/>
                  <a:gd name="connsiteX9" fmla="*/ 0 w 113830"/>
                  <a:gd name="connsiteY9" fmla="*/ 36444 h 412760"/>
                  <a:gd name="connsiteX10" fmla="*/ 18972 w 113830"/>
                  <a:gd name="connsiteY10" fmla="*/ 17472 h 412760"/>
                  <a:gd name="connsiteX11" fmla="*/ 34055 w 113830"/>
                  <a:gd name="connsiteY11" fmla="*/ 17472 h 4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0" h="412760">
                    <a:moveTo>
                      <a:pt x="34055" y="0"/>
                    </a:moveTo>
                    <a:lnTo>
                      <a:pt x="79774" y="0"/>
                    </a:lnTo>
                    <a:lnTo>
                      <a:pt x="79774" y="17472"/>
                    </a:lnTo>
                    <a:lnTo>
                      <a:pt x="94858" y="17472"/>
                    </a:lnTo>
                    <a:cubicBezTo>
                      <a:pt x="105336" y="17472"/>
                      <a:pt x="113830" y="25966"/>
                      <a:pt x="113830" y="36444"/>
                    </a:cubicBezTo>
                    <a:lnTo>
                      <a:pt x="113830" y="393788"/>
                    </a:lnTo>
                    <a:cubicBezTo>
                      <a:pt x="113830" y="404266"/>
                      <a:pt x="105336" y="412760"/>
                      <a:pt x="94858" y="412760"/>
                    </a:cubicBezTo>
                    <a:lnTo>
                      <a:pt x="18972" y="412760"/>
                    </a:lnTo>
                    <a:cubicBezTo>
                      <a:pt x="8494" y="412760"/>
                      <a:pt x="0" y="404266"/>
                      <a:pt x="0" y="393788"/>
                    </a:cubicBezTo>
                    <a:lnTo>
                      <a:pt x="0" y="36444"/>
                    </a:lnTo>
                    <a:cubicBezTo>
                      <a:pt x="0" y="25966"/>
                      <a:pt x="8494" y="17472"/>
                      <a:pt x="18972" y="17472"/>
                    </a:cubicBezTo>
                    <a:lnTo>
                      <a:pt x="34055" y="174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1900234" y="5253040"/>
                <a:ext cx="311951" cy="728962"/>
              </a:xfrm>
              <a:custGeom>
                <a:avLst/>
                <a:gdLst>
                  <a:gd name="connsiteX0" fmla="*/ 311943 w 311943"/>
                  <a:gd name="connsiteY0" fmla="*/ 647700 h 669131"/>
                  <a:gd name="connsiteX1" fmla="*/ 311943 w 311943"/>
                  <a:gd name="connsiteY1" fmla="*/ 0 h 669131"/>
                  <a:gd name="connsiteX2" fmla="*/ 0 w 311943"/>
                  <a:gd name="connsiteY2" fmla="*/ 0 h 669131"/>
                  <a:gd name="connsiteX3" fmla="*/ 0 w 311943"/>
                  <a:gd name="connsiteY3" fmla="*/ 669131 h 669131"/>
                  <a:gd name="connsiteX4" fmla="*/ 111918 w 311943"/>
                  <a:gd name="connsiteY4" fmla="*/ 669131 h 669131"/>
                  <a:gd name="connsiteX5" fmla="*/ 111918 w 311943"/>
                  <a:gd name="connsiteY5" fmla="*/ 92868 h 669131"/>
                  <a:gd name="connsiteX6" fmla="*/ 192881 w 311943"/>
                  <a:gd name="connsiteY6" fmla="*/ 92868 h 669131"/>
                  <a:gd name="connsiteX7" fmla="*/ 192881 w 311943"/>
                  <a:gd name="connsiteY7" fmla="*/ 652462 h 669131"/>
                  <a:gd name="connsiteX8" fmla="*/ 311943 w 311943"/>
                  <a:gd name="connsiteY8" fmla="*/ 647700 h 669131"/>
                  <a:gd name="connsiteX0-1" fmla="*/ 312037 w 312037"/>
                  <a:gd name="connsiteY0-2" fmla="*/ 647700 h 695589"/>
                  <a:gd name="connsiteX1-3" fmla="*/ 312037 w 312037"/>
                  <a:gd name="connsiteY1-4" fmla="*/ 0 h 695589"/>
                  <a:gd name="connsiteX2-5" fmla="*/ 94 w 312037"/>
                  <a:gd name="connsiteY2-6" fmla="*/ 0 h 695589"/>
                  <a:gd name="connsiteX3-7" fmla="*/ 94 w 312037"/>
                  <a:gd name="connsiteY3-8" fmla="*/ 669131 h 695589"/>
                  <a:gd name="connsiteX4-9" fmla="*/ 112012 w 312037"/>
                  <a:gd name="connsiteY4-10" fmla="*/ 669131 h 695589"/>
                  <a:gd name="connsiteX5-11" fmla="*/ 112012 w 312037"/>
                  <a:gd name="connsiteY5-12" fmla="*/ 92868 h 695589"/>
                  <a:gd name="connsiteX6-13" fmla="*/ 192975 w 312037"/>
                  <a:gd name="connsiteY6-14" fmla="*/ 92868 h 695589"/>
                  <a:gd name="connsiteX7-15" fmla="*/ 192975 w 312037"/>
                  <a:gd name="connsiteY7-16" fmla="*/ 652462 h 695589"/>
                  <a:gd name="connsiteX8-17" fmla="*/ 312037 w 312037"/>
                  <a:gd name="connsiteY8-18" fmla="*/ 647700 h 695589"/>
                  <a:gd name="connsiteX0-19" fmla="*/ 312010 w 312010"/>
                  <a:gd name="connsiteY0-20" fmla="*/ 647700 h 712012"/>
                  <a:gd name="connsiteX1-21" fmla="*/ 312010 w 312010"/>
                  <a:gd name="connsiteY1-22" fmla="*/ 0 h 712012"/>
                  <a:gd name="connsiteX2-23" fmla="*/ 67 w 312010"/>
                  <a:gd name="connsiteY2-24" fmla="*/ 0 h 712012"/>
                  <a:gd name="connsiteX3-25" fmla="*/ 67 w 312010"/>
                  <a:gd name="connsiteY3-26" fmla="*/ 669131 h 712012"/>
                  <a:gd name="connsiteX4-27" fmla="*/ 111985 w 312010"/>
                  <a:gd name="connsiteY4-28" fmla="*/ 669131 h 712012"/>
                  <a:gd name="connsiteX5-29" fmla="*/ 111985 w 312010"/>
                  <a:gd name="connsiteY5-30" fmla="*/ 92868 h 712012"/>
                  <a:gd name="connsiteX6-31" fmla="*/ 192948 w 312010"/>
                  <a:gd name="connsiteY6-32" fmla="*/ 92868 h 712012"/>
                  <a:gd name="connsiteX7-33" fmla="*/ 192948 w 312010"/>
                  <a:gd name="connsiteY7-34" fmla="*/ 652462 h 712012"/>
                  <a:gd name="connsiteX8-35" fmla="*/ 312010 w 312010"/>
                  <a:gd name="connsiteY8-36" fmla="*/ 647700 h 712012"/>
                  <a:gd name="connsiteX0-37" fmla="*/ 312010 w 312010"/>
                  <a:gd name="connsiteY0-38" fmla="*/ 647700 h 712012"/>
                  <a:gd name="connsiteX1-39" fmla="*/ 312010 w 312010"/>
                  <a:gd name="connsiteY1-40" fmla="*/ 0 h 712012"/>
                  <a:gd name="connsiteX2-41" fmla="*/ 67 w 312010"/>
                  <a:gd name="connsiteY2-42" fmla="*/ 0 h 712012"/>
                  <a:gd name="connsiteX3-43" fmla="*/ 67 w 312010"/>
                  <a:gd name="connsiteY3-44" fmla="*/ 669131 h 712012"/>
                  <a:gd name="connsiteX4-45" fmla="*/ 111985 w 312010"/>
                  <a:gd name="connsiteY4-46" fmla="*/ 669131 h 712012"/>
                  <a:gd name="connsiteX5-47" fmla="*/ 111985 w 312010"/>
                  <a:gd name="connsiteY5-48" fmla="*/ 92868 h 712012"/>
                  <a:gd name="connsiteX6-49" fmla="*/ 192948 w 312010"/>
                  <a:gd name="connsiteY6-50" fmla="*/ 92868 h 712012"/>
                  <a:gd name="connsiteX7-51" fmla="*/ 192948 w 312010"/>
                  <a:gd name="connsiteY7-52" fmla="*/ 652462 h 712012"/>
                  <a:gd name="connsiteX8-53" fmla="*/ 312010 w 312010"/>
                  <a:gd name="connsiteY8-54" fmla="*/ 647700 h 712012"/>
                  <a:gd name="connsiteX0-55" fmla="*/ 312010 w 312013"/>
                  <a:gd name="connsiteY0-56" fmla="*/ 647700 h 719108"/>
                  <a:gd name="connsiteX1-57" fmla="*/ 312010 w 312013"/>
                  <a:gd name="connsiteY1-58" fmla="*/ 0 h 719108"/>
                  <a:gd name="connsiteX2-59" fmla="*/ 67 w 312013"/>
                  <a:gd name="connsiteY2-60" fmla="*/ 0 h 719108"/>
                  <a:gd name="connsiteX3-61" fmla="*/ 67 w 312013"/>
                  <a:gd name="connsiteY3-62" fmla="*/ 669131 h 719108"/>
                  <a:gd name="connsiteX4-63" fmla="*/ 111985 w 312013"/>
                  <a:gd name="connsiteY4-64" fmla="*/ 669131 h 719108"/>
                  <a:gd name="connsiteX5-65" fmla="*/ 111985 w 312013"/>
                  <a:gd name="connsiteY5-66" fmla="*/ 92868 h 719108"/>
                  <a:gd name="connsiteX6-67" fmla="*/ 192948 w 312013"/>
                  <a:gd name="connsiteY6-68" fmla="*/ 92868 h 719108"/>
                  <a:gd name="connsiteX7-69" fmla="*/ 192948 w 312013"/>
                  <a:gd name="connsiteY7-70" fmla="*/ 652462 h 719108"/>
                  <a:gd name="connsiteX8-71" fmla="*/ 312010 w 312013"/>
                  <a:gd name="connsiteY8-72" fmla="*/ 647700 h 719108"/>
                  <a:gd name="connsiteX0-73" fmla="*/ 311948 w 311951"/>
                  <a:gd name="connsiteY0-74" fmla="*/ 647700 h 720495"/>
                  <a:gd name="connsiteX1-75" fmla="*/ 311948 w 311951"/>
                  <a:gd name="connsiteY1-76" fmla="*/ 0 h 720495"/>
                  <a:gd name="connsiteX2-77" fmla="*/ 5 w 311951"/>
                  <a:gd name="connsiteY2-78" fmla="*/ 0 h 720495"/>
                  <a:gd name="connsiteX3-79" fmla="*/ 5 w 311951"/>
                  <a:gd name="connsiteY3-80" fmla="*/ 669131 h 720495"/>
                  <a:gd name="connsiteX4-81" fmla="*/ 111923 w 311951"/>
                  <a:gd name="connsiteY4-82" fmla="*/ 669131 h 720495"/>
                  <a:gd name="connsiteX5-83" fmla="*/ 111923 w 311951"/>
                  <a:gd name="connsiteY5-84" fmla="*/ 92868 h 720495"/>
                  <a:gd name="connsiteX6-85" fmla="*/ 192886 w 311951"/>
                  <a:gd name="connsiteY6-86" fmla="*/ 92868 h 720495"/>
                  <a:gd name="connsiteX7-87" fmla="*/ 192886 w 311951"/>
                  <a:gd name="connsiteY7-88" fmla="*/ 652462 h 720495"/>
                  <a:gd name="connsiteX8-89" fmla="*/ 311948 w 311951"/>
                  <a:gd name="connsiteY8-90" fmla="*/ 647700 h 720495"/>
                  <a:gd name="connsiteX0-91" fmla="*/ 311948 w 311951"/>
                  <a:gd name="connsiteY0-92" fmla="*/ 647700 h 728962"/>
                  <a:gd name="connsiteX1-93" fmla="*/ 311948 w 311951"/>
                  <a:gd name="connsiteY1-94" fmla="*/ 0 h 728962"/>
                  <a:gd name="connsiteX2-95" fmla="*/ 5 w 311951"/>
                  <a:gd name="connsiteY2-96" fmla="*/ 0 h 728962"/>
                  <a:gd name="connsiteX3-97" fmla="*/ 5 w 311951"/>
                  <a:gd name="connsiteY3-98" fmla="*/ 669131 h 728962"/>
                  <a:gd name="connsiteX4-99" fmla="*/ 111923 w 311951"/>
                  <a:gd name="connsiteY4-100" fmla="*/ 669131 h 728962"/>
                  <a:gd name="connsiteX5-101" fmla="*/ 111923 w 311951"/>
                  <a:gd name="connsiteY5-102" fmla="*/ 92868 h 728962"/>
                  <a:gd name="connsiteX6-103" fmla="*/ 192886 w 311951"/>
                  <a:gd name="connsiteY6-104" fmla="*/ 92868 h 728962"/>
                  <a:gd name="connsiteX7-105" fmla="*/ 192886 w 311951"/>
                  <a:gd name="connsiteY7-106" fmla="*/ 652462 h 728962"/>
                  <a:gd name="connsiteX8-107" fmla="*/ 311948 w 311951"/>
                  <a:gd name="connsiteY8-108" fmla="*/ 647700 h 7289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11951" h="728962">
                    <a:moveTo>
                      <a:pt x="311948" y="647700"/>
                    </a:moveTo>
                    <a:lnTo>
                      <a:pt x="311948" y="0"/>
                    </a:lnTo>
                    <a:lnTo>
                      <a:pt x="5" y="0"/>
                    </a:lnTo>
                    <a:lnTo>
                      <a:pt x="5" y="669131"/>
                    </a:lnTo>
                    <a:cubicBezTo>
                      <a:pt x="-789" y="750093"/>
                      <a:pt x="107955" y="747712"/>
                      <a:pt x="111923" y="669131"/>
                    </a:cubicBezTo>
                    <a:lnTo>
                      <a:pt x="111923" y="92868"/>
                    </a:lnTo>
                    <a:lnTo>
                      <a:pt x="192886" y="92868"/>
                    </a:lnTo>
                    <a:lnTo>
                      <a:pt x="192886" y="652462"/>
                    </a:lnTo>
                    <a:cubicBezTo>
                      <a:pt x="192091" y="750888"/>
                      <a:pt x="312742" y="732630"/>
                      <a:pt x="311948" y="647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3372767" y="2178986"/>
              <a:ext cx="499696" cy="49768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51"/>
            <p:cNvSpPr txBox="1"/>
            <p:nvPr/>
          </p:nvSpPr>
          <p:spPr>
            <a:xfrm>
              <a:off x="2706338" y="2877792"/>
              <a:ext cx="1826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rPr>
                <a:t>您的标题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506747" y="2380159"/>
            <a:ext cx="341391" cy="3413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06747" y="3765855"/>
            <a:ext cx="341391" cy="341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36423" y="5245129"/>
            <a:ext cx="341391" cy="3413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180255" y="2164235"/>
            <a:ext cx="2684043" cy="14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8180255" y="5000309"/>
            <a:ext cx="2684043" cy="14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8180255" y="3535483"/>
            <a:ext cx="2684043" cy="14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产品及服务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>
          <a:xfrm>
            <a:off x="3331537" y="3078274"/>
            <a:ext cx="890988" cy="560087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148"/>
          <p:cNvGrpSpPr/>
          <p:nvPr/>
        </p:nvGrpSpPr>
        <p:grpSpPr>
          <a:xfrm>
            <a:off x="2349628" y="1890639"/>
            <a:ext cx="683555" cy="1686983"/>
            <a:chOff x="2000250" y="1211262"/>
            <a:chExt cx="512763" cy="1265238"/>
          </a:xfrm>
        </p:grpSpPr>
        <p:grpSp>
          <p:nvGrpSpPr>
            <p:cNvPr id="10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Group 144"/>
          <p:cNvGrpSpPr/>
          <p:nvPr/>
        </p:nvGrpSpPr>
        <p:grpSpPr>
          <a:xfrm>
            <a:off x="2578187" y="2445205"/>
            <a:ext cx="524835" cy="4205816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36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37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38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39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0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1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8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9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0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1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2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4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5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56" name="Group 149"/>
          <p:cNvGrpSpPr/>
          <p:nvPr/>
        </p:nvGrpSpPr>
        <p:grpSpPr>
          <a:xfrm>
            <a:off x="3646901" y="4966156"/>
            <a:ext cx="774553" cy="1665816"/>
            <a:chOff x="2973388" y="3517900"/>
            <a:chExt cx="581025" cy="1249362"/>
          </a:xfrm>
        </p:grpSpPr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0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1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grpSp>
          <p:nvGrpSpPr>
            <p:cNvPr id="62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63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65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387" tIns="85693" rIns="171387" bIns="8569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387" tIns="85693" rIns="171387" bIns="8569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387" tIns="85693" rIns="171387" bIns="8569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387" tIns="85693" rIns="171387" bIns="8569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387" tIns="85693" rIns="171387" bIns="8569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71387" tIns="85693" rIns="171387" bIns="8569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Group 20"/>
          <p:cNvGrpSpPr/>
          <p:nvPr/>
        </p:nvGrpSpPr>
        <p:grpSpPr>
          <a:xfrm>
            <a:off x="3314648" y="1706907"/>
            <a:ext cx="1544873" cy="971131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roup 23"/>
          <p:cNvGrpSpPr/>
          <p:nvPr/>
        </p:nvGrpSpPr>
        <p:grpSpPr>
          <a:xfrm>
            <a:off x="1092784" y="2848289"/>
            <a:ext cx="1256845" cy="790072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32"/>
          <p:cNvGrpSpPr/>
          <p:nvPr/>
        </p:nvGrpSpPr>
        <p:grpSpPr>
          <a:xfrm>
            <a:off x="1474780" y="4110493"/>
            <a:ext cx="984897" cy="619123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71387" tIns="85693" rIns="171387" bIns="8569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Freeform 46"/>
          <p:cNvSpPr>
            <a:spLocks noEditPoints="1"/>
          </p:cNvSpPr>
          <p:nvPr/>
        </p:nvSpPr>
        <p:spPr bwMode="auto">
          <a:xfrm>
            <a:off x="6037991" y="2327967"/>
            <a:ext cx="662391" cy="66251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91" tIns="60945" rIns="121891" bIns="6094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80" name="Freeform 46"/>
          <p:cNvSpPr>
            <a:spLocks noEditPoints="1"/>
          </p:cNvSpPr>
          <p:nvPr/>
        </p:nvSpPr>
        <p:spPr bwMode="auto">
          <a:xfrm>
            <a:off x="6037991" y="3305854"/>
            <a:ext cx="662391" cy="66251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91" tIns="60945" rIns="121891" bIns="6094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81" name="Freeform 46"/>
          <p:cNvSpPr>
            <a:spLocks noEditPoints="1"/>
          </p:cNvSpPr>
          <p:nvPr/>
        </p:nvSpPr>
        <p:spPr bwMode="auto">
          <a:xfrm>
            <a:off x="6037991" y="4271170"/>
            <a:ext cx="662391" cy="66251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91" tIns="60945" rIns="121891" bIns="6094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82" name="Freeform 46"/>
          <p:cNvSpPr>
            <a:spLocks noEditPoints="1"/>
          </p:cNvSpPr>
          <p:nvPr/>
        </p:nvSpPr>
        <p:spPr bwMode="auto">
          <a:xfrm>
            <a:off x="6037991" y="5236486"/>
            <a:ext cx="662391" cy="66251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91" tIns="60945" rIns="121891" bIns="6094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grpSp>
        <p:nvGrpSpPr>
          <p:cNvPr id="83" name="Group 30"/>
          <p:cNvGrpSpPr/>
          <p:nvPr/>
        </p:nvGrpSpPr>
        <p:grpSpPr>
          <a:xfrm>
            <a:off x="6942250" y="2317254"/>
            <a:ext cx="4515724" cy="775297"/>
            <a:chOff x="1224678" y="1233504"/>
            <a:chExt cx="2407799" cy="581474"/>
          </a:xfrm>
        </p:grpSpPr>
        <p:sp>
          <p:nvSpPr>
            <p:cNvPr id="84" name="Text Placeholder 3"/>
            <p:cNvSpPr txBox="1"/>
            <p:nvPr/>
          </p:nvSpPr>
          <p:spPr>
            <a:xfrm>
              <a:off x="1224678" y="1233504"/>
              <a:ext cx="509417" cy="25858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文字内容</a:t>
              </a:r>
              <a:endPara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>
              <a:off x="1270277" y="1461611"/>
              <a:ext cx="2362200" cy="35336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30"/>
          <p:cNvGrpSpPr/>
          <p:nvPr/>
        </p:nvGrpSpPr>
        <p:grpSpPr>
          <a:xfrm>
            <a:off x="7003038" y="3295138"/>
            <a:ext cx="4430205" cy="806025"/>
            <a:chOff x="1270277" y="1233504"/>
            <a:chExt cx="2362200" cy="604519"/>
          </a:xfrm>
        </p:grpSpPr>
        <p:sp>
          <p:nvSpPr>
            <p:cNvPr id="87" name="Text Placeholder 3"/>
            <p:cNvSpPr txBox="1"/>
            <p:nvPr/>
          </p:nvSpPr>
          <p:spPr>
            <a:xfrm>
              <a:off x="1270277" y="1233504"/>
              <a:ext cx="509417" cy="25858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文字内容</a:t>
              </a:r>
              <a:endPara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Text Placeholder 3"/>
            <p:cNvSpPr txBox="1"/>
            <p:nvPr/>
          </p:nvSpPr>
          <p:spPr>
            <a:xfrm>
              <a:off x="1270277" y="1484657"/>
              <a:ext cx="2362200" cy="3533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roup 30"/>
          <p:cNvGrpSpPr/>
          <p:nvPr/>
        </p:nvGrpSpPr>
        <p:grpSpPr>
          <a:xfrm>
            <a:off x="7003038" y="4260459"/>
            <a:ext cx="4430205" cy="800520"/>
            <a:chOff x="1270277" y="1233503"/>
            <a:chExt cx="2362200" cy="600389"/>
          </a:xfrm>
        </p:grpSpPr>
        <p:sp>
          <p:nvSpPr>
            <p:cNvPr id="90" name="Text Placeholder 3"/>
            <p:cNvSpPr txBox="1"/>
            <p:nvPr/>
          </p:nvSpPr>
          <p:spPr>
            <a:xfrm>
              <a:off x="1270277" y="1233503"/>
              <a:ext cx="509417" cy="25858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文字内容</a:t>
              </a:r>
              <a:endPara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Text Placeholder 3"/>
            <p:cNvSpPr txBox="1"/>
            <p:nvPr/>
          </p:nvSpPr>
          <p:spPr>
            <a:xfrm>
              <a:off x="1270277" y="1480526"/>
              <a:ext cx="2362200" cy="3533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30"/>
          <p:cNvGrpSpPr/>
          <p:nvPr/>
        </p:nvGrpSpPr>
        <p:grpSpPr>
          <a:xfrm>
            <a:off x="7003038" y="5225772"/>
            <a:ext cx="4430205" cy="795013"/>
            <a:chOff x="1270277" y="1233504"/>
            <a:chExt cx="2362200" cy="596260"/>
          </a:xfrm>
        </p:grpSpPr>
        <p:sp>
          <p:nvSpPr>
            <p:cNvPr id="93" name="Text Placeholder 3"/>
            <p:cNvSpPr txBox="1"/>
            <p:nvPr/>
          </p:nvSpPr>
          <p:spPr>
            <a:xfrm>
              <a:off x="1270277" y="1233504"/>
              <a:ext cx="509417" cy="25858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文字内容</a:t>
              </a:r>
              <a:endPara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 Placeholder 3"/>
            <p:cNvSpPr txBox="1"/>
            <p:nvPr/>
          </p:nvSpPr>
          <p:spPr>
            <a:xfrm>
              <a:off x="1270277" y="1476398"/>
              <a:ext cx="2362200" cy="3533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产品及服务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68"/>
          <p:cNvSpPr>
            <a:spLocks noChangeArrowheads="1"/>
          </p:cNvSpPr>
          <p:nvPr/>
        </p:nvSpPr>
        <p:spPr bwMode="auto">
          <a:xfrm>
            <a:off x="1037913" y="3811457"/>
            <a:ext cx="1788436" cy="1417823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txBody>
          <a:bodyPr vert="horz" wrap="square" lIns="91436" tIns="45717" rIns="91436" bIns="45717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5" name="Freeform 767"/>
          <p:cNvSpPr>
            <a:spLocks noChangeArrowheads="1"/>
          </p:cNvSpPr>
          <p:nvPr/>
        </p:nvSpPr>
        <p:spPr bwMode="auto">
          <a:xfrm>
            <a:off x="2667132" y="4477032"/>
            <a:ext cx="1750029" cy="2389757"/>
          </a:xfrm>
          <a:custGeom>
            <a:avLst/>
            <a:gdLst>
              <a:gd name="T0" fmla="*/ 3435 w 4621"/>
              <a:gd name="T1" fmla="*/ 4364 h 6311"/>
              <a:gd name="T2" fmla="*/ 3435 w 4621"/>
              <a:gd name="T3" fmla="*/ 4364 h 6311"/>
              <a:gd name="T4" fmla="*/ 3807 w 4621"/>
              <a:gd name="T5" fmla="*/ 2758 h 6311"/>
              <a:gd name="T6" fmla="*/ 4223 w 4621"/>
              <a:gd name="T7" fmla="*/ 1830 h 6311"/>
              <a:gd name="T8" fmla="*/ 4568 w 4621"/>
              <a:gd name="T9" fmla="*/ 1075 h 6311"/>
              <a:gd name="T10" fmla="*/ 3922 w 4621"/>
              <a:gd name="T11" fmla="*/ 1702 h 6311"/>
              <a:gd name="T12" fmla="*/ 3410 w 4621"/>
              <a:gd name="T13" fmla="*/ 2150 h 6311"/>
              <a:gd name="T14" fmla="*/ 3608 w 4621"/>
              <a:gd name="T15" fmla="*/ 1299 h 6311"/>
              <a:gd name="T16" fmla="*/ 3698 w 4621"/>
              <a:gd name="T17" fmla="*/ 307 h 6311"/>
              <a:gd name="T18" fmla="*/ 3192 w 4621"/>
              <a:gd name="T19" fmla="*/ 1356 h 6311"/>
              <a:gd name="T20" fmla="*/ 2834 w 4621"/>
              <a:gd name="T21" fmla="*/ 1887 h 6311"/>
              <a:gd name="T22" fmla="*/ 2726 w 4621"/>
              <a:gd name="T23" fmla="*/ 1030 h 6311"/>
              <a:gd name="T24" fmla="*/ 2566 w 4621"/>
              <a:gd name="T25" fmla="*/ 6 h 6311"/>
              <a:gd name="T26" fmla="*/ 2304 w 4621"/>
              <a:gd name="T27" fmla="*/ 960 h 6311"/>
              <a:gd name="T28" fmla="*/ 2297 w 4621"/>
              <a:gd name="T29" fmla="*/ 1856 h 6311"/>
              <a:gd name="T30" fmla="*/ 1862 w 4621"/>
              <a:gd name="T31" fmla="*/ 979 h 6311"/>
              <a:gd name="T32" fmla="*/ 1337 w 4621"/>
              <a:gd name="T33" fmla="*/ 281 h 6311"/>
              <a:gd name="T34" fmla="*/ 1600 w 4621"/>
              <a:gd name="T35" fmla="*/ 1689 h 6311"/>
              <a:gd name="T36" fmla="*/ 1677 w 4621"/>
              <a:gd name="T37" fmla="*/ 2720 h 6311"/>
              <a:gd name="T38" fmla="*/ 915 w 4621"/>
              <a:gd name="T39" fmla="*/ 2585 h 6311"/>
              <a:gd name="T40" fmla="*/ 147 w 4621"/>
              <a:gd name="T41" fmla="*/ 2540 h 6311"/>
              <a:gd name="T42" fmla="*/ 153 w 4621"/>
              <a:gd name="T43" fmla="*/ 2848 h 6311"/>
              <a:gd name="T44" fmla="*/ 608 w 4621"/>
              <a:gd name="T45" fmla="*/ 3020 h 6311"/>
              <a:gd name="T46" fmla="*/ 1382 w 4621"/>
              <a:gd name="T47" fmla="*/ 3686 h 6311"/>
              <a:gd name="T48" fmla="*/ 1990 w 4621"/>
              <a:gd name="T49" fmla="*/ 4313 h 6311"/>
              <a:gd name="T50" fmla="*/ 2086 w 4621"/>
              <a:gd name="T51" fmla="*/ 5420 h 6311"/>
              <a:gd name="T52" fmla="*/ 2080 w 4621"/>
              <a:gd name="T53" fmla="*/ 6310 h 6311"/>
              <a:gd name="T54" fmla="*/ 3333 w 4621"/>
              <a:gd name="T55" fmla="*/ 6310 h 6311"/>
              <a:gd name="T56" fmla="*/ 3435 w 4621"/>
              <a:gd name="T57" fmla="*/ 4364 h 6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21" h="6311">
                <a:moveTo>
                  <a:pt x="3435" y="4364"/>
                </a:moveTo>
                <a:lnTo>
                  <a:pt x="3435" y="4364"/>
                </a:lnTo>
                <a:cubicBezTo>
                  <a:pt x="3794" y="3641"/>
                  <a:pt x="3730" y="3161"/>
                  <a:pt x="3807" y="2758"/>
                </a:cubicBezTo>
                <a:cubicBezTo>
                  <a:pt x="3884" y="2355"/>
                  <a:pt x="4108" y="1996"/>
                  <a:pt x="4223" y="1830"/>
                </a:cubicBezTo>
                <a:cubicBezTo>
                  <a:pt x="4363" y="1631"/>
                  <a:pt x="4620" y="1196"/>
                  <a:pt x="4568" y="1075"/>
                </a:cubicBezTo>
                <a:cubicBezTo>
                  <a:pt x="4466" y="832"/>
                  <a:pt x="4140" y="1395"/>
                  <a:pt x="3922" y="1702"/>
                </a:cubicBezTo>
                <a:cubicBezTo>
                  <a:pt x="3698" y="2003"/>
                  <a:pt x="3487" y="2163"/>
                  <a:pt x="3410" y="2150"/>
                </a:cubicBezTo>
                <a:cubicBezTo>
                  <a:pt x="3340" y="2131"/>
                  <a:pt x="3493" y="1696"/>
                  <a:pt x="3608" y="1299"/>
                </a:cubicBezTo>
                <a:cubicBezTo>
                  <a:pt x="3800" y="646"/>
                  <a:pt x="3909" y="358"/>
                  <a:pt x="3698" y="307"/>
                </a:cubicBezTo>
                <a:cubicBezTo>
                  <a:pt x="3442" y="249"/>
                  <a:pt x="3333" y="966"/>
                  <a:pt x="3192" y="1356"/>
                </a:cubicBezTo>
                <a:cubicBezTo>
                  <a:pt x="3058" y="1715"/>
                  <a:pt x="2968" y="1900"/>
                  <a:pt x="2834" y="1887"/>
                </a:cubicBezTo>
                <a:cubicBezTo>
                  <a:pt x="2776" y="1881"/>
                  <a:pt x="2739" y="1606"/>
                  <a:pt x="2726" y="1030"/>
                </a:cubicBezTo>
                <a:cubicBezTo>
                  <a:pt x="2713" y="185"/>
                  <a:pt x="2694" y="0"/>
                  <a:pt x="2566" y="6"/>
                </a:cubicBezTo>
                <a:cubicBezTo>
                  <a:pt x="2265" y="19"/>
                  <a:pt x="2323" y="524"/>
                  <a:pt x="2304" y="960"/>
                </a:cubicBezTo>
                <a:cubicBezTo>
                  <a:pt x="2291" y="1395"/>
                  <a:pt x="2336" y="1843"/>
                  <a:pt x="2297" y="1856"/>
                </a:cubicBezTo>
                <a:cubicBezTo>
                  <a:pt x="2137" y="1932"/>
                  <a:pt x="2022" y="1382"/>
                  <a:pt x="1862" y="979"/>
                </a:cubicBezTo>
                <a:cubicBezTo>
                  <a:pt x="1702" y="582"/>
                  <a:pt x="1587" y="19"/>
                  <a:pt x="1337" y="281"/>
                </a:cubicBezTo>
                <a:cubicBezTo>
                  <a:pt x="1165" y="467"/>
                  <a:pt x="1408" y="1222"/>
                  <a:pt x="1600" y="1689"/>
                </a:cubicBezTo>
                <a:cubicBezTo>
                  <a:pt x="1785" y="2150"/>
                  <a:pt x="1869" y="2527"/>
                  <a:pt x="1677" y="2720"/>
                </a:cubicBezTo>
                <a:cubicBezTo>
                  <a:pt x="1408" y="2982"/>
                  <a:pt x="1229" y="2783"/>
                  <a:pt x="915" y="2585"/>
                </a:cubicBezTo>
                <a:cubicBezTo>
                  <a:pt x="595" y="2387"/>
                  <a:pt x="294" y="2374"/>
                  <a:pt x="147" y="2540"/>
                </a:cubicBezTo>
                <a:cubicBezTo>
                  <a:pt x="0" y="2713"/>
                  <a:pt x="70" y="2879"/>
                  <a:pt x="153" y="2848"/>
                </a:cubicBezTo>
                <a:cubicBezTo>
                  <a:pt x="237" y="2816"/>
                  <a:pt x="352" y="2854"/>
                  <a:pt x="608" y="3020"/>
                </a:cubicBezTo>
                <a:cubicBezTo>
                  <a:pt x="864" y="3187"/>
                  <a:pt x="998" y="3462"/>
                  <a:pt x="1382" y="3686"/>
                </a:cubicBezTo>
                <a:cubicBezTo>
                  <a:pt x="1772" y="3910"/>
                  <a:pt x="1881" y="4044"/>
                  <a:pt x="1990" y="4313"/>
                </a:cubicBezTo>
                <a:cubicBezTo>
                  <a:pt x="2099" y="4582"/>
                  <a:pt x="2086" y="5420"/>
                  <a:pt x="2086" y="5420"/>
                </a:cubicBezTo>
                <a:cubicBezTo>
                  <a:pt x="2086" y="5715"/>
                  <a:pt x="2086" y="6009"/>
                  <a:pt x="2080" y="6310"/>
                </a:cubicBezTo>
                <a:cubicBezTo>
                  <a:pt x="3333" y="6310"/>
                  <a:pt x="3333" y="6310"/>
                  <a:pt x="3333" y="6310"/>
                </a:cubicBezTo>
                <a:cubicBezTo>
                  <a:pt x="3378" y="5126"/>
                  <a:pt x="3435" y="4364"/>
                  <a:pt x="3435" y="436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91436" tIns="45717" rIns="91436" bIns="45717" anchor="ctr"/>
          <a:lstStyle/>
          <a:p>
            <a:endParaRPr lang="en-US" sz="935" dirty="0">
              <a:cs typeface="+mn-ea"/>
              <a:sym typeface="+mn-lt"/>
            </a:endParaRPr>
          </a:p>
        </p:txBody>
      </p:sp>
      <p:sp>
        <p:nvSpPr>
          <p:cNvPr id="6" name="Freeform 769"/>
          <p:cNvSpPr>
            <a:spLocks noChangeArrowheads="1"/>
          </p:cNvSpPr>
          <p:nvPr/>
        </p:nvSpPr>
        <p:spPr bwMode="auto">
          <a:xfrm>
            <a:off x="1239391" y="2136539"/>
            <a:ext cx="2855485" cy="2438188"/>
          </a:xfrm>
          <a:custGeom>
            <a:avLst/>
            <a:gdLst>
              <a:gd name="T0" fmla="*/ 4653 w 7540"/>
              <a:gd name="T1" fmla="*/ 0 h 6439"/>
              <a:gd name="T2" fmla="*/ 4653 w 7540"/>
              <a:gd name="T3" fmla="*/ 0 h 6439"/>
              <a:gd name="T4" fmla="*/ 3014 w 7540"/>
              <a:gd name="T5" fmla="*/ 454 h 6439"/>
              <a:gd name="T6" fmla="*/ 1408 w 7540"/>
              <a:gd name="T7" fmla="*/ 4684 h 6439"/>
              <a:gd name="T8" fmla="*/ 3200 w 7540"/>
              <a:gd name="T9" fmla="*/ 5823 h 6439"/>
              <a:gd name="T10" fmla="*/ 4166 w 7540"/>
              <a:gd name="T11" fmla="*/ 5497 h 6439"/>
              <a:gd name="T12" fmla="*/ 4307 w 7540"/>
              <a:gd name="T13" fmla="*/ 5471 h 6439"/>
              <a:gd name="T14" fmla="*/ 4870 w 7540"/>
              <a:gd name="T15" fmla="*/ 6438 h 6439"/>
              <a:gd name="T16" fmla="*/ 5517 w 7540"/>
              <a:gd name="T17" fmla="*/ 4793 h 6439"/>
              <a:gd name="T18" fmla="*/ 6765 w 7540"/>
              <a:gd name="T19" fmla="*/ 1484 h 6439"/>
              <a:gd name="T20" fmla="*/ 4653 w 7540"/>
              <a:gd name="T21" fmla="*/ 0 h 6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40" h="6439">
                <a:moveTo>
                  <a:pt x="4653" y="0"/>
                </a:moveTo>
                <a:lnTo>
                  <a:pt x="4653" y="0"/>
                </a:lnTo>
                <a:cubicBezTo>
                  <a:pt x="4051" y="0"/>
                  <a:pt x="3456" y="198"/>
                  <a:pt x="3014" y="454"/>
                </a:cubicBezTo>
                <a:cubicBezTo>
                  <a:pt x="1978" y="1062"/>
                  <a:pt x="0" y="2745"/>
                  <a:pt x="1408" y="4684"/>
                </a:cubicBezTo>
                <a:cubicBezTo>
                  <a:pt x="2061" y="5580"/>
                  <a:pt x="2701" y="5823"/>
                  <a:pt x="3200" y="5823"/>
                </a:cubicBezTo>
                <a:cubicBezTo>
                  <a:pt x="3776" y="5823"/>
                  <a:pt x="4166" y="5497"/>
                  <a:pt x="4166" y="5497"/>
                </a:cubicBezTo>
                <a:cubicBezTo>
                  <a:pt x="4166" y="5497"/>
                  <a:pt x="4224" y="5471"/>
                  <a:pt x="4307" y="5471"/>
                </a:cubicBezTo>
                <a:cubicBezTo>
                  <a:pt x="4486" y="5471"/>
                  <a:pt x="4781" y="5599"/>
                  <a:pt x="4870" y="6438"/>
                </a:cubicBezTo>
                <a:cubicBezTo>
                  <a:pt x="4870" y="6438"/>
                  <a:pt x="5721" y="5363"/>
                  <a:pt x="5517" y="4793"/>
                </a:cubicBezTo>
                <a:cubicBezTo>
                  <a:pt x="5517" y="4793"/>
                  <a:pt x="7539" y="3411"/>
                  <a:pt x="6765" y="1484"/>
                </a:cubicBezTo>
                <a:cubicBezTo>
                  <a:pt x="6317" y="377"/>
                  <a:pt x="5478" y="0"/>
                  <a:pt x="4653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txBody>
          <a:bodyPr vert="horz" wrap="square" lIns="91436" tIns="45717" rIns="91436" bIns="45717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" name="Freeform 770"/>
          <p:cNvSpPr>
            <a:spLocks noChangeArrowheads="1"/>
          </p:cNvSpPr>
          <p:nvPr/>
        </p:nvSpPr>
        <p:spPr bwMode="auto">
          <a:xfrm>
            <a:off x="2655282" y="2347214"/>
            <a:ext cx="2127420" cy="2007329"/>
          </a:xfrm>
          <a:custGeom>
            <a:avLst/>
            <a:gdLst>
              <a:gd name="T0" fmla="*/ 3040 w 5620"/>
              <a:gd name="T1" fmla="*/ 0 h 5300"/>
              <a:gd name="T2" fmla="*/ 3040 w 5620"/>
              <a:gd name="T3" fmla="*/ 0 h 5300"/>
              <a:gd name="T4" fmla="*/ 1459 w 5620"/>
              <a:gd name="T5" fmla="*/ 378 h 5300"/>
              <a:gd name="T6" fmla="*/ 576 w 5620"/>
              <a:gd name="T7" fmla="*/ 2873 h 5300"/>
              <a:gd name="T8" fmla="*/ 2739 w 5620"/>
              <a:gd name="T9" fmla="*/ 4505 h 5300"/>
              <a:gd name="T10" fmla="*/ 2758 w 5620"/>
              <a:gd name="T11" fmla="*/ 4505 h 5300"/>
              <a:gd name="T12" fmla="*/ 2349 w 5620"/>
              <a:gd name="T13" fmla="*/ 5299 h 5300"/>
              <a:gd name="T14" fmla="*/ 5516 w 5620"/>
              <a:gd name="T15" fmla="*/ 2118 h 5300"/>
              <a:gd name="T16" fmla="*/ 3040 w 5620"/>
              <a:gd name="T17" fmla="*/ 0 h 5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0" h="5300">
                <a:moveTo>
                  <a:pt x="3040" y="0"/>
                </a:moveTo>
                <a:lnTo>
                  <a:pt x="3040" y="0"/>
                </a:lnTo>
                <a:cubicBezTo>
                  <a:pt x="2483" y="0"/>
                  <a:pt x="1913" y="134"/>
                  <a:pt x="1459" y="378"/>
                </a:cubicBezTo>
                <a:cubicBezTo>
                  <a:pt x="0" y="1152"/>
                  <a:pt x="576" y="2873"/>
                  <a:pt x="576" y="2873"/>
                </a:cubicBezTo>
                <a:cubicBezTo>
                  <a:pt x="857" y="4461"/>
                  <a:pt x="2540" y="4505"/>
                  <a:pt x="2739" y="4505"/>
                </a:cubicBezTo>
                <a:cubicBezTo>
                  <a:pt x="2752" y="4505"/>
                  <a:pt x="2758" y="4505"/>
                  <a:pt x="2758" y="4505"/>
                </a:cubicBezTo>
                <a:cubicBezTo>
                  <a:pt x="2688" y="4858"/>
                  <a:pt x="2349" y="5299"/>
                  <a:pt x="2349" y="5299"/>
                </a:cubicBezTo>
                <a:cubicBezTo>
                  <a:pt x="2617" y="5299"/>
                  <a:pt x="5619" y="4294"/>
                  <a:pt x="5516" y="2118"/>
                </a:cubicBezTo>
                <a:cubicBezTo>
                  <a:pt x="5440" y="627"/>
                  <a:pt x="4249" y="0"/>
                  <a:pt x="304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txBody>
          <a:bodyPr vert="horz" wrap="square" lIns="91436" tIns="45717" rIns="91436" bIns="45717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0" name="Freeform 771"/>
          <p:cNvSpPr>
            <a:spLocks noChangeArrowheads="1"/>
          </p:cNvSpPr>
          <p:nvPr/>
        </p:nvSpPr>
        <p:spPr bwMode="auto">
          <a:xfrm>
            <a:off x="3744420" y="3140205"/>
            <a:ext cx="1917016" cy="1434523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txBody>
          <a:bodyPr vert="horz" wrap="square" lIns="91436" tIns="45717" rIns="91436" bIns="45717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1" name="Freeform 772"/>
          <p:cNvSpPr>
            <a:spLocks noChangeArrowheads="1"/>
          </p:cNvSpPr>
          <p:nvPr/>
        </p:nvSpPr>
        <p:spPr bwMode="auto">
          <a:xfrm>
            <a:off x="4445249" y="4074265"/>
            <a:ext cx="1210659" cy="945215"/>
          </a:xfrm>
          <a:custGeom>
            <a:avLst/>
            <a:gdLst>
              <a:gd name="T0" fmla="*/ 1293 w 3195"/>
              <a:gd name="T1" fmla="*/ 0 h 2497"/>
              <a:gd name="T2" fmla="*/ 1293 w 3195"/>
              <a:gd name="T3" fmla="*/ 0 h 2497"/>
              <a:gd name="T4" fmla="*/ 262 w 3195"/>
              <a:gd name="T5" fmla="*/ 711 h 2497"/>
              <a:gd name="T6" fmla="*/ 474 w 3195"/>
              <a:gd name="T7" fmla="*/ 1856 h 2497"/>
              <a:gd name="T8" fmla="*/ 77 w 3195"/>
              <a:gd name="T9" fmla="*/ 2067 h 2497"/>
              <a:gd name="T10" fmla="*/ 1350 w 3195"/>
              <a:gd name="T11" fmla="*/ 2496 h 2497"/>
              <a:gd name="T12" fmla="*/ 2221 w 3195"/>
              <a:gd name="T13" fmla="*/ 2195 h 2497"/>
              <a:gd name="T14" fmla="*/ 1984 w 3195"/>
              <a:gd name="T15" fmla="*/ 147 h 2497"/>
              <a:gd name="T16" fmla="*/ 1293 w 3195"/>
              <a:gd name="T17" fmla="*/ 0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5" h="2497">
                <a:moveTo>
                  <a:pt x="1293" y="0"/>
                </a:moveTo>
                <a:lnTo>
                  <a:pt x="1293" y="0"/>
                </a:lnTo>
                <a:cubicBezTo>
                  <a:pt x="832" y="0"/>
                  <a:pt x="442" y="231"/>
                  <a:pt x="262" y="711"/>
                </a:cubicBezTo>
                <a:cubicBezTo>
                  <a:pt x="0" y="1415"/>
                  <a:pt x="474" y="1856"/>
                  <a:pt x="474" y="1856"/>
                </a:cubicBezTo>
                <a:cubicBezTo>
                  <a:pt x="422" y="2061"/>
                  <a:pt x="77" y="2067"/>
                  <a:pt x="77" y="2067"/>
                </a:cubicBezTo>
                <a:cubicBezTo>
                  <a:pt x="77" y="2067"/>
                  <a:pt x="672" y="2496"/>
                  <a:pt x="1350" y="2496"/>
                </a:cubicBezTo>
                <a:cubicBezTo>
                  <a:pt x="1638" y="2496"/>
                  <a:pt x="1939" y="2419"/>
                  <a:pt x="2221" y="2195"/>
                </a:cubicBezTo>
                <a:cubicBezTo>
                  <a:pt x="3194" y="1018"/>
                  <a:pt x="2720" y="455"/>
                  <a:pt x="1984" y="147"/>
                </a:cubicBezTo>
                <a:cubicBezTo>
                  <a:pt x="1747" y="51"/>
                  <a:pt x="1510" y="0"/>
                  <a:pt x="129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txBody>
          <a:bodyPr vert="horz" wrap="square" lIns="91436" tIns="45717" rIns="91436" bIns="45717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12" name="组合 2"/>
          <p:cNvGrpSpPr/>
          <p:nvPr/>
        </p:nvGrpSpPr>
        <p:grpSpPr>
          <a:xfrm>
            <a:off x="1493552" y="2870809"/>
            <a:ext cx="3852889" cy="1850225"/>
            <a:chOff x="2305538" y="2870810"/>
            <a:chExt cx="3852908" cy="1850225"/>
          </a:xfrm>
        </p:grpSpPr>
        <p:sp>
          <p:nvSpPr>
            <p:cNvPr id="13" name="TextBox 3"/>
            <p:cNvSpPr txBox="1"/>
            <p:nvPr/>
          </p:nvSpPr>
          <p:spPr>
            <a:xfrm>
              <a:off x="2305538" y="4297833"/>
              <a:ext cx="800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执行力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43"/>
            <p:cNvSpPr txBox="1"/>
            <p:nvPr/>
          </p:nvSpPr>
          <p:spPr>
            <a:xfrm>
              <a:off x="2744119" y="3128137"/>
              <a:ext cx="800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创新力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244"/>
            <p:cNvSpPr txBox="1"/>
            <p:nvPr/>
          </p:nvSpPr>
          <p:spPr>
            <a:xfrm>
              <a:off x="4092407" y="2870810"/>
              <a:ext cx="800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远见力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245"/>
            <p:cNvSpPr txBox="1"/>
            <p:nvPr/>
          </p:nvSpPr>
          <p:spPr>
            <a:xfrm>
              <a:off x="5142229" y="3570953"/>
              <a:ext cx="800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决策力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246"/>
            <p:cNvSpPr txBox="1"/>
            <p:nvPr/>
          </p:nvSpPr>
          <p:spPr>
            <a:xfrm>
              <a:off x="5358223" y="4382481"/>
              <a:ext cx="800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感召力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4"/>
          <p:cNvSpPr txBox="1"/>
          <p:nvPr/>
        </p:nvSpPr>
        <p:spPr>
          <a:xfrm>
            <a:off x="6411921" y="2347214"/>
            <a:ext cx="2646870" cy="584769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诚信铸就品质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247"/>
          <p:cNvSpPr txBox="1"/>
          <p:nvPr/>
        </p:nvSpPr>
        <p:spPr>
          <a:xfrm>
            <a:off x="8190927" y="3091675"/>
            <a:ext cx="2646870" cy="584769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创新引领未来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6425645" y="3817865"/>
            <a:ext cx="4412152" cy="2124422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企业理念是企业在持续经营和长期发展过程中，继承企业优良传统，适应时代要求，由企业家积极倡导，全体员工自觉实践，从而形成的代表企业信念、激发企业活力、推动企业生产经营的团体精神和行为规范。按照不同层次划分为精神文化型和组织制度型两类。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产品及服务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806926" y="1772816"/>
            <a:ext cx="2516463" cy="1307072"/>
          </a:xfrm>
          <a:custGeom>
            <a:avLst/>
            <a:gdLst>
              <a:gd name="T0" fmla="*/ 25 w 229"/>
              <a:gd name="T1" fmla="*/ 0 h 119"/>
              <a:gd name="T2" fmla="*/ 204 w 229"/>
              <a:gd name="T3" fmla="*/ 0 h 119"/>
              <a:gd name="T4" fmla="*/ 229 w 229"/>
              <a:gd name="T5" fmla="*/ 25 h 119"/>
              <a:gd name="T6" fmla="*/ 229 w 229"/>
              <a:gd name="T7" fmla="*/ 94 h 119"/>
              <a:gd name="T8" fmla="*/ 204 w 229"/>
              <a:gd name="T9" fmla="*/ 119 h 119"/>
              <a:gd name="T10" fmla="*/ 57 w 229"/>
              <a:gd name="T11" fmla="*/ 119 h 119"/>
              <a:gd name="T12" fmla="*/ 57 w 229"/>
              <a:gd name="T13" fmla="*/ 103 h 119"/>
              <a:gd name="T14" fmla="*/ 204 w 229"/>
              <a:gd name="T15" fmla="*/ 103 h 119"/>
              <a:gd name="T16" fmla="*/ 213 w 229"/>
              <a:gd name="T17" fmla="*/ 94 h 119"/>
              <a:gd name="T18" fmla="*/ 213 w 229"/>
              <a:gd name="T19" fmla="*/ 25 h 119"/>
              <a:gd name="T20" fmla="*/ 204 w 229"/>
              <a:gd name="T21" fmla="*/ 16 h 119"/>
              <a:gd name="T22" fmla="*/ 25 w 229"/>
              <a:gd name="T23" fmla="*/ 16 h 119"/>
              <a:gd name="T24" fmla="*/ 16 w 229"/>
              <a:gd name="T25" fmla="*/ 25 h 119"/>
              <a:gd name="T26" fmla="*/ 16 w 229"/>
              <a:gd name="T27" fmla="*/ 94 h 119"/>
              <a:gd name="T28" fmla="*/ 25 w 229"/>
              <a:gd name="T29" fmla="*/ 103 h 119"/>
              <a:gd name="T30" fmla="*/ 41 w 229"/>
              <a:gd name="T31" fmla="*/ 103 h 119"/>
              <a:gd name="T32" fmla="*/ 41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4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918418" y="2298438"/>
            <a:ext cx="2516463" cy="1297769"/>
          </a:xfrm>
          <a:custGeom>
            <a:avLst/>
            <a:gdLst>
              <a:gd name="T0" fmla="*/ 25 w 229"/>
              <a:gd name="T1" fmla="*/ 0 h 118"/>
              <a:gd name="T2" fmla="*/ 172 w 229"/>
              <a:gd name="T3" fmla="*/ 0 h 118"/>
              <a:gd name="T4" fmla="*/ 172 w 229"/>
              <a:gd name="T5" fmla="*/ 16 h 118"/>
              <a:gd name="T6" fmla="*/ 25 w 229"/>
              <a:gd name="T7" fmla="*/ 16 h 118"/>
              <a:gd name="T8" fmla="*/ 16 w 229"/>
              <a:gd name="T9" fmla="*/ 24 h 118"/>
              <a:gd name="T10" fmla="*/ 16 w 229"/>
              <a:gd name="T11" fmla="*/ 93 h 118"/>
              <a:gd name="T12" fmla="*/ 25 w 229"/>
              <a:gd name="T13" fmla="*/ 102 h 118"/>
              <a:gd name="T14" fmla="*/ 143 w 229"/>
              <a:gd name="T15" fmla="*/ 102 h 118"/>
              <a:gd name="T16" fmla="*/ 143 w 229"/>
              <a:gd name="T17" fmla="*/ 118 h 118"/>
              <a:gd name="T18" fmla="*/ 25 w 229"/>
              <a:gd name="T19" fmla="*/ 118 h 118"/>
              <a:gd name="T20" fmla="*/ 0 w 229"/>
              <a:gd name="T21" fmla="*/ 93 h 118"/>
              <a:gd name="T22" fmla="*/ 0 w 229"/>
              <a:gd name="T23" fmla="*/ 24 h 118"/>
              <a:gd name="T24" fmla="*/ 25 w 229"/>
              <a:gd name="T25" fmla="*/ 0 h 118"/>
              <a:gd name="T26" fmla="*/ 159 w 229"/>
              <a:gd name="T27" fmla="*/ 102 h 118"/>
              <a:gd name="T28" fmla="*/ 205 w 229"/>
              <a:gd name="T29" fmla="*/ 102 h 118"/>
              <a:gd name="T30" fmla="*/ 213 w 229"/>
              <a:gd name="T31" fmla="*/ 93 h 118"/>
              <a:gd name="T32" fmla="*/ 213 w 229"/>
              <a:gd name="T33" fmla="*/ 24 h 118"/>
              <a:gd name="T34" fmla="*/ 205 w 229"/>
              <a:gd name="T35" fmla="*/ 16 h 118"/>
              <a:gd name="T36" fmla="*/ 188 w 229"/>
              <a:gd name="T37" fmla="*/ 16 h 118"/>
              <a:gd name="T38" fmla="*/ 188 w 229"/>
              <a:gd name="T39" fmla="*/ 0 h 118"/>
              <a:gd name="T40" fmla="*/ 205 w 229"/>
              <a:gd name="T41" fmla="*/ 0 h 118"/>
              <a:gd name="T42" fmla="*/ 229 w 229"/>
              <a:gd name="T43" fmla="*/ 24 h 118"/>
              <a:gd name="T44" fmla="*/ 229 w 229"/>
              <a:gd name="T45" fmla="*/ 93 h 118"/>
              <a:gd name="T46" fmla="*/ 205 w 229"/>
              <a:gd name="T47" fmla="*/ 118 h 118"/>
              <a:gd name="T48" fmla="*/ 159 w 229"/>
              <a:gd name="T49" fmla="*/ 118 h 118"/>
              <a:gd name="T50" fmla="*/ 159 w 229"/>
              <a:gd name="T51" fmla="*/ 10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4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8"/>
                  <a:pt x="20" y="102"/>
                  <a:pt x="25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12" y="118"/>
                  <a:pt x="0" y="107"/>
                  <a:pt x="0" y="9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59" y="102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9" y="102"/>
                  <a:pt x="213" y="98"/>
                  <a:pt x="213" y="93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88" y="16"/>
                  <a:pt x="188" y="16"/>
                  <a:pt x="188" y="16"/>
                </a:cubicBezTo>
                <a:cubicBezTo>
                  <a:pt x="188" y="0"/>
                  <a:pt x="188" y="0"/>
                  <a:pt x="188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8" y="0"/>
                  <a:pt x="229" y="11"/>
                  <a:pt x="229" y="24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107"/>
                  <a:pt x="218" y="118"/>
                  <a:pt x="205" y="118"/>
                </a:cubicBezTo>
                <a:cubicBezTo>
                  <a:pt x="159" y="118"/>
                  <a:pt x="159" y="118"/>
                  <a:pt x="159" y="118"/>
                </a:cubicBezTo>
                <a:lnTo>
                  <a:pt x="159" y="102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5490626" y="3079890"/>
            <a:ext cx="1297769" cy="1283813"/>
          </a:xfrm>
          <a:custGeom>
            <a:avLst/>
            <a:gdLst>
              <a:gd name="T0" fmla="*/ 21 w 118"/>
              <a:gd name="T1" fmla="*/ 16 h 117"/>
              <a:gd name="T2" fmla="*/ 70 w 118"/>
              <a:gd name="T3" fmla="*/ 16 h 117"/>
              <a:gd name="T4" fmla="*/ 70 w 118"/>
              <a:gd name="T5" fmla="*/ 0 h 117"/>
              <a:gd name="T6" fmla="*/ 21 w 118"/>
              <a:gd name="T7" fmla="*/ 0 h 117"/>
              <a:gd name="T8" fmla="*/ 0 w 118"/>
              <a:gd name="T9" fmla="*/ 20 h 117"/>
              <a:gd name="T10" fmla="*/ 0 w 118"/>
              <a:gd name="T11" fmla="*/ 97 h 117"/>
              <a:gd name="T12" fmla="*/ 21 w 118"/>
              <a:gd name="T13" fmla="*/ 117 h 117"/>
              <a:gd name="T14" fmla="*/ 29 w 118"/>
              <a:gd name="T15" fmla="*/ 117 h 117"/>
              <a:gd name="T16" fmla="*/ 29 w 118"/>
              <a:gd name="T17" fmla="*/ 102 h 117"/>
              <a:gd name="T18" fmla="*/ 21 w 118"/>
              <a:gd name="T19" fmla="*/ 102 h 117"/>
              <a:gd name="T20" fmla="*/ 16 w 118"/>
              <a:gd name="T21" fmla="*/ 97 h 117"/>
              <a:gd name="T22" fmla="*/ 16 w 118"/>
              <a:gd name="T23" fmla="*/ 20 h 117"/>
              <a:gd name="T24" fmla="*/ 21 w 118"/>
              <a:gd name="T25" fmla="*/ 16 h 117"/>
              <a:gd name="T26" fmla="*/ 45 w 118"/>
              <a:gd name="T27" fmla="*/ 117 h 117"/>
              <a:gd name="T28" fmla="*/ 98 w 118"/>
              <a:gd name="T29" fmla="*/ 117 h 117"/>
              <a:gd name="T30" fmla="*/ 118 w 118"/>
              <a:gd name="T31" fmla="*/ 97 h 117"/>
              <a:gd name="T32" fmla="*/ 118 w 118"/>
              <a:gd name="T33" fmla="*/ 20 h 117"/>
              <a:gd name="T34" fmla="*/ 98 w 118"/>
              <a:gd name="T35" fmla="*/ 0 h 117"/>
              <a:gd name="T36" fmla="*/ 86 w 118"/>
              <a:gd name="T37" fmla="*/ 0 h 117"/>
              <a:gd name="T38" fmla="*/ 86 w 118"/>
              <a:gd name="T39" fmla="*/ 16 h 117"/>
              <a:gd name="T40" fmla="*/ 98 w 118"/>
              <a:gd name="T41" fmla="*/ 16 h 117"/>
              <a:gd name="T42" fmla="*/ 102 w 118"/>
              <a:gd name="T43" fmla="*/ 20 h 117"/>
              <a:gd name="T44" fmla="*/ 102 w 118"/>
              <a:gd name="T45" fmla="*/ 97 h 117"/>
              <a:gd name="T46" fmla="*/ 98 w 118"/>
              <a:gd name="T47" fmla="*/ 102 h 117"/>
              <a:gd name="T48" fmla="*/ 45 w 118"/>
              <a:gd name="T49" fmla="*/ 102 h 117"/>
              <a:gd name="T50" fmla="*/ 45 w 118"/>
              <a:gd name="T51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" h="117">
                <a:moveTo>
                  <a:pt x="21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70" y="0"/>
                  <a:pt x="70" y="0"/>
                  <a:pt x="7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8"/>
                  <a:pt x="10" y="117"/>
                  <a:pt x="21" y="117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8" y="102"/>
                  <a:pt x="16" y="99"/>
                  <a:pt x="16" y="97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1" y="16"/>
                </a:cubicBezTo>
                <a:close/>
                <a:moveTo>
                  <a:pt x="45" y="117"/>
                </a:moveTo>
                <a:cubicBezTo>
                  <a:pt x="98" y="117"/>
                  <a:pt x="98" y="117"/>
                  <a:pt x="98" y="117"/>
                </a:cubicBezTo>
                <a:cubicBezTo>
                  <a:pt x="109" y="117"/>
                  <a:pt x="118" y="108"/>
                  <a:pt x="118" y="97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9"/>
                  <a:pt x="109" y="0"/>
                  <a:pt x="98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6"/>
                  <a:pt x="86" y="16"/>
                  <a:pt x="86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100" y="16"/>
                  <a:pt x="102" y="18"/>
                  <a:pt x="102" y="20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9"/>
                  <a:pt x="100" y="102"/>
                  <a:pt x="98" y="102"/>
                </a:cubicBezTo>
                <a:cubicBezTo>
                  <a:pt x="45" y="102"/>
                  <a:pt x="45" y="102"/>
                  <a:pt x="45" y="102"/>
                </a:cubicBezTo>
                <a:lnTo>
                  <a:pt x="45" y="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806926" y="3870645"/>
            <a:ext cx="2516463" cy="1297769"/>
          </a:xfrm>
          <a:custGeom>
            <a:avLst/>
            <a:gdLst>
              <a:gd name="T0" fmla="*/ 25 w 229"/>
              <a:gd name="T1" fmla="*/ 0 h 118"/>
              <a:gd name="T2" fmla="*/ 73 w 229"/>
              <a:gd name="T3" fmla="*/ 0 h 118"/>
              <a:gd name="T4" fmla="*/ 73 w 229"/>
              <a:gd name="T5" fmla="*/ 16 h 118"/>
              <a:gd name="T6" fmla="*/ 25 w 229"/>
              <a:gd name="T7" fmla="*/ 16 h 118"/>
              <a:gd name="T8" fmla="*/ 16 w 229"/>
              <a:gd name="T9" fmla="*/ 25 h 118"/>
              <a:gd name="T10" fmla="*/ 16 w 229"/>
              <a:gd name="T11" fmla="*/ 45 h 118"/>
              <a:gd name="T12" fmla="*/ 0 w 229"/>
              <a:gd name="T13" fmla="*/ 45 h 118"/>
              <a:gd name="T14" fmla="*/ 0 w 229"/>
              <a:gd name="T15" fmla="*/ 25 h 118"/>
              <a:gd name="T16" fmla="*/ 25 w 229"/>
              <a:gd name="T17" fmla="*/ 0 h 118"/>
              <a:gd name="T18" fmla="*/ 16 w 229"/>
              <a:gd name="T19" fmla="*/ 61 h 118"/>
              <a:gd name="T20" fmla="*/ 16 w 229"/>
              <a:gd name="T21" fmla="*/ 94 h 118"/>
              <a:gd name="T22" fmla="*/ 25 w 229"/>
              <a:gd name="T23" fmla="*/ 103 h 118"/>
              <a:gd name="T24" fmla="*/ 204 w 229"/>
              <a:gd name="T25" fmla="*/ 103 h 118"/>
              <a:gd name="T26" fmla="*/ 213 w 229"/>
              <a:gd name="T27" fmla="*/ 94 h 118"/>
              <a:gd name="T28" fmla="*/ 213 w 229"/>
              <a:gd name="T29" fmla="*/ 25 h 118"/>
              <a:gd name="T30" fmla="*/ 204 w 229"/>
              <a:gd name="T31" fmla="*/ 16 h 118"/>
              <a:gd name="T32" fmla="*/ 89 w 229"/>
              <a:gd name="T33" fmla="*/ 16 h 118"/>
              <a:gd name="T34" fmla="*/ 89 w 229"/>
              <a:gd name="T35" fmla="*/ 0 h 118"/>
              <a:gd name="T36" fmla="*/ 204 w 229"/>
              <a:gd name="T37" fmla="*/ 0 h 118"/>
              <a:gd name="T38" fmla="*/ 229 w 229"/>
              <a:gd name="T39" fmla="*/ 25 h 118"/>
              <a:gd name="T40" fmla="*/ 229 w 229"/>
              <a:gd name="T41" fmla="*/ 94 h 118"/>
              <a:gd name="T42" fmla="*/ 204 w 229"/>
              <a:gd name="T43" fmla="*/ 118 h 118"/>
              <a:gd name="T44" fmla="*/ 25 w 229"/>
              <a:gd name="T45" fmla="*/ 118 h 118"/>
              <a:gd name="T46" fmla="*/ 0 w 229"/>
              <a:gd name="T47" fmla="*/ 94 h 118"/>
              <a:gd name="T48" fmla="*/ 0 w 229"/>
              <a:gd name="T49" fmla="*/ 61 h 118"/>
              <a:gd name="T50" fmla="*/ 16 w 229"/>
              <a:gd name="T51" fmla="*/ 6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16"/>
                  <a:pt x="73" y="16"/>
                  <a:pt x="73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45"/>
                  <a:pt x="16" y="45"/>
                  <a:pt x="16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6" y="61"/>
                </a:move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0"/>
                  <a:pt x="89" y="0"/>
                  <a:pt x="89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1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7"/>
                  <a:pt x="218" y="118"/>
                  <a:pt x="204" y="118"/>
                </a:cubicBezTo>
                <a:cubicBezTo>
                  <a:pt x="145" y="118"/>
                  <a:pt x="85" y="118"/>
                  <a:pt x="25" y="118"/>
                </a:cubicBezTo>
                <a:cubicBezTo>
                  <a:pt x="12" y="118"/>
                  <a:pt x="0" y="107"/>
                  <a:pt x="0" y="94"/>
                </a:cubicBezTo>
                <a:cubicBezTo>
                  <a:pt x="0" y="61"/>
                  <a:pt x="0" y="61"/>
                  <a:pt x="0" y="61"/>
                </a:cubicBezTo>
                <a:lnTo>
                  <a:pt x="16" y="61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3918418" y="4363700"/>
            <a:ext cx="2516463" cy="1307072"/>
          </a:xfrm>
          <a:custGeom>
            <a:avLst/>
            <a:gdLst>
              <a:gd name="T0" fmla="*/ 25 w 229"/>
              <a:gd name="T1" fmla="*/ 0 h 119"/>
              <a:gd name="T2" fmla="*/ 205 w 229"/>
              <a:gd name="T3" fmla="*/ 0 h 119"/>
              <a:gd name="T4" fmla="*/ 229 w 229"/>
              <a:gd name="T5" fmla="*/ 25 h 119"/>
              <a:gd name="T6" fmla="*/ 229 w 229"/>
              <a:gd name="T7" fmla="*/ 58 h 119"/>
              <a:gd name="T8" fmla="*/ 213 w 229"/>
              <a:gd name="T9" fmla="*/ 58 h 119"/>
              <a:gd name="T10" fmla="*/ 213 w 229"/>
              <a:gd name="T11" fmla="*/ 25 h 119"/>
              <a:gd name="T12" fmla="*/ 205 w 229"/>
              <a:gd name="T13" fmla="*/ 16 h 119"/>
              <a:gd name="T14" fmla="*/ 25 w 229"/>
              <a:gd name="T15" fmla="*/ 16 h 119"/>
              <a:gd name="T16" fmla="*/ 16 w 229"/>
              <a:gd name="T17" fmla="*/ 25 h 119"/>
              <a:gd name="T18" fmla="*/ 16 w 229"/>
              <a:gd name="T19" fmla="*/ 94 h 119"/>
              <a:gd name="T20" fmla="*/ 25 w 229"/>
              <a:gd name="T21" fmla="*/ 103 h 119"/>
              <a:gd name="T22" fmla="*/ 205 w 229"/>
              <a:gd name="T23" fmla="*/ 103 h 119"/>
              <a:gd name="T24" fmla="*/ 213 w 229"/>
              <a:gd name="T25" fmla="*/ 94 h 119"/>
              <a:gd name="T26" fmla="*/ 213 w 229"/>
              <a:gd name="T27" fmla="*/ 73 h 119"/>
              <a:gd name="T28" fmla="*/ 229 w 229"/>
              <a:gd name="T29" fmla="*/ 73 h 119"/>
              <a:gd name="T30" fmla="*/ 229 w 229"/>
              <a:gd name="T31" fmla="*/ 94 h 119"/>
              <a:gd name="T32" fmla="*/ 205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85" y="0"/>
                  <a:pt x="145" y="0"/>
                  <a:pt x="205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58"/>
                  <a:pt x="229" y="58"/>
                  <a:pt x="229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45" y="16"/>
                  <a:pt x="8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5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73"/>
                  <a:pt x="213" y="73"/>
                  <a:pt x="213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5" y="119"/>
                </a:cubicBezTo>
                <a:cubicBezTo>
                  <a:pt x="145" y="119"/>
                  <a:pt x="8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127663" y="2619388"/>
            <a:ext cx="483756" cy="404683"/>
          </a:xfrm>
          <a:prstGeom prst="rect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588522" y="2126333"/>
            <a:ext cx="483756" cy="413985"/>
          </a:xfrm>
          <a:prstGeom prst="rect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27663" y="4893971"/>
            <a:ext cx="483756" cy="404683"/>
          </a:xfrm>
          <a:prstGeom prst="rect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588522" y="4256717"/>
            <a:ext cx="483756" cy="413985"/>
          </a:xfrm>
          <a:prstGeom prst="rect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20"/>
          <p:cNvSpPr>
            <a:spLocks noEditPoints="1"/>
          </p:cNvSpPr>
          <p:nvPr/>
        </p:nvSpPr>
        <p:spPr bwMode="auto">
          <a:xfrm>
            <a:off x="4977378" y="4721023"/>
            <a:ext cx="398543" cy="592428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Freeform 22"/>
          <p:cNvSpPr>
            <a:spLocks noEditPoints="1"/>
          </p:cNvSpPr>
          <p:nvPr/>
        </p:nvSpPr>
        <p:spPr bwMode="auto">
          <a:xfrm>
            <a:off x="4836763" y="2653644"/>
            <a:ext cx="679772" cy="587352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Freeform 26"/>
          <p:cNvSpPr>
            <a:spLocks noEditPoints="1"/>
          </p:cNvSpPr>
          <p:nvPr/>
        </p:nvSpPr>
        <p:spPr bwMode="auto">
          <a:xfrm>
            <a:off x="6810178" y="2120927"/>
            <a:ext cx="509959" cy="610851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Freeform 30"/>
          <p:cNvSpPr>
            <a:spLocks noEditPoints="1"/>
          </p:cNvSpPr>
          <p:nvPr/>
        </p:nvSpPr>
        <p:spPr bwMode="auto">
          <a:xfrm>
            <a:off x="6780863" y="4312533"/>
            <a:ext cx="568588" cy="413987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63553" y="2243338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55441" y="2538769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33277" y="3880198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33275" y="4175629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068896" y="4527410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0783" y="4822841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160709" y="1762698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160709" y="2058130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产品及服务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99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872835" y="1797763"/>
            <a:ext cx="2633411" cy="50056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72835" y="3171075"/>
            <a:ext cx="2633411" cy="50056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872835" y="4560555"/>
            <a:ext cx="2633411" cy="50056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808930" y="1797323"/>
            <a:ext cx="2606217" cy="50056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808930" y="3170635"/>
            <a:ext cx="2606217" cy="50056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808930" y="4560115"/>
            <a:ext cx="2606217" cy="50056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813" y="1988664"/>
            <a:ext cx="2942599" cy="2941931"/>
          </a:xfrm>
          <a:prstGeom prst="ellipse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Text Placeholder 12"/>
          <p:cNvSpPr txBox="1"/>
          <p:nvPr/>
        </p:nvSpPr>
        <p:spPr>
          <a:xfrm>
            <a:off x="1329568" y="1880649"/>
            <a:ext cx="2855723" cy="418495"/>
          </a:xfrm>
          <a:prstGeom prst="rect">
            <a:avLst/>
          </a:prstGeom>
          <a:noFill/>
        </p:spPr>
        <p:txBody>
          <a:bodyPr lIns="0" tIns="45712" rIns="0" bIns="45712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Placeholder 12"/>
          <p:cNvSpPr txBox="1"/>
          <p:nvPr/>
        </p:nvSpPr>
        <p:spPr>
          <a:xfrm>
            <a:off x="1329568" y="3252538"/>
            <a:ext cx="2855723" cy="418495"/>
          </a:xfrm>
          <a:prstGeom prst="rect">
            <a:avLst/>
          </a:prstGeom>
        </p:spPr>
        <p:txBody>
          <a:bodyPr lIns="0" tIns="45712" rIns="0" bIns="45712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Placeholder 12"/>
          <p:cNvSpPr txBox="1"/>
          <p:nvPr/>
        </p:nvSpPr>
        <p:spPr>
          <a:xfrm>
            <a:off x="1329568" y="4638463"/>
            <a:ext cx="2855723" cy="418495"/>
          </a:xfrm>
          <a:prstGeom prst="rect">
            <a:avLst/>
          </a:prstGeom>
        </p:spPr>
        <p:txBody>
          <a:bodyPr lIns="0" tIns="45712" rIns="0" bIns="45712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Placeholder 12"/>
          <p:cNvSpPr txBox="1"/>
          <p:nvPr/>
        </p:nvSpPr>
        <p:spPr>
          <a:xfrm>
            <a:off x="8169145" y="1880649"/>
            <a:ext cx="2855723" cy="418495"/>
          </a:xfrm>
          <a:prstGeom prst="rect">
            <a:avLst/>
          </a:prstGeom>
        </p:spPr>
        <p:txBody>
          <a:bodyPr lIns="0" tIns="45712" rIns="0" bIns="45712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Placeholder 12"/>
          <p:cNvSpPr txBox="1"/>
          <p:nvPr/>
        </p:nvSpPr>
        <p:spPr>
          <a:xfrm>
            <a:off x="8169145" y="3252538"/>
            <a:ext cx="2855723" cy="418495"/>
          </a:xfrm>
          <a:prstGeom prst="rect">
            <a:avLst/>
          </a:prstGeom>
        </p:spPr>
        <p:txBody>
          <a:bodyPr lIns="0" tIns="45712" rIns="0" bIns="45712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 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 Placeholder 12"/>
          <p:cNvSpPr txBox="1"/>
          <p:nvPr/>
        </p:nvSpPr>
        <p:spPr>
          <a:xfrm>
            <a:off x="8169145" y="4638463"/>
            <a:ext cx="2855723" cy="418495"/>
          </a:xfrm>
          <a:prstGeom prst="rect">
            <a:avLst/>
          </a:prstGeom>
        </p:spPr>
        <p:txBody>
          <a:bodyPr lIns="0" tIns="45712" rIns="0" bIns="45712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 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Placeholder 12"/>
          <p:cNvSpPr txBox="1"/>
          <p:nvPr/>
        </p:nvSpPr>
        <p:spPr>
          <a:xfrm>
            <a:off x="1418651" y="2651059"/>
            <a:ext cx="2797222" cy="179896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 Placeholder 12"/>
          <p:cNvSpPr txBox="1"/>
          <p:nvPr/>
        </p:nvSpPr>
        <p:spPr>
          <a:xfrm>
            <a:off x="1418651" y="4028305"/>
            <a:ext cx="2797222" cy="179896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Placeholder 12"/>
          <p:cNvSpPr txBox="1"/>
          <p:nvPr/>
        </p:nvSpPr>
        <p:spPr>
          <a:xfrm>
            <a:off x="1418651" y="5441301"/>
            <a:ext cx="2797222" cy="179896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Placeholder 12"/>
          <p:cNvSpPr txBox="1"/>
          <p:nvPr/>
        </p:nvSpPr>
        <p:spPr>
          <a:xfrm>
            <a:off x="8240393" y="2673070"/>
            <a:ext cx="2940751" cy="157886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12"/>
          <p:cNvSpPr txBox="1"/>
          <p:nvPr/>
        </p:nvSpPr>
        <p:spPr>
          <a:xfrm>
            <a:off x="8240393" y="4050315"/>
            <a:ext cx="2940751" cy="157886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 Placeholder 12"/>
          <p:cNvSpPr txBox="1"/>
          <p:nvPr/>
        </p:nvSpPr>
        <p:spPr>
          <a:xfrm>
            <a:off x="8240393" y="5463311"/>
            <a:ext cx="2940751" cy="157886"/>
          </a:xfrm>
          <a:prstGeom prst="rect">
            <a:avLst/>
          </a:prstGeom>
        </p:spPr>
        <p:txBody>
          <a:bodyPr lIns="0" tIns="45712" rIns="0" bIns="45712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7107" y="2922034"/>
            <a:ext cx="2205063" cy="107694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内容概述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产品及服务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5"/>
          <a:stretch>
            <a:fillRect/>
          </a:stretch>
        </p:blipFill>
        <p:spPr>
          <a:xfrm flipH="1">
            <a:off x="-2932" y="0"/>
            <a:ext cx="35716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5"/>
          <a:stretch>
            <a:fillRect/>
          </a:stretch>
        </p:blipFill>
        <p:spPr>
          <a:xfrm rot="10800000" flipH="1">
            <a:off x="8620368" y="0"/>
            <a:ext cx="3571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840850" y="2068210"/>
            <a:ext cx="87444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9600" b="1" dirty="0" smtClean="0">
                <a:solidFill>
                  <a:schemeClr val="accent1"/>
                </a:solidFill>
                <a:cs typeface="+mn-ea"/>
                <a:sym typeface="+mn-lt"/>
              </a:rPr>
              <a:t>商业计划书</a:t>
            </a:r>
            <a:endParaRPr lang="zh-CN" altLang="en-US" sz="9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08941" y="3712517"/>
            <a:ext cx="783048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7195">
                <a:gradFill>
                  <a:gsLst>
                    <a:gs pos="0">
                      <a:srgbClr val="D7B774"/>
                    </a:gs>
                    <a:gs pos="51000">
                      <a:srgbClr val="F8ECD4"/>
                    </a:gs>
                    <a:gs pos="100000">
                      <a:srgbClr val="D7B774"/>
                    </a:gs>
                  </a:gsLst>
                  <a:lin ang="27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企业宣传  市场分析 商业分析  公司简介  产品服务等</a:t>
            </a:r>
            <a:endParaRPr lang="zh-CN" altLang="en-US" sz="2000" dirty="0"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20034" y="5862779"/>
            <a:ext cx="520829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汇报人</a:t>
            </a:r>
            <a:r>
              <a:rPr lang="zh-CN" altLang="en-US" sz="1600" b="1" dirty="0" smtClean="0">
                <a:cs typeface="+mn-ea"/>
                <a:sym typeface="+mn-lt"/>
              </a:rPr>
              <a:t>：</a:t>
            </a:r>
            <a:r>
              <a:rPr lang="zh-CN" altLang="en-US" sz="1600" b="1" dirty="0">
                <a:cs typeface="+mn-ea"/>
                <a:sym typeface="+mn-lt"/>
              </a:rPr>
              <a:t>某某某</a:t>
            </a:r>
            <a:r>
              <a:rPr lang="zh-CN" altLang="en-US" sz="1600" b="1" dirty="0" smtClean="0">
                <a:cs typeface="+mn-ea"/>
                <a:sym typeface="+mn-lt"/>
              </a:rPr>
              <a:t>               时间</a:t>
            </a:r>
            <a:r>
              <a:rPr lang="zh-CN" altLang="en-US" sz="1600" b="1" dirty="0">
                <a:cs typeface="+mn-ea"/>
                <a:sym typeface="+mn-lt"/>
              </a:rPr>
              <a:t>：</a:t>
            </a:r>
            <a:r>
              <a:rPr lang="en-US" altLang="zh-CN" sz="1600" b="1" dirty="0" smtClean="0">
                <a:cs typeface="+mn-ea"/>
                <a:sym typeface="+mn-lt"/>
              </a:rPr>
              <a:t>20XX.XX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2873336" y="4129328"/>
            <a:ext cx="6445327" cy="623264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A comprehensive description of the above charts is entered here, and a comprehensive description of </a:t>
            </a:r>
            <a:r>
              <a:rPr lang="en-US" altLang="zh-CN" sz="1100" dirty="0">
                <a:cs typeface="+mn-ea"/>
                <a:sym typeface="+mn-lt"/>
              </a:rPr>
              <a:t>the</a:t>
            </a:r>
            <a:r>
              <a:rPr lang="en-US" altLang="zh-CN" sz="1400" dirty="0">
                <a:cs typeface="+mn-ea"/>
                <a:sym typeface="+mn-lt"/>
              </a:rPr>
              <a:t> above charts is entered here.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963" y="417416"/>
            <a:ext cx="197163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 smtClean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600" b="1" dirty="0">
              <a:solidFill>
                <a:schemeClr val="accent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>
            <p:custDataLst>
              <p:tags r:id="rId2"/>
            </p:custDataLst>
          </p:nvPr>
        </p:nvSpPr>
        <p:spPr>
          <a:xfrm>
            <a:off x="4266797" y="1910667"/>
            <a:ext cx="3977957" cy="955247"/>
          </a:xfrm>
          <a:prstGeom prst="rect">
            <a:avLst/>
          </a:prstGeom>
          <a:noFill/>
        </p:spPr>
        <p:txBody>
          <a:bodyPr vert="horz" lIns="0" tIns="0" rIns="0" bIns="0" anchor="ctr"/>
          <a:lstStyle/>
          <a:p>
            <a:pPr algn="ctr">
              <a:defRPr/>
            </a:pPr>
            <a:r>
              <a:rPr lang="en-US" altLang="zh-CN" sz="5400" dirty="0" smtClean="0">
                <a:cs typeface="+mn-ea"/>
                <a:sym typeface="+mn-lt"/>
              </a:rPr>
              <a:t>PART 01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0493" y="3033789"/>
            <a:ext cx="541430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6600" b="1" dirty="0" smtClean="0">
                <a:cs typeface="+mn-ea"/>
                <a:sym typeface="+mn-lt"/>
              </a:rPr>
              <a:t>公司业务简介</a:t>
            </a:r>
            <a:endParaRPr lang="zh-CN" altLang="en-US" sz="6600" b="1" dirty="0"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603705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55776" y="4295669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3705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255776" y="4794532"/>
            <a:ext cx="24628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添加相关标题文字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公司业务简介</a:t>
            </a:r>
            <a:endParaRPr lang="zh-CN" altLang="en-US" sz="2400" b="1" dirty="0">
              <a:cs typeface="+mn-ea"/>
              <a:sym typeface="+mn-lt"/>
            </a:endParaRPr>
          </a:p>
        </p:txBody>
      </p:sp>
      <p:cxnSp>
        <p:nvCxnSpPr>
          <p:cNvPr id="24" name="直接连接符 9"/>
          <p:cNvCxnSpPr/>
          <p:nvPr/>
        </p:nvCxnSpPr>
        <p:spPr>
          <a:xfrm>
            <a:off x="3537431" y="2387203"/>
            <a:ext cx="1267402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0"/>
          <p:cNvCxnSpPr/>
          <p:nvPr/>
        </p:nvCxnSpPr>
        <p:spPr>
          <a:xfrm>
            <a:off x="3537431" y="5186910"/>
            <a:ext cx="1267402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11"/>
          <p:cNvCxnSpPr/>
          <p:nvPr/>
        </p:nvCxnSpPr>
        <p:spPr>
          <a:xfrm>
            <a:off x="4392201" y="3768198"/>
            <a:ext cx="1537218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499773" y="3025329"/>
            <a:ext cx="1548673" cy="1548671"/>
            <a:chOff x="2362435" y="1928381"/>
            <a:chExt cx="2398251" cy="2398250"/>
          </a:xfrm>
        </p:grpSpPr>
        <p:sp>
          <p:nvSpPr>
            <p:cNvPr id="28" name="弧形 13"/>
            <p:cNvSpPr/>
            <p:nvPr/>
          </p:nvSpPr>
          <p:spPr>
            <a:xfrm>
              <a:off x="2362435" y="1928381"/>
              <a:ext cx="2398251" cy="2398250"/>
            </a:xfrm>
            <a:prstGeom prst="arc">
              <a:avLst>
                <a:gd name="adj1" fmla="val 16200000"/>
                <a:gd name="adj2" fmla="val 9802773"/>
              </a:avLst>
            </a:prstGeom>
            <a:ln>
              <a:gradFill flip="none" rotWithShape="1">
                <a:gsLst>
                  <a:gs pos="41800">
                    <a:srgbClr val="DADADA"/>
                  </a:gs>
                  <a:gs pos="0">
                    <a:schemeClr val="bg1"/>
                  </a:gs>
                  <a:gs pos="77000">
                    <a:srgbClr val="B7B7B7"/>
                  </a:gs>
                  <a:gs pos="100000">
                    <a:schemeClr val="bg1">
                      <a:lumMod val="65000"/>
                      <a:alpha val="32000"/>
                    </a:schemeClr>
                  </a:gs>
                </a:gsLst>
                <a:lin ang="0" scaled="1"/>
                <a:tileRect/>
              </a:gra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759644" y="2319916"/>
              <a:ext cx="1603828" cy="16038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0" name="椭圆 4"/>
            <p:cNvSpPr/>
            <p:nvPr/>
          </p:nvSpPr>
          <p:spPr>
            <a:xfrm>
              <a:off x="3168414" y="2766097"/>
              <a:ext cx="786288" cy="711465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04833" y="1994059"/>
            <a:ext cx="731635" cy="731635"/>
            <a:chOff x="2759644" y="2319916"/>
            <a:chExt cx="1603828" cy="1603828"/>
          </a:xfrm>
        </p:grpSpPr>
        <p:sp>
          <p:nvSpPr>
            <p:cNvPr id="32" name="椭圆 31"/>
            <p:cNvSpPr/>
            <p:nvPr/>
          </p:nvSpPr>
          <p:spPr>
            <a:xfrm>
              <a:off x="2759644" y="2319916"/>
              <a:ext cx="1603828" cy="16038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3" name="椭圆 12"/>
            <p:cNvSpPr/>
            <p:nvPr/>
          </p:nvSpPr>
          <p:spPr>
            <a:xfrm>
              <a:off x="3181143" y="2728686"/>
              <a:ext cx="760828" cy="786288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04833" y="4836939"/>
            <a:ext cx="731635" cy="731635"/>
            <a:chOff x="2759644" y="2319916"/>
            <a:chExt cx="1603828" cy="1603828"/>
          </a:xfrm>
        </p:grpSpPr>
        <p:sp>
          <p:nvSpPr>
            <p:cNvPr id="35" name="椭圆 34"/>
            <p:cNvSpPr/>
            <p:nvPr/>
          </p:nvSpPr>
          <p:spPr>
            <a:xfrm>
              <a:off x="2759644" y="2319916"/>
              <a:ext cx="1603828" cy="16038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6" name="椭圆 19"/>
            <p:cNvSpPr/>
            <p:nvPr/>
          </p:nvSpPr>
          <p:spPr>
            <a:xfrm>
              <a:off x="3174009" y="2728686"/>
              <a:ext cx="775097" cy="786288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37" name="PA_椭圆 75"/>
          <p:cNvSpPr/>
          <p:nvPr>
            <p:custDataLst>
              <p:tags r:id="rId1"/>
            </p:custDataLst>
          </p:nvPr>
        </p:nvSpPr>
        <p:spPr>
          <a:xfrm>
            <a:off x="1057849" y="2224962"/>
            <a:ext cx="3142072" cy="3142072"/>
          </a:xfrm>
          <a:prstGeom prst="ellipse">
            <a:avLst/>
          </a:prstGeom>
          <a:blipFill>
            <a:blip r:embed="rId2"/>
            <a:srcRect/>
            <a:stretch>
              <a:fillRect l="-4621" r="-462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8" name="PA-文本框 42"/>
          <p:cNvSpPr txBox="1"/>
          <p:nvPr>
            <p:custDataLst>
              <p:tags r:id="rId3"/>
            </p:custDataLst>
          </p:nvPr>
        </p:nvSpPr>
        <p:spPr>
          <a:xfrm>
            <a:off x="7048446" y="1997888"/>
            <a:ext cx="3175054" cy="5724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r>
              <a:rPr lang="zh-CN" altLang="en-US" sz="1200" dirty="0" smtClean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id-ID" sz="12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9" name="PA-文本框 6"/>
          <p:cNvSpPr txBox="1"/>
          <p:nvPr>
            <p:custDataLst>
              <p:tags r:id="rId4"/>
            </p:custDataLst>
          </p:nvPr>
        </p:nvSpPr>
        <p:spPr>
          <a:xfrm>
            <a:off x="5847883" y="2087769"/>
            <a:ext cx="14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0" name="PA-文本框 42"/>
          <p:cNvSpPr txBox="1"/>
          <p:nvPr>
            <p:custDataLst>
              <p:tags r:id="rId5"/>
            </p:custDataLst>
          </p:nvPr>
        </p:nvSpPr>
        <p:spPr>
          <a:xfrm>
            <a:off x="8512973" y="3606800"/>
            <a:ext cx="3175054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r>
              <a:rPr lang="zh-CN" altLang="en-US" sz="1200" dirty="0" smtClean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id-ID" sz="12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1" name="PA-文本框 6"/>
          <p:cNvSpPr txBox="1"/>
          <p:nvPr>
            <p:custDataLst>
              <p:tags r:id="rId6"/>
            </p:custDataLst>
          </p:nvPr>
        </p:nvSpPr>
        <p:spPr>
          <a:xfrm>
            <a:off x="7312410" y="3696681"/>
            <a:ext cx="14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2" name="PA-文本框 42"/>
          <p:cNvSpPr txBox="1"/>
          <p:nvPr>
            <p:custDataLst>
              <p:tags r:id="rId7"/>
            </p:custDataLst>
          </p:nvPr>
        </p:nvSpPr>
        <p:spPr>
          <a:xfrm>
            <a:off x="7048446" y="4919593"/>
            <a:ext cx="3175054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r>
              <a:rPr lang="zh-CN" altLang="en-US" sz="1200" dirty="0" smtClean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id-ID" sz="12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3" name="PA-文本框 6"/>
          <p:cNvSpPr txBox="1"/>
          <p:nvPr>
            <p:custDataLst>
              <p:tags r:id="rId8"/>
            </p:custDataLst>
          </p:nvPr>
        </p:nvSpPr>
        <p:spPr>
          <a:xfrm>
            <a:off x="5847883" y="5009474"/>
            <a:ext cx="14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5 -0.00092 L -4.79167E-6 0.0002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公司业务简介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61" name="任意多边形 12"/>
          <p:cNvSpPr/>
          <p:nvPr/>
        </p:nvSpPr>
        <p:spPr>
          <a:xfrm>
            <a:off x="1133197" y="3058512"/>
            <a:ext cx="5717665" cy="2922161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2" name="任意多边形 12"/>
          <p:cNvSpPr/>
          <p:nvPr/>
        </p:nvSpPr>
        <p:spPr>
          <a:xfrm>
            <a:off x="728952" y="2909787"/>
            <a:ext cx="5780088" cy="2922161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blipFill>
            <a:blip r:embed="rId1"/>
            <a:stretch>
              <a:fillRect t="-9111" b="-91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3" name="PA-文本框 9"/>
          <p:cNvSpPr txBox="1"/>
          <p:nvPr>
            <p:custDataLst>
              <p:tags r:id="rId2"/>
            </p:custDataLst>
          </p:nvPr>
        </p:nvSpPr>
        <p:spPr>
          <a:xfrm>
            <a:off x="7255107" y="1823216"/>
            <a:ext cx="4261638" cy="1469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4" name="PA-文本框 9"/>
          <p:cNvSpPr txBox="1"/>
          <p:nvPr>
            <p:custDataLst>
              <p:tags r:id="rId3"/>
            </p:custDataLst>
          </p:nvPr>
        </p:nvSpPr>
        <p:spPr>
          <a:xfrm>
            <a:off x="7255107" y="4253013"/>
            <a:ext cx="4261638" cy="1469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5" name="TextBox 7"/>
          <p:cNvSpPr txBox="1"/>
          <p:nvPr/>
        </p:nvSpPr>
        <p:spPr>
          <a:xfrm>
            <a:off x="1369638" y="155056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添加页面标题内容</a:t>
            </a:r>
            <a:endParaRPr lang="zh-CN" altLang="en-US" sz="28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6" name="TextBox 7"/>
          <p:cNvSpPr txBox="1"/>
          <p:nvPr/>
        </p:nvSpPr>
        <p:spPr>
          <a:xfrm>
            <a:off x="1379799" y="2037805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公司业务简介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81452" y="1796819"/>
            <a:ext cx="4496565" cy="4320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97" name="price-label_73592"/>
          <p:cNvSpPr>
            <a:spLocks noChangeAspect="1"/>
          </p:cNvSpPr>
          <p:nvPr/>
        </p:nvSpPr>
        <p:spPr bwMode="auto">
          <a:xfrm>
            <a:off x="8501743" y="2232489"/>
            <a:ext cx="632520" cy="631496"/>
          </a:xfrm>
          <a:custGeom>
            <a:avLst/>
            <a:gdLst>
              <a:gd name="T0" fmla="*/ 4190 w 4307"/>
              <a:gd name="T1" fmla="*/ 117 h 4306"/>
              <a:gd name="T2" fmla="*/ 3908 w 4307"/>
              <a:gd name="T3" fmla="*/ 1 h 4306"/>
              <a:gd name="T4" fmla="*/ 2629 w 4307"/>
              <a:gd name="T5" fmla="*/ 12 h 4306"/>
              <a:gd name="T6" fmla="*/ 2354 w 4307"/>
              <a:gd name="T7" fmla="*/ 128 h 4306"/>
              <a:gd name="T8" fmla="*/ 155 w 4307"/>
              <a:gd name="T9" fmla="*/ 2327 h 4306"/>
              <a:gd name="T10" fmla="*/ 155 w 4307"/>
              <a:gd name="T11" fmla="*/ 2885 h 4306"/>
              <a:gd name="T12" fmla="*/ 1422 w 4307"/>
              <a:gd name="T13" fmla="*/ 4152 h 4306"/>
              <a:gd name="T14" fmla="*/ 1979 w 4307"/>
              <a:gd name="T15" fmla="*/ 4152 h 4306"/>
              <a:gd name="T16" fmla="*/ 4179 w 4307"/>
              <a:gd name="T17" fmla="*/ 1953 h 4306"/>
              <a:gd name="T18" fmla="*/ 4294 w 4307"/>
              <a:gd name="T19" fmla="*/ 1677 h 4306"/>
              <a:gd name="T20" fmla="*/ 4306 w 4307"/>
              <a:gd name="T21" fmla="*/ 399 h 4306"/>
              <a:gd name="T22" fmla="*/ 4190 w 4307"/>
              <a:gd name="T23" fmla="*/ 117 h 4306"/>
              <a:gd name="T24" fmla="*/ 3426 w 4307"/>
              <a:gd name="T25" fmla="*/ 1518 h 4306"/>
              <a:gd name="T26" fmla="*/ 2789 w 4307"/>
              <a:gd name="T27" fmla="*/ 1518 h 4306"/>
              <a:gd name="T28" fmla="*/ 2789 w 4307"/>
              <a:gd name="T29" fmla="*/ 880 h 4306"/>
              <a:gd name="T30" fmla="*/ 3426 w 4307"/>
              <a:gd name="T31" fmla="*/ 880 h 4306"/>
              <a:gd name="T32" fmla="*/ 3426 w 4307"/>
              <a:gd name="T33" fmla="*/ 1518 h 4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07" h="4306">
                <a:moveTo>
                  <a:pt x="4190" y="117"/>
                </a:moveTo>
                <a:cubicBezTo>
                  <a:pt x="4115" y="42"/>
                  <a:pt x="4014" y="0"/>
                  <a:pt x="3908" y="1"/>
                </a:cubicBezTo>
                <a:lnTo>
                  <a:pt x="2629" y="12"/>
                </a:lnTo>
                <a:cubicBezTo>
                  <a:pt x="2526" y="13"/>
                  <a:pt x="2427" y="55"/>
                  <a:pt x="2354" y="128"/>
                </a:cubicBezTo>
                <a:lnTo>
                  <a:pt x="155" y="2327"/>
                </a:lnTo>
                <a:cubicBezTo>
                  <a:pt x="0" y="2481"/>
                  <a:pt x="0" y="2731"/>
                  <a:pt x="155" y="2885"/>
                </a:cubicBezTo>
                <a:lnTo>
                  <a:pt x="1422" y="4152"/>
                </a:lnTo>
                <a:cubicBezTo>
                  <a:pt x="1576" y="4306"/>
                  <a:pt x="1825" y="4306"/>
                  <a:pt x="1979" y="4152"/>
                </a:cubicBezTo>
                <a:lnTo>
                  <a:pt x="4179" y="1953"/>
                </a:lnTo>
                <a:cubicBezTo>
                  <a:pt x="4252" y="1880"/>
                  <a:pt x="4293" y="1781"/>
                  <a:pt x="4294" y="1677"/>
                </a:cubicBezTo>
                <a:lnTo>
                  <a:pt x="4306" y="399"/>
                </a:lnTo>
                <a:cubicBezTo>
                  <a:pt x="4307" y="293"/>
                  <a:pt x="4265" y="191"/>
                  <a:pt x="4190" y="117"/>
                </a:cubicBezTo>
                <a:close/>
                <a:moveTo>
                  <a:pt x="3426" y="1518"/>
                </a:moveTo>
                <a:cubicBezTo>
                  <a:pt x="3250" y="1694"/>
                  <a:pt x="2965" y="1694"/>
                  <a:pt x="2789" y="1518"/>
                </a:cubicBezTo>
                <a:cubicBezTo>
                  <a:pt x="2613" y="1342"/>
                  <a:pt x="2613" y="1057"/>
                  <a:pt x="2789" y="880"/>
                </a:cubicBezTo>
                <a:cubicBezTo>
                  <a:pt x="2965" y="704"/>
                  <a:pt x="3250" y="704"/>
                  <a:pt x="3426" y="880"/>
                </a:cubicBezTo>
                <a:cubicBezTo>
                  <a:pt x="3602" y="1057"/>
                  <a:pt x="3602" y="1342"/>
                  <a:pt x="3426" y="1518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txBody>
          <a:bodyPr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585858" y="1796819"/>
            <a:ext cx="2284513" cy="2013253"/>
          </a:xfrm>
          <a:prstGeom prst="rect">
            <a:avLst/>
          </a:prstGeom>
          <a:blipFill>
            <a:blip r:embed="rId1"/>
            <a:srcRect/>
            <a:stretch>
              <a:fillRect l="-2686" r="-29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585858" y="4103914"/>
            <a:ext cx="2284513" cy="2013252"/>
          </a:xfrm>
          <a:prstGeom prst="rect">
            <a:avLst/>
          </a:prstGeom>
          <a:blipFill>
            <a:blip r:embed="rId2"/>
            <a:srcRect/>
            <a:stretch>
              <a:fillRect l="-2130" r="-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0" name="PA-文本框 9"/>
          <p:cNvSpPr txBox="1"/>
          <p:nvPr>
            <p:custDataLst>
              <p:tags r:id="rId3"/>
            </p:custDataLst>
          </p:nvPr>
        </p:nvSpPr>
        <p:spPr>
          <a:xfrm>
            <a:off x="8329736" y="4577690"/>
            <a:ext cx="3383293" cy="1269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1" name="PA-文本框 9"/>
          <p:cNvSpPr txBox="1"/>
          <p:nvPr>
            <p:custDataLst>
              <p:tags r:id="rId4"/>
            </p:custDataLst>
          </p:nvPr>
        </p:nvSpPr>
        <p:spPr>
          <a:xfrm>
            <a:off x="1516521" y="4202071"/>
            <a:ext cx="3383293" cy="1269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2" name="TextBox 7"/>
          <p:cNvSpPr txBox="1"/>
          <p:nvPr/>
        </p:nvSpPr>
        <p:spPr>
          <a:xfrm>
            <a:off x="8319575" y="332210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添加页面标题内容</a:t>
            </a:r>
            <a:endParaRPr lang="zh-CN" altLang="en-US" sz="2800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3" name="TextBox 7"/>
          <p:cNvSpPr txBox="1"/>
          <p:nvPr/>
        </p:nvSpPr>
        <p:spPr>
          <a:xfrm>
            <a:off x="8329736" y="3809350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4" name="TextBox 7"/>
          <p:cNvSpPr txBox="1"/>
          <p:nvPr/>
        </p:nvSpPr>
        <p:spPr>
          <a:xfrm>
            <a:off x="1813056" y="312997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添加页面标题内容</a:t>
            </a:r>
            <a:endParaRPr lang="zh-CN" altLang="en-US" sz="2400" dirty="0">
              <a:solidFill>
                <a:schemeClr val="bg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5" name="TextBox 7"/>
          <p:cNvSpPr txBox="1"/>
          <p:nvPr/>
        </p:nvSpPr>
        <p:spPr>
          <a:xfrm>
            <a:off x="1606191" y="3583717"/>
            <a:ext cx="30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PUT YOUR TITLE HERE</a:t>
            </a:r>
            <a:endParaRPr lang="zh-CN" altLang="en-US" sz="1600" dirty="0">
              <a:solidFill>
                <a:schemeClr val="bg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/>
        </p:nvGraphicFramePr>
        <p:xfrm>
          <a:off x="4337879" y="1609592"/>
          <a:ext cx="3516243" cy="361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7" name="组合 19"/>
          <p:cNvGrpSpPr/>
          <p:nvPr/>
        </p:nvGrpSpPr>
        <p:grpSpPr>
          <a:xfrm>
            <a:off x="4590019" y="2194496"/>
            <a:ext cx="3770856" cy="3773184"/>
            <a:chOff x="3491329" y="1261482"/>
            <a:chExt cx="3006725" cy="3006726"/>
          </a:xfrm>
        </p:grpSpPr>
        <p:grpSp>
          <p:nvGrpSpPr>
            <p:cNvPr id="38" name="组合 20"/>
            <p:cNvGrpSpPr/>
            <p:nvPr/>
          </p:nvGrpSpPr>
          <p:grpSpPr>
            <a:xfrm rot="900000">
              <a:off x="3491329" y="1261482"/>
              <a:ext cx="3006725" cy="3006726"/>
              <a:chOff x="3491329" y="1261482"/>
              <a:chExt cx="3006725" cy="3006726"/>
            </a:xfrm>
          </p:grpSpPr>
          <p:grpSp>
            <p:nvGrpSpPr>
              <p:cNvPr id="40" name="组合 22"/>
              <p:cNvGrpSpPr/>
              <p:nvPr/>
            </p:nvGrpSpPr>
            <p:grpSpPr>
              <a:xfrm>
                <a:off x="5015329" y="2787070"/>
                <a:ext cx="1482725" cy="1481138"/>
                <a:chOff x="4549776" y="2547938"/>
                <a:chExt cx="1482725" cy="1481138"/>
              </a:xfrm>
            </p:grpSpPr>
            <p:sp>
              <p:nvSpPr>
                <p:cNvPr id="42" name="Freeform 5"/>
                <p:cNvSpPr/>
                <p:nvPr/>
              </p:nvSpPr>
              <p:spPr bwMode="auto">
                <a:xfrm>
                  <a:off x="4735513" y="2732088"/>
                  <a:ext cx="538163" cy="538163"/>
                </a:xfrm>
                <a:custGeom>
                  <a:avLst/>
                  <a:gdLst>
                    <a:gd name="T0" fmla="*/ 339 w 339"/>
                    <a:gd name="T1" fmla="*/ 270 h 339"/>
                    <a:gd name="T2" fmla="*/ 270 w 339"/>
                    <a:gd name="T3" fmla="*/ 339 h 339"/>
                    <a:gd name="T4" fmla="*/ 0 w 339"/>
                    <a:gd name="T5" fmla="*/ 71 h 339"/>
                    <a:gd name="T6" fmla="*/ 70 w 339"/>
                    <a:gd name="T7" fmla="*/ 0 h 339"/>
                    <a:gd name="T8" fmla="*/ 339 w 339"/>
                    <a:gd name="T9" fmla="*/ 27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339">
                      <a:moveTo>
                        <a:pt x="339" y="270"/>
                      </a:moveTo>
                      <a:lnTo>
                        <a:pt x="270" y="339"/>
                      </a:lnTo>
                      <a:lnTo>
                        <a:pt x="0" y="71"/>
                      </a:lnTo>
                      <a:lnTo>
                        <a:pt x="70" y="0"/>
                      </a:lnTo>
                      <a:lnTo>
                        <a:pt x="339" y="27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6"/>
                <p:cNvSpPr/>
                <p:nvPr/>
              </p:nvSpPr>
              <p:spPr bwMode="auto">
                <a:xfrm>
                  <a:off x="4549776" y="2547938"/>
                  <a:ext cx="388938" cy="388938"/>
                </a:xfrm>
                <a:custGeom>
                  <a:avLst/>
                  <a:gdLst>
                    <a:gd name="T0" fmla="*/ 188 w 197"/>
                    <a:gd name="T1" fmla="*/ 77 h 197"/>
                    <a:gd name="T2" fmla="*/ 188 w 197"/>
                    <a:gd name="T3" fmla="*/ 111 h 197"/>
                    <a:gd name="T4" fmla="*/ 112 w 197"/>
                    <a:gd name="T5" fmla="*/ 187 h 197"/>
                    <a:gd name="T6" fmla="*/ 78 w 197"/>
                    <a:gd name="T7" fmla="*/ 187 h 197"/>
                    <a:gd name="T8" fmla="*/ 10 w 197"/>
                    <a:gd name="T9" fmla="*/ 120 h 197"/>
                    <a:gd name="T10" fmla="*/ 10 w 197"/>
                    <a:gd name="T11" fmla="*/ 86 h 197"/>
                    <a:gd name="T12" fmla="*/ 86 w 197"/>
                    <a:gd name="T13" fmla="*/ 9 h 197"/>
                    <a:gd name="T14" fmla="*/ 120 w 197"/>
                    <a:gd name="T15" fmla="*/ 9 h 197"/>
                    <a:gd name="T16" fmla="*/ 188 w 197"/>
                    <a:gd name="T17" fmla="*/ 7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" h="197">
                      <a:moveTo>
                        <a:pt x="188" y="77"/>
                      </a:moveTo>
                      <a:cubicBezTo>
                        <a:pt x="197" y="87"/>
                        <a:pt x="197" y="102"/>
                        <a:pt x="188" y="111"/>
                      </a:cubicBezTo>
                      <a:cubicBezTo>
                        <a:pt x="112" y="187"/>
                        <a:pt x="112" y="187"/>
                        <a:pt x="112" y="187"/>
                      </a:cubicBezTo>
                      <a:cubicBezTo>
                        <a:pt x="102" y="197"/>
                        <a:pt x="87" y="197"/>
                        <a:pt x="78" y="18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0" y="110"/>
                        <a:pt x="0" y="95"/>
                        <a:pt x="10" y="86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95" y="0"/>
                        <a:pt x="111" y="0"/>
                        <a:pt x="120" y="9"/>
                      </a:cubicBezTo>
                      <a:lnTo>
                        <a:pt x="188" y="7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"/>
                <p:cNvSpPr/>
                <p:nvPr/>
              </p:nvSpPr>
              <p:spPr bwMode="auto">
                <a:xfrm>
                  <a:off x="5057776" y="3052763"/>
                  <a:ext cx="974725" cy="976313"/>
                </a:xfrm>
                <a:custGeom>
                  <a:avLst/>
                  <a:gdLst>
                    <a:gd name="T0" fmla="*/ 86 w 494"/>
                    <a:gd name="T1" fmla="*/ 10 h 495"/>
                    <a:gd name="T2" fmla="*/ 41 w 494"/>
                    <a:gd name="T3" fmla="*/ 55 h 495"/>
                    <a:gd name="T4" fmla="*/ 31 w 494"/>
                    <a:gd name="T5" fmla="*/ 64 h 495"/>
                    <a:gd name="T6" fmla="*/ 26 w 494"/>
                    <a:gd name="T7" fmla="*/ 70 h 495"/>
                    <a:gd name="T8" fmla="*/ 9 w 494"/>
                    <a:gd name="T9" fmla="*/ 86 h 495"/>
                    <a:gd name="T10" fmla="*/ 9 w 494"/>
                    <a:gd name="T11" fmla="*/ 120 h 495"/>
                    <a:gd name="T12" fmla="*/ 374 w 494"/>
                    <a:gd name="T13" fmla="*/ 485 h 495"/>
                    <a:gd name="T14" fmla="*/ 408 w 494"/>
                    <a:gd name="T15" fmla="*/ 485 h 495"/>
                    <a:gd name="T16" fmla="*/ 425 w 494"/>
                    <a:gd name="T17" fmla="*/ 469 h 495"/>
                    <a:gd name="T18" fmla="*/ 430 w 494"/>
                    <a:gd name="T19" fmla="*/ 463 h 495"/>
                    <a:gd name="T20" fmla="*/ 440 w 494"/>
                    <a:gd name="T21" fmla="*/ 454 h 495"/>
                    <a:gd name="T22" fmla="*/ 485 w 494"/>
                    <a:gd name="T23" fmla="*/ 409 h 495"/>
                    <a:gd name="T24" fmla="*/ 485 w 494"/>
                    <a:gd name="T25" fmla="*/ 375 h 495"/>
                    <a:gd name="T26" fmla="*/ 119 w 494"/>
                    <a:gd name="T27" fmla="*/ 10 h 495"/>
                    <a:gd name="T28" fmla="*/ 86 w 494"/>
                    <a:gd name="T29" fmla="*/ 1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94" h="495">
                      <a:moveTo>
                        <a:pt x="86" y="10"/>
                      </a:move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0" y="95"/>
                        <a:pt x="0" y="111"/>
                        <a:pt x="9" y="120"/>
                      </a:cubicBezTo>
                      <a:cubicBezTo>
                        <a:pt x="374" y="485"/>
                        <a:pt x="374" y="485"/>
                        <a:pt x="374" y="485"/>
                      </a:cubicBezTo>
                      <a:cubicBezTo>
                        <a:pt x="384" y="495"/>
                        <a:pt x="399" y="495"/>
                        <a:pt x="408" y="485"/>
                      </a:cubicBezTo>
                      <a:cubicBezTo>
                        <a:pt x="425" y="469"/>
                        <a:pt x="425" y="469"/>
                        <a:pt x="425" y="469"/>
                      </a:cubicBezTo>
                      <a:cubicBezTo>
                        <a:pt x="430" y="463"/>
                        <a:pt x="430" y="463"/>
                        <a:pt x="430" y="463"/>
                      </a:cubicBezTo>
                      <a:cubicBezTo>
                        <a:pt x="440" y="454"/>
                        <a:pt x="440" y="454"/>
                        <a:pt x="440" y="454"/>
                      </a:cubicBezTo>
                      <a:cubicBezTo>
                        <a:pt x="485" y="409"/>
                        <a:pt x="485" y="409"/>
                        <a:pt x="485" y="409"/>
                      </a:cubicBezTo>
                      <a:cubicBezTo>
                        <a:pt x="494" y="399"/>
                        <a:pt x="494" y="384"/>
                        <a:pt x="485" y="375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0" y="0"/>
                        <a:pt x="95" y="0"/>
                        <a:pt x="86" y="10"/>
                      </a:cubicBez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8"/>
                <p:cNvSpPr/>
                <p:nvPr/>
              </p:nvSpPr>
              <p:spPr bwMode="auto">
                <a:xfrm>
                  <a:off x="5057776" y="3190875"/>
                  <a:ext cx="838200" cy="838200"/>
                </a:xfrm>
                <a:custGeom>
                  <a:avLst/>
                  <a:gdLst>
                    <a:gd name="T0" fmla="*/ 9 w 425"/>
                    <a:gd name="T1" fmla="*/ 16 h 425"/>
                    <a:gd name="T2" fmla="*/ 9 w 425"/>
                    <a:gd name="T3" fmla="*/ 50 h 425"/>
                    <a:gd name="T4" fmla="*/ 374 w 425"/>
                    <a:gd name="T5" fmla="*/ 415 h 425"/>
                    <a:gd name="T6" fmla="*/ 408 w 425"/>
                    <a:gd name="T7" fmla="*/ 415 h 425"/>
                    <a:gd name="T8" fmla="*/ 425 w 425"/>
                    <a:gd name="T9" fmla="*/ 399 h 425"/>
                    <a:gd name="T10" fmla="*/ 26 w 425"/>
                    <a:gd name="T11" fmla="*/ 0 h 425"/>
                    <a:gd name="T12" fmla="*/ 9 w 425"/>
                    <a:gd name="T13" fmla="*/ 1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5" h="425">
                      <a:moveTo>
                        <a:pt x="9" y="16"/>
                      </a:moveTo>
                      <a:cubicBezTo>
                        <a:pt x="0" y="25"/>
                        <a:pt x="0" y="41"/>
                        <a:pt x="9" y="50"/>
                      </a:cubicBezTo>
                      <a:cubicBezTo>
                        <a:pt x="374" y="415"/>
                        <a:pt x="374" y="415"/>
                        <a:pt x="374" y="415"/>
                      </a:cubicBezTo>
                      <a:cubicBezTo>
                        <a:pt x="384" y="425"/>
                        <a:pt x="399" y="425"/>
                        <a:pt x="408" y="415"/>
                      </a:cubicBezTo>
                      <a:cubicBezTo>
                        <a:pt x="425" y="399"/>
                        <a:pt x="425" y="399"/>
                        <a:pt x="425" y="39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9"/>
                <p:cNvSpPr/>
                <p:nvPr/>
              </p:nvSpPr>
              <p:spPr bwMode="auto">
                <a:xfrm>
                  <a:off x="5118101" y="3162300"/>
                  <a:ext cx="806450" cy="804863"/>
                </a:xfrm>
                <a:custGeom>
                  <a:avLst/>
                  <a:gdLst>
                    <a:gd name="T0" fmla="*/ 0 w 508"/>
                    <a:gd name="T1" fmla="*/ 11 h 507"/>
                    <a:gd name="T2" fmla="*/ 496 w 508"/>
                    <a:gd name="T3" fmla="*/ 507 h 507"/>
                    <a:gd name="T4" fmla="*/ 508 w 508"/>
                    <a:gd name="T5" fmla="*/ 496 h 507"/>
                    <a:gd name="T6" fmla="*/ 13 w 508"/>
                    <a:gd name="T7" fmla="*/ 0 h 507"/>
                    <a:gd name="T8" fmla="*/ 0 w 508"/>
                    <a:gd name="T9" fmla="*/ 11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507">
                      <a:moveTo>
                        <a:pt x="0" y="11"/>
                      </a:moveTo>
                      <a:lnTo>
                        <a:pt x="496" y="507"/>
                      </a:lnTo>
                      <a:lnTo>
                        <a:pt x="508" y="496"/>
                      </a:lnTo>
                      <a:lnTo>
                        <a:pt x="1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0"/>
                <p:cNvSpPr/>
                <p:nvPr/>
              </p:nvSpPr>
              <p:spPr bwMode="auto">
                <a:xfrm>
                  <a:off x="4619626" y="2768600"/>
                  <a:ext cx="182563" cy="168275"/>
                </a:xfrm>
                <a:custGeom>
                  <a:avLst/>
                  <a:gdLst>
                    <a:gd name="T0" fmla="*/ 0 w 93"/>
                    <a:gd name="T1" fmla="*/ 33 h 85"/>
                    <a:gd name="T2" fmla="*/ 43 w 93"/>
                    <a:gd name="T3" fmla="*/ 75 h 85"/>
                    <a:gd name="T4" fmla="*/ 77 w 93"/>
                    <a:gd name="T5" fmla="*/ 75 h 85"/>
                    <a:gd name="T6" fmla="*/ 93 w 93"/>
                    <a:gd name="T7" fmla="*/ 59 h 85"/>
                    <a:gd name="T8" fmla="*/ 34 w 93"/>
                    <a:gd name="T9" fmla="*/ 0 h 85"/>
                    <a:gd name="T10" fmla="*/ 0 w 93"/>
                    <a:gd name="T11" fmla="*/ 3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85">
                      <a:moveTo>
                        <a:pt x="0" y="33"/>
                      </a:move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52" y="85"/>
                        <a:pt x="67" y="85"/>
                        <a:pt x="77" y="75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1"/>
                <p:cNvSpPr/>
                <p:nvPr/>
              </p:nvSpPr>
              <p:spPr bwMode="auto">
                <a:xfrm>
                  <a:off x="4699001" y="2740025"/>
                  <a:ext cx="133350" cy="133350"/>
                </a:xfrm>
                <a:custGeom>
                  <a:avLst/>
                  <a:gdLst>
                    <a:gd name="T0" fmla="*/ 0 w 84"/>
                    <a:gd name="T1" fmla="*/ 11 h 84"/>
                    <a:gd name="T2" fmla="*/ 73 w 84"/>
                    <a:gd name="T3" fmla="*/ 84 h 84"/>
                    <a:gd name="T4" fmla="*/ 84 w 84"/>
                    <a:gd name="T5" fmla="*/ 73 h 84"/>
                    <a:gd name="T6" fmla="*/ 11 w 84"/>
                    <a:gd name="T7" fmla="*/ 0 h 84"/>
                    <a:gd name="T8" fmla="*/ 0 w 84"/>
                    <a:gd name="T9" fmla="*/ 1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84">
                      <a:moveTo>
                        <a:pt x="0" y="11"/>
                      </a:moveTo>
                      <a:lnTo>
                        <a:pt x="73" y="84"/>
                      </a:lnTo>
                      <a:lnTo>
                        <a:pt x="84" y="73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12"/>
              <p:cNvSpPr/>
              <p:nvPr/>
            </p:nvSpPr>
            <p:spPr bwMode="auto">
              <a:xfrm>
                <a:off x="3491329" y="1261482"/>
                <a:ext cx="2147888" cy="2147888"/>
              </a:xfrm>
              <a:custGeom>
                <a:avLst/>
                <a:gdLst>
                  <a:gd name="T0" fmla="*/ 895 w 1089"/>
                  <a:gd name="T1" fmla="*/ 194 h 1089"/>
                  <a:gd name="T2" fmla="*/ 895 w 1089"/>
                  <a:gd name="T3" fmla="*/ 895 h 1089"/>
                  <a:gd name="T4" fmla="*/ 193 w 1089"/>
                  <a:gd name="T5" fmla="*/ 895 h 1089"/>
                  <a:gd name="T6" fmla="*/ 193 w 1089"/>
                  <a:gd name="T7" fmla="*/ 194 h 1089"/>
                  <a:gd name="T8" fmla="*/ 895 w 1089"/>
                  <a:gd name="T9" fmla="*/ 19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89">
                    <a:moveTo>
                      <a:pt x="895" y="194"/>
                    </a:moveTo>
                    <a:cubicBezTo>
                      <a:pt x="1089" y="388"/>
                      <a:pt x="1089" y="702"/>
                      <a:pt x="895" y="895"/>
                    </a:cubicBezTo>
                    <a:cubicBezTo>
                      <a:pt x="701" y="1089"/>
                      <a:pt x="387" y="1089"/>
                      <a:pt x="193" y="895"/>
                    </a:cubicBezTo>
                    <a:cubicBezTo>
                      <a:pt x="0" y="702"/>
                      <a:pt x="0" y="388"/>
                      <a:pt x="193" y="194"/>
                    </a:cubicBezTo>
                    <a:cubicBezTo>
                      <a:pt x="387" y="0"/>
                      <a:pt x="701" y="0"/>
                      <a:pt x="895" y="194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39" name="Freeform 14"/>
            <p:cNvSpPr/>
            <p:nvPr/>
          </p:nvSpPr>
          <p:spPr bwMode="auto">
            <a:xfrm rot="900000">
              <a:off x="3761175" y="1308636"/>
              <a:ext cx="1858620" cy="1858618"/>
            </a:xfrm>
            <a:custGeom>
              <a:avLst/>
              <a:gdLst>
                <a:gd name="T0" fmla="*/ 809 w 984"/>
                <a:gd name="T1" fmla="*/ 175 h 983"/>
                <a:gd name="T2" fmla="*/ 809 w 984"/>
                <a:gd name="T3" fmla="*/ 809 h 983"/>
                <a:gd name="T4" fmla="*/ 175 w 984"/>
                <a:gd name="T5" fmla="*/ 809 h 983"/>
                <a:gd name="T6" fmla="*/ 175 w 984"/>
                <a:gd name="T7" fmla="*/ 175 h 983"/>
                <a:gd name="T8" fmla="*/ 809 w 984"/>
                <a:gd name="T9" fmla="*/ 17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" h="983">
                  <a:moveTo>
                    <a:pt x="809" y="175"/>
                  </a:moveTo>
                  <a:cubicBezTo>
                    <a:pt x="984" y="350"/>
                    <a:pt x="984" y="634"/>
                    <a:pt x="809" y="809"/>
                  </a:cubicBezTo>
                  <a:cubicBezTo>
                    <a:pt x="634" y="983"/>
                    <a:pt x="350" y="983"/>
                    <a:pt x="175" y="809"/>
                  </a:cubicBezTo>
                  <a:cubicBezTo>
                    <a:pt x="0" y="634"/>
                    <a:pt x="0" y="350"/>
                    <a:pt x="175" y="175"/>
                  </a:cubicBezTo>
                  <a:cubicBezTo>
                    <a:pt x="350" y="0"/>
                    <a:pt x="634" y="0"/>
                    <a:pt x="809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5793044" y="2619941"/>
            <a:ext cx="587973" cy="539499"/>
          </a:xfrm>
          <a:custGeom>
            <a:avLst/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6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5128128" y="3262632"/>
            <a:ext cx="1935744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967899" y="2033248"/>
            <a:ext cx="2458104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3656200" y="2097761"/>
            <a:ext cx="798993" cy="4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2665" b="1" dirty="0">
                <a:solidFill>
                  <a:schemeClr val="accent2"/>
                </a:solidFill>
                <a:cs typeface="+mn-ea"/>
                <a:sym typeface="+mn-lt"/>
              </a:rPr>
              <a:t>15%</a:t>
            </a:r>
            <a:endParaRPr lang="en-US" altLang="zh-CN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159920" y="4442696"/>
            <a:ext cx="2458104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48221" y="4507207"/>
            <a:ext cx="798993" cy="4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2665" b="1" dirty="0">
                <a:solidFill>
                  <a:schemeClr val="accent1"/>
                </a:solidFill>
                <a:cs typeface="+mn-ea"/>
                <a:sym typeface="+mn-lt"/>
              </a:rPr>
              <a:t>40%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7872197" y="1277663"/>
            <a:ext cx="2458104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872100" y="1338181"/>
            <a:ext cx="798993" cy="4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2665" b="1" dirty="0">
                <a:solidFill>
                  <a:schemeClr val="accent3"/>
                </a:solidFill>
                <a:cs typeface="+mn-ea"/>
                <a:sym typeface="+mn-lt"/>
              </a:rPr>
              <a:t>20%</a:t>
            </a:r>
            <a:endParaRPr lang="en-US" altLang="zh-CN" sz="16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8958876" y="3159442"/>
            <a:ext cx="2458104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7915337" y="3150630"/>
            <a:ext cx="798993" cy="4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2665" b="1" dirty="0">
                <a:solidFill>
                  <a:schemeClr val="accent4"/>
                </a:solidFill>
                <a:cs typeface="+mn-ea"/>
                <a:sym typeface="+mn-lt"/>
              </a:rPr>
              <a:t>25%</a:t>
            </a:r>
            <a:endParaRPr lang="en-US" altLang="zh-CN" sz="16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公司业务简介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975638" y="2542979"/>
            <a:ext cx="2933662" cy="1019793"/>
            <a:chOff x="2666505" y="2352404"/>
            <a:chExt cx="3511049" cy="1019793"/>
          </a:xfrm>
        </p:grpSpPr>
        <p:sp>
          <p:nvSpPr>
            <p:cNvPr id="6" name="文本框 5"/>
            <p:cNvSpPr txBox="1"/>
            <p:nvPr/>
          </p:nvSpPr>
          <p:spPr>
            <a:xfrm>
              <a:off x="2666505" y="2352404"/>
              <a:ext cx="1737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66505" y="2818199"/>
              <a:ext cx="3511049" cy="5539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75638" y="4343204"/>
            <a:ext cx="2933662" cy="961804"/>
            <a:chOff x="2666505" y="2352404"/>
            <a:chExt cx="3511049" cy="961804"/>
          </a:xfrm>
        </p:grpSpPr>
        <p:sp>
          <p:nvSpPr>
            <p:cNvPr id="9" name="文本框 8"/>
            <p:cNvSpPr txBox="1"/>
            <p:nvPr/>
          </p:nvSpPr>
          <p:spPr>
            <a:xfrm>
              <a:off x="2666505" y="2352404"/>
              <a:ext cx="1737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66505" y="2787654"/>
              <a:ext cx="3511049" cy="526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57312" y="2542979"/>
            <a:ext cx="2859050" cy="1019793"/>
            <a:chOff x="2398478" y="2352404"/>
            <a:chExt cx="3421753" cy="1019793"/>
          </a:xfrm>
        </p:grpSpPr>
        <p:sp>
          <p:nvSpPr>
            <p:cNvPr id="12" name="文本框 11"/>
            <p:cNvSpPr txBox="1"/>
            <p:nvPr/>
          </p:nvSpPr>
          <p:spPr>
            <a:xfrm>
              <a:off x="4083176" y="2352404"/>
              <a:ext cx="1737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98478" y="2818199"/>
              <a:ext cx="3421753" cy="5539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57312" y="4343204"/>
            <a:ext cx="2859051" cy="961804"/>
            <a:chOff x="2398477" y="2352404"/>
            <a:chExt cx="3421754" cy="961804"/>
          </a:xfrm>
        </p:grpSpPr>
        <p:sp>
          <p:nvSpPr>
            <p:cNvPr id="15" name="文本框 14"/>
            <p:cNvSpPr txBox="1"/>
            <p:nvPr/>
          </p:nvSpPr>
          <p:spPr>
            <a:xfrm>
              <a:off x="4083176" y="2352404"/>
              <a:ext cx="1737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98477" y="2787654"/>
              <a:ext cx="3421754" cy="526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ïṧḻîḓe"/>
          <p:cNvGrpSpPr/>
          <p:nvPr/>
        </p:nvGrpSpPr>
        <p:grpSpPr>
          <a:xfrm>
            <a:off x="4638675" y="2338929"/>
            <a:ext cx="2914650" cy="3471396"/>
            <a:chOff x="4313512" y="1900854"/>
            <a:chExt cx="3564976" cy="4245946"/>
          </a:xfrm>
          <a:solidFill>
            <a:schemeClr val="accent2"/>
          </a:solidFill>
        </p:grpSpPr>
        <p:sp>
          <p:nvSpPr>
            <p:cNvPr id="18" name="íṥ1îḓè"/>
            <p:cNvSpPr/>
            <p:nvPr/>
          </p:nvSpPr>
          <p:spPr bwMode="auto">
            <a:xfrm>
              <a:off x="4313512" y="2367902"/>
              <a:ext cx="1753691" cy="3778898"/>
            </a:xfrm>
            <a:custGeom>
              <a:avLst/>
              <a:gdLst>
                <a:gd name="T0" fmla="*/ 570 w 630"/>
                <a:gd name="T1" fmla="*/ 1270 h 1358"/>
                <a:gd name="T2" fmla="*/ 510 w 630"/>
                <a:gd name="T3" fmla="*/ 1183 h 1358"/>
                <a:gd name="T4" fmla="*/ 449 w 630"/>
                <a:gd name="T5" fmla="*/ 1096 h 1358"/>
                <a:gd name="T6" fmla="*/ 388 w 630"/>
                <a:gd name="T7" fmla="*/ 1009 h 1358"/>
                <a:gd name="T8" fmla="*/ 327 w 630"/>
                <a:gd name="T9" fmla="*/ 922 h 1358"/>
                <a:gd name="T10" fmla="*/ 265 w 630"/>
                <a:gd name="T11" fmla="*/ 836 h 1358"/>
                <a:gd name="T12" fmla="*/ 234 w 630"/>
                <a:gd name="T13" fmla="*/ 793 h 1358"/>
                <a:gd name="T14" fmla="*/ 203 w 630"/>
                <a:gd name="T15" fmla="*/ 750 h 1358"/>
                <a:gd name="T16" fmla="*/ 148 w 630"/>
                <a:gd name="T17" fmla="*/ 673 h 1358"/>
                <a:gd name="T18" fmla="*/ 214 w 630"/>
                <a:gd name="T19" fmla="*/ 621 h 1358"/>
                <a:gd name="T20" fmla="*/ 290 w 630"/>
                <a:gd name="T21" fmla="*/ 563 h 1358"/>
                <a:gd name="T22" fmla="*/ 302 w 630"/>
                <a:gd name="T23" fmla="*/ 553 h 1358"/>
                <a:gd name="T24" fmla="*/ 289 w 630"/>
                <a:gd name="T25" fmla="*/ 545 h 1358"/>
                <a:gd name="T26" fmla="*/ 220 w 630"/>
                <a:gd name="T27" fmla="*/ 501 h 1358"/>
                <a:gd name="T28" fmla="*/ 152 w 630"/>
                <a:gd name="T29" fmla="*/ 458 h 1358"/>
                <a:gd name="T30" fmla="*/ 83 w 630"/>
                <a:gd name="T31" fmla="*/ 415 h 1358"/>
                <a:gd name="T32" fmla="*/ 19 w 630"/>
                <a:gd name="T33" fmla="*/ 376 h 1358"/>
                <a:gd name="T34" fmla="*/ 46 w 630"/>
                <a:gd name="T35" fmla="*/ 287 h 1358"/>
                <a:gd name="T36" fmla="*/ 75 w 630"/>
                <a:gd name="T37" fmla="*/ 192 h 1358"/>
                <a:gd name="T38" fmla="*/ 103 w 630"/>
                <a:gd name="T39" fmla="*/ 96 h 1358"/>
                <a:gd name="T40" fmla="*/ 116 w 630"/>
                <a:gd name="T41" fmla="*/ 48 h 1358"/>
                <a:gd name="T42" fmla="*/ 130 w 630"/>
                <a:gd name="T43" fmla="*/ 0 h 1358"/>
                <a:gd name="T44" fmla="*/ 114 w 630"/>
                <a:gd name="T45" fmla="*/ 47 h 1358"/>
                <a:gd name="T46" fmla="*/ 97 w 630"/>
                <a:gd name="T47" fmla="*/ 94 h 1358"/>
                <a:gd name="T48" fmla="*/ 65 w 630"/>
                <a:gd name="T49" fmla="*/ 188 h 1358"/>
                <a:gd name="T50" fmla="*/ 33 w 630"/>
                <a:gd name="T51" fmla="*/ 283 h 1358"/>
                <a:gd name="T52" fmla="*/ 2 w 630"/>
                <a:gd name="T53" fmla="*/ 377 h 1358"/>
                <a:gd name="T54" fmla="*/ 0 w 630"/>
                <a:gd name="T55" fmla="*/ 383 h 1358"/>
                <a:gd name="T56" fmla="*/ 5 w 630"/>
                <a:gd name="T57" fmla="*/ 386 h 1358"/>
                <a:gd name="T58" fmla="*/ 73 w 630"/>
                <a:gd name="T59" fmla="*/ 431 h 1358"/>
                <a:gd name="T60" fmla="*/ 141 w 630"/>
                <a:gd name="T61" fmla="*/ 475 h 1358"/>
                <a:gd name="T62" fmla="*/ 209 w 630"/>
                <a:gd name="T63" fmla="*/ 519 h 1358"/>
                <a:gd name="T64" fmla="*/ 264 w 630"/>
                <a:gd name="T65" fmla="*/ 555 h 1358"/>
                <a:gd name="T66" fmla="*/ 201 w 630"/>
                <a:gd name="T67" fmla="*/ 603 h 1358"/>
                <a:gd name="T68" fmla="*/ 125 w 630"/>
                <a:gd name="T69" fmla="*/ 661 h 1358"/>
                <a:gd name="T70" fmla="*/ 117 w 630"/>
                <a:gd name="T71" fmla="*/ 668 h 1358"/>
                <a:gd name="T72" fmla="*/ 123 w 630"/>
                <a:gd name="T73" fmla="*/ 677 h 1358"/>
                <a:gd name="T74" fmla="*/ 186 w 630"/>
                <a:gd name="T75" fmla="*/ 763 h 1358"/>
                <a:gd name="T76" fmla="*/ 217 w 630"/>
                <a:gd name="T77" fmla="*/ 805 h 1358"/>
                <a:gd name="T78" fmla="*/ 248 w 630"/>
                <a:gd name="T79" fmla="*/ 848 h 1358"/>
                <a:gd name="T80" fmla="*/ 311 w 630"/>
                <a:gd name="T81" fmla="*/ 934 h 1358"/>
                <a:gd name="T82" fmla="*/ 374 w 630"/>
                <a:gd name="T83" fmla="*/ 1019 h 1358"/>
                <a:gd name="T84" fmla="*/ 437 w 630"/>
                <a:gd name="T85" fmla="*/ 1104 h 1358"/>
                <a:gd name="T86" fmla="*/ 501 w 630"/>
                <a:gd name="T87" fmla="*/ 1189 h 1358"/>
                <a:gd name="T88" fmla="*/ 565 w 630"/>
                <a:gd name="T89" fmla="*/ 1273 h 1358"/>
                <a:gd name="T90" fmla="*/ 598 w 630"/>
                <a:gd name="T91" fmla="*/ 1316 h 1358"/>
                <a:gd name="T92" fmla="*/ 630 w 630"/>
                <a:gd name="T93" fmla="*/ 1358 h 1358"/>
                <a:gd name="T94" fmla="*/ 600 w 630"/>
                <a:gd name="T95" fmla="*/ 1314 h 1358"/>
                <a:gd name="T96" fmla="*/ 570 w 630"/>
                <a:gd name="T97" fmla="*/ 127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0" h="1358">
                  <a:moveTo>
                    <a:pt x="570" y="1270"/>
                  </a:moveTo>
                  <a:cubicBezTo>
                    <a:pt x="510" y="1183"/>
                    <a:pt x="510" y="1183"/>
                    <a:pt x="510" y="1183"/>
                  </a:cubicBezTo>
                  <a:cubicBezTo>
                    <a:pt x="449" y="1096"/>
                    <a:pt x="449" y="1096"/>
                    <a:pt x="449" y="1096"/>
                  </a:cubicBezTo>
                  <a:cubicBezTo>
                    <a:pt x="429" y="1067"/>
                    <a:pt x="408" y="1038"/>
                    <a:pt x="388" y="1009"/>
                  </a:cubicBezTo>
                  <a:cubicBezTo>
                    <a:pt x="368" y="980"/>
                    <a:pt x="347" y="951"/>
                    <a:pt x="327" y="922"/>
                  </a:cubicBezTo>
                  <a:cubicBezTo>
                    <a:pt x="265" y="836"/>
                    <a:pt x="265" y="836"/>
                    <a:pt x="265" y="836"/>
                  </a:cubicBezTo>
                  <a:cubicBezTo>
                    <a:pt x="234" y="793"/>
                    <a:pt x="234" y="793"/>
                    <a:pt x="234" y="793"/>
                  </a:cubicBezTo>
                  <a:cubicBezTo>
                    <a:pt x="203" y="750"/>
                    <a:pt x="203" y="750"/>
                    <a:pt x="203" y="750"/>
                  </a:cubicBezTo>
                  <a:cubicBezTo>
                    <a:pt x="148" y="673"/>
                    <a:pt x="148" y="673"/>
                    <a:pt x="148" y="673"/>
                  </a:cubicBezTo>
                  <a:cubicBezTo>
                    <a:pt x="170" y="655"/>
                    <a:pt x="192" y="638"/>
                    <a:pt x="214" y="621"/>
                  </a:cubicBezTo>
                  <a:cubicBezTo>
                    <a:pt x="290" y="563"/>
                    <a:pt x="290" y="563"/>
                    <a:pt x="290" y="563"/>
                  </a:cubicBezTo>
                  <a:cubicBezTo>
                    <a:pt x="302" y="553"/>
                    <a:pt x="302" y="553"/>
                    <a:pt x="302" y="553"/>
                  </a:cubicBezTo>
                  <a:cubicBezTo>
                    <a:pt x="289" y="545"/>
                    <a:pt x="289" y="545"/>
                    <a:pt x="289" y="545"/>
                  </a:cubicBezTo>
                  <a:cubicBezTo>
                    <a:pt x="266" y="530"/>
                    <a:pt x="243" y="516"/>
                    <a:pt x="220" y="501"/>
                  </a:cubicBezTo>
                  <a:cubicBezTo>
                    <a:pt x="152" y="458"/>
                    <a:pt x="152" y="458"/>
                    <a:pt x="152" y="458"/>
                  </a:cubicBezTo>
                  <a:cubicBezTo>
                    <a:pt x="129" y="444"/>
                    <a:pt x="106" y="430"/>
                    <a:pt x="83" y="415"/>
                  </a:cubicBezTo>
                  <a:cubicBezTo>
                    <a:pt x="19" y="376"/>
                    <a:pt x="19" y="376"/>
                    <a:pt x="19" y="376"/>
                  </a:cubicBezTo>
                  <a:cubicBezTo>
                    <a:pt x="28" y="346"/>
                    <a:pt x="37" y="317"/>
                    <a:pt x="46" y="287"/>
                  </a:cubicBezTo>
                  <a:cubicBezTo>
                    <a:pt x="56" y="255"/>
                    <a:pt x="65" y="223"/>
                    <a:pt x="75" y="192"/>
                  </a:cubicBezTo>
                  <a:cubicBezTo>
                    <a:pt x="84" y="160"/>
                    <a:pt x="93" y="128"/>
                    <a:pt x="103" y="9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86" y="126"/>
                    <a:pt x="76" y="157"/>
                    <a:pt x="65" y="188"/>
                  </a:cubicBezTo>
                  <a:cubicBezTo>
                    <a:pt x="54" y="220"/>
                    <a:pt x="44" y="251"/>
                    <a:pt x="33" y="283"/>
                  </a:cubicBezTo>
                  <a:cubicBezTo>
                    <a:pt x="22" y="314"/>
                    <a:pt x="12" y="346"/>
                    <a:pt x="2" y="377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5" y="386"/>
                    <a:pt x="5" y="386"/>
                    <a:pt x="5" y="38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95" y="446"/>
                    <a:pt x="118" y="460"/>
                    <a:pt x="141" y="475"/>
                  </a:cubicBezTo>
                  <a:cubicBezTo>
                    <a:pt x="209" y="519"/>
                    <a:pt x="209" y="519"/>
                    <a:pt x="209" y="519"/>
                  </a:cubicBezTo>
                  <a:cubicBezTo>
                    <a:pt x="227" y="531"/>
                    <a:pt x="246" y="543"/>
                    <a:pt x="264" y="555"/>
                  </a:cubicBezTo>
                  <a:cubicBezTo>
                    <a:pt x="201" y="603"/>
                    <a:pt x="201" y="603"/>
                    <a:pt x="201" y="603"/>
                  </a:cubicBezTo>
                  <a:cubicBezTo>
                    <a:pt x="176" y="623"/>
                    <a:pt x="150" y="642"/>
                    <a:pt x="125" y="661"/>
                  </a:cubicBezTo>
                  <a:cubicBezTo>
                    <a:pt x="117" y="668"/>
                    <a:pt x="117" y="668"/>
                    <a:pt x="117" y="668"/>
                  </a:cubicBezTo>
                  <a:cubicBezTo>
                    <a:pt x="123" y="677"/>
                    <a:pt x="123" y="677"/>
                    <a:pt x="123" y="677"/>
                  </a:cubicBezTo>
                  <a:cubicBezTo>
                    <a:pt x="186" y="763"/>
                    <a:pt x="186" y="763"/>
                    <a:pt x="186" y="763"/>
                  </a:cubicBezTo>
                  <a:cubicBezTo>
                    <a:pt x="217" y="805"/>
                    <a:pt x="217" y="805"/>
                    <a:pt x="217" y="805"/>
                  </a:cubicBezTo>
                  <a:cubicBezTo>
                    <a:pt x="248" y="848"/>
                    <a:pt x="248" y="848"/>
                    <a:pt x="248" y="848"/>
                  </a:cubicBezTo>
                  <a:cubicBezTo>
                    <a:pt x="311" y="934"/>
                    <a:pt x="311" y="934"/>
                    <a:pt x="311" y="934"/>
                  </a:cubicBezTo>
                  <a:cubicBezTo>
                    <a:pt x="332" y="962"/>
                    <a:pt x="353" y="991"/>
                    <a:pt x="374" y="1019"/>
                  </a:cubicBezTo>
                  <a:cubicBezTo>
                    <a:pt x="395" y="1047"/>
                    <a:pt x="416" y="1076"/>
                    <a:pt x="437" y="1104"/>
                  </a:cubicBezTo>
                  <a:cubicBezTo>
                    <a:pt x="501" y="1189"/>
                    <a:pt x="501" y="1189"/>
                    <a:pt x="501" y="1189"/>
                  </a:cubicBezTo>
                  <a:cubicBezTo>
                    <a:pt x="565" y="1273"/>
                    <a:pt x="565" y="1273"/>
                    <a:pt x="565" y="1273"/>
                  </a:cubicBezTo>
                  <a:cubicBezTo>
                    <a:pt x="598" y="1316"/>
                    <a:pt x="598" y="1316"/>
                    <a:pt x="598" y="1316"/>
                  </a:cubicBezTo>
                  <a:cubicBezTo>
                    <a:pt x="630" y="1358"/>
                    <a:pt x="630" y="1358"/>
                    <a:pt x="630" y="1358"/>
                  </a:cubicBezTo>
                  <a:cubicBezTo>
                    <a:pt x="600" y="1314"/>
                    <a:pt x="600" y="1314"/>
                    <a:pt x="600" y="1314"/>
                  </a:cubicBezTo>
                  <a:lnTo>
                    <a:pt x="570" y="12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9" name="íśḻíḋe"/>
            <p:cNvSpPr/>
            <p:nvPr/>
          </p:nvSpPr>
          <p:spPr bwMode="auto">
            <a:xfrm>
              <a:off x="6067203" y="2371428"/>
              <a:ext cx="1811285" cy="3773021"/>
            </a:xfrm>
            <a:custGeom>
              <a:avLst/>
              <a:gdLst>
                <a:gd name="T0" fmla="*/ 649 w 651"/>
                <a:gd name="T1" fmla="*/ 377 h 1356"/>
                <a:gd name="T2" fmla="*/ 634 w 651"/>
                <a:gd name="T3" fmla="*/ 330 h 1356"/>
                <a:gd name="T4" fmla="*/ 618 w 651"/>
                <a:gd name="T5" fmla="*/ 283 h 1356"/>
                <a:gd name="T6" fmla="*/ 586 w 651"/>
                <a:gd name="T7" fmla="*/ 188 h 1356"/>
                <a:gd name="T8" fmla="*/ 554 w 651"/>
                <a:gd name="T9" fmla="*/ 94 h 1356"/>
                <a:gd name="T10" fmla="*/ 537 w 651"/>
                <a:gd name="T11" fmla="*/ 47 h 1356"/>
                <a:gd name="T12" fmla="*/ 521 w 651"/>
                <a:gd name="T13" fmla="*/ 0 h 1356"/>
                <a:gd name="T14" fmla="*/ 534 w 651"/>
                <a:gd name="T15" fmla="*/ 48 h 1356"/>
                <a:gd name="T16" fmla="*/ 548 w 651"/>
                <a:gd name="T17" fmla="*/ 96 h 1356"/>
                <a:gd name="T18" fmla="*/ 576 w 651"/>
                <a:gd name="T19" fmla="*/ 191 h 1356"/>
                <a:gd name="T20" fmla="*/ 605 w 651"/>
                <a:gd name="T21" fmla="*/ 287 h 1356"/>
                <a:gd name="T22" fmla="*/ 619 w 651"/>
                <a:gd name="T23" fmla="*/ 334 h 1356"/>
                <a:gd name="T24" fmla="*/ 632 w 651"/>
                <a:gd name="T25" fmla="*/ 376 h 1356"/>
                <a:gd name="T26" fmla="*/ 568 w 651"/>
                <a:gd name="T27" fmla="*/ 415 h 1356"/>
                <a:gd name="T28" fmla="*/ 499 w 651"/>
                <a:gd name="T29" fmla="*/ 458 h 1356"/>
                <a:gd name="T30" fmla="*/ 431 w 651"/>
                <a:gd name="T31" fmla="*/ 501 h 1356"/>
                <a:gd name="T32" fmla="*/ 362 w 651"/>
                <a:gd name="T33" fmla="*/ 545 h 1356"/>
                <a:gd name="T34" fmla="*/ 350 w 651"/>
                <a:gd name="T35" fmla="*/ 552 h 1356"/>
                <a:gd name="T36" fmla="*/ 361 w 651"/>
                <a:gd name="T37" fmla="*/ 562 h 1356"/>
                <a:gd name="T38" fmla="*/ 426 w 651"/>
                <a:gd name="T39" fmla="*/ 620 h 1356"/>
                <a:gd name="T40" fmla="*/ 484 w 651"/>
                <a:gd name="T41" fmla="*/ 672 h 1356"/>
                <a:gd name="T42" fmla="*/ 428 w 651"/>
                <a:gd name="T43" fmla="*/ 749 h 1356"/>
                <a:gd name="T44" fmla="*/ 397 w 651"/>
                <a:gd name="T45" fmla="*/ 792 h 1356"/>
                <a:gd name="T46" fmla="*/ 366 w 651"/>
                <a:gd name="T47" fmla="*/ 835 h 1356"/>
                <a:gd name="T48" fmla="*/ 304 w 651"/>
                <a:gd name="T49" fmla="*/ 922 h 1356"/>
                <a:gd name="T50" fmla="*/ 243 w 651"/>
                <a:gd name="T51" fmla="*/ 1008 h 1356"/>
                <a:gd name="T52" fmla="*/ 181 w 651"/>
                <a:gd name="T53" fmla="*/ 1095 h 1356"/>
                <a:gd name="T54" fmla="*/ 120 w 651"/>
                <a:gd name="T55" fmla="*/ 1181 h 1356"/>
                <a:gd name="T56" fmla="*/ 60 w 651"/>
                <a:gd name="T57" fmla="*/ 1268 h 1356"/>
                <a:gd name="T58" fmla="*/ 30 w 651"/>
                <a:gd name="T59" fmla="*/ 1312 h 1356"/>
                <a:gd name="T60" fmla="*/ 0 w 651"/>
                <a:gd name="T61" fmla="*/ 1356 h 1356"/>
                <a:gd name="T62" fmla="*/ 32 w 651"/>
                <a:gd name="T63" fmla="*/ 1314 h 1356"/>
                <a:gd name="T64" fmla="*/ 65 w 651"/>
                <a:gd name="T65" fmla="*/ 1272 h 1356"/>
                <a:gd name="T66" fmla="*/ 129 w 651"/>
                <a:gd name="T67" fmla="*/ 1188 h 1356"/>
                <a:gd name="T68" fmla="*/ 193 w 651"/>
                <a:gd name="T69" fmla="*/ 1103 h 1356"/>
                <a:gd name="T70" fmla="*/ 257 w 651"/>
                <a:gd name="T71" fmla="*/ 1018 h 1356"/>
                <a:gd name="T72" fmla="*/ 320 w 651"/>
                <a:gd name="T73" fmla="*/ 933 h 1356"/>
                <a:gd name="T74" fmla="*/ 383 w 651"/>
                <a:gd name="T75" fmla="*/ 848 h 1356"/>
                <a:gd name="T76" fmla="*/ 414 w 651"/>
                <a:gd name="T77" fmla="*/ 805 h 1356"/>
                <a:gd name="T78" fmla="*/ 446 w 651"/>
                <a:gd name="T79" fmla="*/ 762 h 1356"/>
                <a:gd name="T80" fmla="*/ 508 w 651"/>
                <a:gd name="T81" fmla="*/ 677 h 1356"/>
                <a:gd name="T82" fmla="*/ 514 w 651"/>
                <a:gd name="T83" fmla="*/ 669 h 1356"/>
                <a:gd name="T84" fmla="*/ 507 w 651"/>
                <a:gd name="T85" fmla="*/ 662 h 1356"/>
                <a:gd name="T86" fmla="*/ 441 w 651"/>
                <a:gd name="T87" fmla="*/ 604 h 1356"/>
                <a:gd name="T88" fmla="*/ 386 w 651"/>
                <a:gd name="T89" fmla="*/ 555 h 1356"/>
                <a:gd name="T90" fmla="*/ 442 w 651"/>
                <a:gd name="T91" fmla="*/ 519 h 1356"/>
                <a:gd name="T92" fmla="*/ 510 w 651"/>
                <a:gd name="T93" fmla="*/ 475 h 1356"/>
                <a:gd name="T94" fmla="*/ 578 w 651"/>
                <a:gd name="T95" fmla="*/ 431 h 1356"/>
                <a:gd name="T96" fmla="*/ 646 w 651"/>
                <a:gd name="T97" fmla="*/ 386 h 1356"/>
                <a:gd name="T98" fmla="*/ 651 w 651"/>
                <a:gd name="T99" fmla="*/ 383 h 1356"/>
                <a:gd name="T100" fmla="*/ 649 w 651"/>
                <a:gd name="T101" fmla="*/ 377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1" h="1356">
                  <a:moveTo>
                    <a:pt x="649" y="377"/>
                  </a:moveTo>
                  <a:cubicBezTo>
                    <a:pt x="634" y="330"/>
                    <a:pt x="634" y="330"/>
                    <a:pt x="634" y="330"/>
                  </a:cubicBezTo>
                  <a:cubicBezTo>
                    <a:pt x="618" y="283"/>
                    <a:pt x="618" y="283"/>
                    <a:pt x="618" y="283"/>
                  </a:cubicBezTo>
                  <a:cubicBezTo>
                    <a:pt x="607" y="251"/>
                    <a:pt x="597" y="220"/>
                    <a:pt x="586" y="188"/>
                  </a:cubicBezTo>
                  <a:cubicBezTo>
                    <a:pt x="575" y="157"/>
                    <a:pt x="565" y="126"/>
                    <a:pt x="554" y="94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34" y="48"/>
                    <a:pt x="534" y="48"/>
                    <a:pt x="534" y="48"/>
                  </a:cubicBezTo>
                  <a:cubicBezTo>
                    <a:pt x="548" y="96"/>
                    <a:pt x="548" y="96"/>
                    <a:pt x="548" y="96"/>
                  </a:cubicBezTo>
                  <a:cubicBezTo>
                    <a:pt x="557" y="128"/>
                    <a:pt x="567" y="160"/>
                    <a:pt x="576" y="191"/>
                  </a:cubicBezTo>
                  <a:cubicBezTo>
                    <a:pt x="586" y="223"/>
                    <a:pt x="595" y="255"/>
                    <a:pt x="605" y="287"/>
                  </a:cubicBezTo>
                  <a:cubicBezTo>
                    <a:pt x="619" y="334"/>
                    <a:pt x="619" y="334"/>
                    <a:pt x="619" y="334"/>
                  </a:cubicBezTo>
                  <a:cubicBezTo>
                    <a:pt x="632" y="376"/>
                    <a:pt x="632" y="376"/>
                    <a:pt x="632" y="376"/>
                  </a:cubicBezTo>
                  <a:cubicBezTo>
                    <a:pt x="568" y="415"/>
                    <a:pt x="568" y="415"/>
                    <a:pt x="568" y="415"/>
                  </a:cubicBezTo>
                  <a:cubicBezTo>
                    <a:pt x="499" y="458"/>
                    <a:pt x="499" y="458"/>
                    <a:pt x="499" y="458"/>
                  </a:cubicBezTo>
                  <a:cubicBezTo>
                    <a:pt x="431" y="501"/>
                    <a:pt x="431" y="501"/>
                    <a:pt x="431" y="501"/>
                  </a:cubicBezTo>
                  <a:cubicBezTo>
                    <a:pt x="408" y="516"/>
                    <a:pt x="385" y="530"/>
                    <a:pt x="362" y="545"/>
                  </a:cubicBezTo>
                  <a:cubicBezTo>
                    <a:pt x="350" y="552"/>
                    <a:pt x="350" y="552"/>
                    <a:pt x="350" y="552"/>
                  </a:cubicBezTo>
                  <a:cubicBezTo>
                    <a:pt x="361" y="562"/>
                    <a:pt x="361" y="562"/>
                    <a:pt x="361" y="562"/>
                  </a:cubicBezTo>
                  <a:cubicBezTo>
                    <a:pt x="426" y="620"/>
                    <a:pt x="426" y="620"/>
                    <a:pt x="426" y="620"/>
                  </a:cubicBezTo>
                  <a:cubicBezTo>
                    <a:pt x="446" y="637"/>
                    <a:pt x="465" y="655"/>
                    <a:pt x="484" y="672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397" y="792"/>
                    <a:pt x="397" y="792"/>
                    <a:pt x="397" y="792"/>
                  </a:cubicBezTo>
                  <a:cubicBezTo>
                    <a:pt x="366" y="835"/>
                    <a:pt x="366" y="835"/>
                    <a:pt x="366" y="835"/>
                  </a:cubicBezTo>
                  <a:cubicBezTo>
                    <a:pt x="304" y="922"/>
                    <a:pt x="304" y="922"/>
                    <a:pt x="304" y="922"/>
                  </a:cubicBezTo>
                  <a:cubicBezTo>
                    <a:pt x="283" y="950"/>
                    <a:pt x="263" y="979"/>
                    <a:pt x="243" y="1008"/>
                  </a:cubicBezTo>
                  <a:cubicBezTo>
                    <a:pt x="222" y="1037"/>
                    <a:pt x="202" y="1066"/>
                    <a:pt x="181" y="1095"/>
                  </a:cubicBezTo>
                  <a:cubicBezTo>
                    <a:pt x="120" y="1181"/>
                    <a:pt x="120" y="1181"/>
                    <a:pt x="120" y="1181"/>
                  </a:cubicBezTo>
                  <a:cubicBezTo>
                    <a:pt x="60" y="1268"/>
                    <a:pt x="60" y="1268"/>
                    <a:pt x="60" y="1268"/>
                  </a:cubicBezTo>
                  <a:cubicBezTo>
                    <a:pt x="30" y="1312"/>
                    <a:pt x="30" y="1312"/>
                    <a:pt x="30" y="131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32" y="1314"/>
                    <a:pt x="32" y="1314"/>
                    <a:pt x="32" y="1314"/>
                  </a:cubicBezTo>
                  <a:cubicBezTo>
                    <a:pt x="65" y="1272"/>
                    <a:pt x="65" y="1272"/>
                    <a:pt x="65" y="1272"/>
                  </a:cubicBezTo>
                  <a:cubicBezTo>
                    <a:pt x="129" y="1188"/>
                    <a:pt x="129" y="1188"/>
                    <a:pt x="129" y="1188"/>
                  </a:cubicBezTo>
                  <a:cubicBezTo>
                    <a:pt x="193" y="1103"/>
                    <a:pt x="193" y="1103"/>
                    <a:pt x="193" y="1103"/>
                  </a:cubicBezTo>
                  <a:cubicBezTo>
                    <a:pt x="214" y="1075"/>
                    <a:pt x="235" y="1046"/>
                    <a:pt x="257" y="1018"/>
                  </a:cubicBezTo>
                  <a:cubicBezTo>
                    <a:pt x="278" y="990"/>
                    <a:pt x="299" y="962"/>
                    <a:pt x="320" y="933"/>
                  </a:cubicBezTo>
                  <a:cubicBezTo>
                    <a:pt x="383" y="848"/>
                    <a:pt x="383" y="848"/>
                    <a:pt x="383" y="848"/>
                  </a:cubicBezTo>
                  <a:cubicBezTo>
                    <a:pt x="414" y="805"/>
                    <a:pt x="414" y="805"/>
                    <a:pt x="414" y="805"/>
                  </a:cubicBezTo>
                  <a:cubicBezTo>
                    <a:pt x="446" y="762"/>
                    <a:pt x="446" y="762"/>
                    <a:pt x="446" y="762"/>
                  </a:cubicBezTo>
                  <a:cubicBezTo>
                    <a:pt x="508" y="677"/>
                    <a:pt x="508" y="677"/>
                    <a:pt x="508" y="677"/>
                  </a:cubicBezTo>
                  <a:cubicBezTo>
                    <a:pt x="514" y="669"/>
                    <a:pt x="514" y="669"/>
                    <a:pt x="514" y="669"/>
                  </a:cubicBezTo>
                  <a:cubicBezTo>
                    <a:pt x="507" y="662"/>
                    <a:pt x="507" y="662"/>
                    <a:pt x="507" y="662"/>
                  </a:cubicBezTo>
                  <a:cubicBezTo>
                    <a:pt x="485" y="642"/>
                    <a:pt x="463" y="623"/>
                    <a:pt x="441" y="604"/>
                  </a:cubicBezTo>
                  <a:cubicBezTo>
                    <a:pt x="386" y="555"/>
                    <a:pt x="386" y="555"/>
                    <a:pt x="386" y="555"/>
                  </a:cubicBezTo>
                  <a:cubicBezTo>
                    <a:pt x="405" y="543"/>
                    <a:pt x="423" y="531"/>
                    <a:pt x="442" y="519"/>
                  </a:cubicBezTo>
                  <a:cubicBezTo>
                    <a:pt x="510" y="475"/>
                    <a:pt x="510" y="475"/>
                    <a:pt x="510" y="475"/>
                  </a:cubicBezTo>
                  <a:cubicBezTo>
                    <a:pt x="578" y="431"/>
                    <a:pt x="578" y="431"/>
                    <a:pt x="578" y="431"/>
                  </a:cubicBezTo>
                  <a:cubicBezTo>
                    <a:pt x="646" y="386"/>
                    <a:pt x="646" y="386"/>
                    <a:pt x="646" y="386"/>
                  </a:cubicBezTo>
                  <a:cubicBezTo>
                    <a:pt x="651" y="383"/>
                    <a:pt x="651" y="383"/>
                    <a:pt x="651" y="383"/>
                  </a:cubicBezTo>
                  <a:lnTo>
                    <a:pt x="649" y="3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0" name="iṥľîḍé"/>
            <p:cNvSpPr/>
            <p:nvPr/>
          </p:nvSpPr>
          <p:spPr bwMode="auto">
            <a:xfrm>
              <a:off x="5212154" y="1900854"/>
              <a:ext cx="1728261" cy="708655"/>
            </a:xfrm>
            <a:custGeom>
              <a:avLst/>
              <a:gdLst>
                <a:gd name="T0" fmla="*/ 0 w 648"/>
                <a:gd name="T1" fmla="*/ 0 h 266"/>
                <a:gd name="T2" fmla="*/ 648 w 648"/>
                <a:gd name="T3" fmla="*/ 0 h 266"/>
                <a:gd name="T4" fmla="*/ 321 w 648"/>
                <a:gd name="T5" fmla="*/ 266 h 266"/>
                <a:gd name="T6" fmla="*/ 0 w 648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266">
                  <a:moveTo>
                    <a:pt x="0" y="0"/>
                  </a:moveTo>
                  <a:cubicBezTo>
                    <a:pt x="4" y="2"/>
                    <a:pt x="648" y="0"/>
                    <a:pt x="648" y="0"/>
                  </a:cubicBezTo>
                  <a:cubicBezTo>
                    <a:pt x="608" y="88"/>
                    <a:pt x="560" y="163"/>
                    <a:pt x="321" y="266"/>
                  </a:cubicBezTo>
                  <a:cubicBezTo>
                    <a:pt x="321" y="266"/>
                    <a:pt x="160" y="2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1" name="iŝļíḓè"/>
            <p:cNvSpPr/>
            <p:nvPr/>
          </p:nvSpPr>
          <p:spPr bwMode="auto">
            <a:xfrm>
              <a:off x="4820085" y="1900854"/>
              <a:ext cx="1248314" cy="2938269"/>
            </a:xfrm>
            <a:custGeom>
              <a:avLst/>
              <a:gdLst>
                <a:gd name="T0" fmla="*/ 0 w 468"/>
                <a:gd name="T1" fmla="*/ 161 h 1102"/>
                <a:gd name="T2" fmla="*/ 147 w 468"/>
                <a:gd name="T3" fmla="*/ 0 h 1102"/>
                <a:gd name="T4" fmla="*/ 468 w 468"/>
                <a:gd name="T5" fmla="*/ 266 h 1102"/>
                <a:gd name="T6" fmla="*/ 350 w 468"/>
                <a:gd name="T7" fmla="*/ 509 h 1102"/>
                <a:gd name="T8" fmla="*/ 419 w 468"/>
                <a:gd name="T9" fmla="*/ 650 h 1102"/>
                <a:gd name="T10" fmla="*/ 313 w 468"/>
                <a:gd name="T11" fmla="*/ 1102 h 1102"/>
                <a:gd name="T12" fmla="*/ 0 w 468"/>
                <a:gd name="T13" fmla="*/ 16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1102">
                  <a:moveTo>
                    <a:pt x="0" y="161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267" y="176"/>
                    <a:pt x="468" y="266"/>
                  </a:cubicBezTo>
                  <a:cubicBezTo>
                    <a:pt x="466" y="270"/>
                    <a:pt x="350" y="509"/>
                    <a:pt x="350" y="509"/>
                  </a:cubicBezTo>
                  <a:cubicBezTo>
                    <a:pt x="419" y="650"/>
                    <a:pt x="419" y="650"/>
                    <a:pt x="419" y="650"/>
                  </a:cubicBezTo>
                  <a:cubicBezTo>
                    <a:pt x="313" y="1102"/>
                    <a:pt x="313" y="1102"/>
                    <a:pt x="313" y="1102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2" name="ïS1íďe"/>
            <p:cNvSpPr/>
            <p:nvPr/>
          </p:nvSpPr>
          <p:spPr bwMode="auto">
            <a:xfrm>
              <a:off x="6057132" y="1900854"/>
              <a:ext cx="1273100" cy="2938269"/>
            </a:xfrm>
            <a:custGeom>
              <a:avLst/>
              <a:gdLst>
                <a:gd name="T0" fmla="*/ 477 w 477"/>
                <a:gd name="T1" fmla="*/ 161 h 1102"/>
                <a:gd name="T2" fmla="*/ 331 w 477"/>
                <a:gd name="T3" fmla="*/ 0 h 1102"/>
                <a:gd name="T4" fmla="*/ 4 w 477"/>
                <a:gd name="T5" fmla="*/ 266 h 1102"/>
                <a:gd name="T6" fmla="*/ 128 w 477"/>
                <a:gd name="T7" fmla="*/ 509 h 1102"/>
                <a:gd name="T8" fmla="*/ 58 w 477"/>
                <a:gd name="T9" fmla="*/ 650 h 1102"/>
                <a:gd name="T10" fmla="*/ 165 w 477"/>
                <a:gd name="T11" fmla="*/ 1102 h 1102"/>
                <a:gd name="T12" fmla="*/ 477 w 477"/>
                <a:gd name="T13" fmla="*/ 16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1102">
                  <a:moveTo>
                    <a:pt x="477" y="161"/>
                  </a:moveTo>
                  <a:cubicBezTo>
                    <a:pt x="331" y="0"/>
                    <a:pt x="331" y="0"/>
                    <a:pt x="331" y="0"/>
                  </a:cubicBezTo>
                  <a:cubicBezTo>
                    <a:pt x="331" y="0"/>
                    <a:pt x="190" y="180"/>
                    <a:pt x="4" y="266"/>
                  </a:cubicBezTo>
                  <a:cubicBezTo>
                    <a:pt x="0" y="266"/>
                    <a:pt x="128" y="509"/>
                    <a:pt x="128" y="509"/>
                  </a:cubicBezTo>
                  <a:cubicBezTo>
                    <a:pt x="58" y="650"/>
                    <a:pt x="58" y="650"/>
                    <a:pt x="58" y="650"/>
                  </a:cubicBezTo>
                  <a:cubicBezTo>
                    <a:pt x="165" y="1102"/>
                    <a:pt x="165" y="1102"/>
                    <a:pt x="165" y="1102"/>
                  </a:cubicBezTo>
                  <a:lnTo>
                    <a:pt x="477" y="1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3" name="íš1ïḓê"/>
            <p:cNvSpPr/>
            <p:nvPr/>
          </p:nvSpPr>
          <p:spPr bwMode="auto">
            <a:xfrm>
              <a:off x="4820085" y="2330103"/>
              <a:ext cx="1248314" cy="1149170"/>
            </a:xfrm>
            <a:custGeom>
              <a:avLst/>
              <a:gdLst>
                <a:gd name="T0" fmla="*/ 445 w 468"/>
                <a:gd name="T1" fmla="*/ 142 h 431"/>
                <a:gd name="T2" fmla="*/ 422 w 468"/>
                <a:gd name="T3" fmla="*/ 179 h 431"/>
                <a:gd name="T4" fmla="*/ 400 w 468"/>
                <a:gd name="T5" fmla="*/ 216 h 431"/>
                <a:gd name="T6" fmla="*/ 379 w 468"/>
                <a:gd name="T7" fmla="*/ 253 h 431"/>
                <a:gd name="T8" fmla="*/ 357 w 468"/>
                <a:gd name="T9" fmla="*/ 291 h 431"/>
                <a:gd name="T10" fmla="*/ 336 w 468"/>
                <a:gd name="T11" fmla="*/ 328 h 431"/>
                <a:gd name="T12" fmla="*/ 315 w 468"/>
                <a:gd name="T13" fmla="*/ 366 h 431"/>
                <a:gd name="T14" fmla="*/ 302 w 468"/>
                <a:gd name="T15" fmla="*/ 389 h 431"/>
                <a:gd name="T16" fmla="*/ 280 w 468"/>
                <a:gd name="T17" fmla="*/ 360 h 431"/>
                <a:gd name="T18" fmla="*/ 248 w 468"/>
                <a:gd name="T19" fmla="*/ 319 h 431"/>
                <a:gd name="T20" fmla="*/ 214 w 468"/>
                <a:gd name="T21" fmla="*/ 278 h 431"/>
                <a:gd name="T22" fmla="*/ 198 w 468"/>
                <a:gd name="T23" fmla="*/ 257 h 431"/>
                <a:gd name="T24" fmla="*/ 181 w 468"/>
                <a:gd name="T25" fmla="*/ 236 h 431"/>
                <a:gd name="T26" fmla="*/ 147 w 468"/>
                <a:gd name="T27" fmla="*/ 196 h 431"/>
                <a:gd name="T28" fmla="*/ 130 w 468"/>
                <a:gd name="T29" fmla="*/ 175 h 431"/>
                <a:gd name="T30" fmla="*/ 113 w 468"/>
                <a:gd name="T31" fmla="*/ 155 h 431"/>
                <a:gd name="T32" fmla="*/ 96 w 468"/>
                <a:gd name="T33" fmla="*/ 135 h 431"/>
                <a:gd name="T34" fmla="*/ 79 w 468"/>
                <a:gd name="T35" fmla="*/ 115 h 431"/>
                <a:gd name="T36" fmla="*/ 0 w 468"/>
                <a:gd name="T37" fmla="*/ 0 h 431"/>
                <a:gd name="T38" fmla="*/ 73 w 468"/>
                <a:gd name="T39" fmla="*/ 119 h 431"/>
                <a:gd name="T40" fmla="*/ 89 w 468"/>
                <a:gd name="T41" fmla="*/ 141 h 431"/>
                <a:gd name="T42" fmla="*/ 104 w 468"/>
                <a:gd name="T43" fmla="*/ 162 h 431"/>
                <a:gd name="T44" fmla="*/ 119 w 468"/>
                <a:gd name="T45" fmla="*/ 184 h 431"/>
                <a:gd name="T46" fmla="*/ 135 w 468"/>
                <a:gd name="T47" fmla="*/ 205 h 431"/>
                <a:gd name="T48" fmla="*/ 166 w 468"/>
                <a:gd name="T49" fmla="*/ 248 h 431"/>
                <a:gd name="T50" fmla="*/ 182 w 468"/>
                <a:gd name="T51" fmla="*/ 269 h 431"/>
                <a:gd name="T52" fmla="*/ 198 w 468"/>
                <a:gd name="T53" fmla="*/ 290 h 431"/>
                <a:gd name="T54" fmla="*/ 230 w 468"/>
                <a:gd name="T55" fmla="*/ 332 h 431"/>
                <a:gd name="T56" fmla="*/ 263 w 468"/>
                <a:gd name="T57" fmla="*/ 374 h 431"/>
                <a:gd name="T58" fmla="*/ 295 w 468"/>
                <a:gd name="T59" fmla="*/ 416 h 431"/>
                <a:gd name="T60" fmla="*/ 307 w 468"/>
                <a:gd name="T61" fmla="*/ 431 h 431"/>
                <a:gd name="T62" fmla="*/ 316 w 468"/>
                <a:gd name="T63" fmla="*/ 415 h 431"/>
                <a:gd name="T64" fmla="*/ 336 w 468"/>
                <a:gd name="T65" fmla="*/ 377 h 431"/>
                <a:gd name="T66" fmla="*/ 354 w 468"/>
                <a:gd name="T67" fmla="*/ 340 h 431"/>
                <a:gd name="T68" fmla="*/ 374 w 468"/>
                <a:gd name="T69" fmla="*/ 300 h 431"/>
                <a:gd name="T70" fmla="*/ 393 w 468"/>
                <a:gd name="T71" fmla="*/ 261 h 431"/>
                <a:gd name="T72" fmla="*/ 412 w 468"/>
                <a:gd name="T73" fmla="*/ 223 h 431"/>
                <a:gd name="T74" fmla="*/ 431 w 468"/>
                <a:gd name="T75" fmla="*/ 184 h 431"/>
                <a:gd name="T76" fmla="*/ 450 w 468"/>
                <a:gd name="T77" fmla="*/ 145 h 431"/>
                <a:gd name="T78" fmla="*/ 468 w 468"/>
                <a:gd name="T79" fmla="*/ 105 h 431"/>
                <a:gd name="T80" fmla="*/ 445 w 468"/>
                <a:gd name="T81" fmla="*/ 14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8" h="431">
                  <a:moveTo>
                    <a:pt x="445" y="142"/>
                  </a:moveTo>
                  <a:cubicBezTo>
                    <a:pt x="437" y="154"/>
                    <a:pt x="430" y="167"/>
                    <a:pt x="422" y="179"/>
                  </a:cubicBezTo>
                  <a:cubicBezTo>
                    <a:pt x="415" y="191"/>
                    <a:pt x="408" y="204"/>
                    <a:pt x="400" y="216"/>
                  </a:cubicBezTo>
                  <a:cubicBezTo>
                    <a:pt x="393" y="228"/>
                    <a:pt x="386" y="241"/>
                    <a:pt x="379" y="253"/>
                  </a:cubicBezTo>
                  <a:cubicBezTo>
                    <a:pt x="357" y="291"/>
                    <a:pt x="357" y="291"/>
                    <a:pt x="357" y="291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15" y="366"/>
                    <a:pt x="315" y="366"/>
                    <a:pt x="315" y="366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0" y="360"/>
                    <a:pt x="280" y="360"/>
                    <a:pt x="280" y="360"/>
                  </a:cubicBezTo>
                  <a:cubicBezTo>
                    <a:pt x="269" y="347"/>
                    <a:pt x="259" y="333"/>
                    <a:pt x="248" y="319"/>
                  </a:cubicBezTo>
                  <a:cubicBezTo>
                    <a:pt x="237" y="305"/>
                    <a:pt x="226" y="291"/>
                    <a:pt x="214" y="278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181" y="236"/>
                    <a:pt x="181" y="236"/>
                    <a:pt x="181" y="23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42" y="189"/>
                    <a:pt x="136" y="182"/>
                    <a:pt x="130" y="17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08" y="148"/>
                    <a:pt x="102" y="142"/>
                    <a:pt x="96" y="13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67" y="102"/>
                    <a:pt x="12" y="13"/>
                    <a:pt x="0" y="0"/>
                  </a:cubicBezTo>
                  <a:cubicBezTo>
                    <a:pt x="10" y="15"/>
                    <a:pt x="63" y="105"/>
                    <a:pt x="73" y="119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94" y="148"/>
                    <a:pt x="99" y="155"/>
                    <a:pt x="104" y="162"/>
                  </a:cubicBezTo>
                  <a:cubicBezTo>
                    <a:pt x="119" y="184"/>
                    <a:pt x="119" y="184"/>
                    <a:pt x="119" y="184"/>
                  </a:cubicBezTo>
                  <a:cubicBezTo>
                    <a:pt x="125" y="191"/>
                    <a:pt x="130" y="198"/>
                    <a:pt x="135" y="205"/>
                  </a:cubicBezTo>
                  <a:cubicBezTo>
                    <a:pt x="166" y="248"/>
                    <a:pt x="166" y="248"/>
                    <a:pt x="166" y="248"/>
                  </a:cubicBezTo>
                  <a:cubicBezTo>
                    <a:pt x="182" y="269"/>
                    <a:pt x="182" y="269"/>
                    <a:pt x="182" y="269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209" y="304"/>
                    <a:pt x="219" y="318"/>
                    <a:pt x="230" y="332"/>
                  </a:cubicBezTo>
                  <a:cubicBezTo>
                    <a:pt x="241" y="346"/>
                    <a:pt x="252" y="360"/>
                    <a:pt x="263" y="374"/>
                  </a:cubicBezTo>
                  <a:cubicBezTo>
                    <a:pt x="295" y="416"/>
                    <a:pt x="295" y="416"/>
                    <a:pt x="295" y="416"/>
                  </a:cubicBezTo>
                  <a:cubicBezTo>
                    <a:pt x="307" y="431"/>
                    <a:pt x="307" y="431"/>
                    <a:pt x="307" y="431"/>
                  </a:cubicBezTo>
                  <a:cubicBezTo>
                    <a:pt x="316" y="415"/>
                    <a:pt x="316" y="415"/>
                    <a:pt x="316" y="415"/>
                  </a:cubicBezTo>
                  <a:cubicBezTo>
                    <a:pt x="336" y="377"/>
                    <a:pt x="336" y="377"/>
                    <a:pt x="336" y="377"/>
                  </a:cubicBezTo>
                  <a:cubicBezTo>
                    <a:pt x="354" y="340"/>
                    <a:pt x="354" y="340"/>
                    <a:pt x="354" y="340"/>
                  </a:cubicBezTo>
                  <a:cubicBezTo>
                    <a:pt x="374" y="300"/>
                    <a:pt x="374" y="300"/>
                    <a:pt x="374" y="300"/>
                  </a:cubicBezTo>
                  <a:cubicBezTo>
                    <a:pt x="393" y="261"/>
                    <a:pt x="393" y="261"/>
                    <a:pt x="393" y="261"/>
                  </a:cubicBezTo>
                  <a:cubicBezTo>
                    <a:pt x="400" y="248"/>
                    <a:pt x="406" y="235"/>
                    <a:pt x="412" y="223"/>
                  </a:cubicBezTo>
                  <a:cubicBezTo>
                    <a:pt x="419" y="210"/>
                    <a:pt x="425" y="197"/>
                    <a:pt x="431" y="184"/>
                  </a:cubicBezTo>
                  <a:cubicBezTo>
                    <a:pt x="437" y="171"/>
                    <a:pt x="444" y="158"/>
                    <a:pt x="450" y="145"/>
                  </a:cubicBezTo>
                  <a:cubicBezTo>
                    <a:pt x="456" y="132"/>
                    <a:pt x="462" y="119"/>
                    <a:pt x="468" y="105"/>
                  </a:cubicBezTo>
                  <a:cubicBezTo>
                    <a:pt x="460" y="118"/>
                    <a:pt x="452" y="130"/>
                    <a:pt x="445" y="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4" name="îśḷïḑè"/>
            <p:cNvSpPr/>
            <p:nvPr/>
          </p:nvSpPr>
          <p:spPr bwMode="auto">
            <a:xfrm>
              <a:off x="6068398" y="2330103"/>
              <a:ext cx="1264086" cy="1149170"/>
            </a:xfrm>
            <a:custGeom>
              <a:avLst/>
              <a:gdLst>
                <a:gd name="T0" fmla="*/ 389 w 474"/>
                <a:gd name="T1" fmla="*/ 117 h 431"/>
                <a:gd name="T2" fmla="*/ 372 w 474"/>
                <a:gd name="T3" fmla="*/ 137 h 431"/>
                <a:gd name="T4" fmla="*/ 355 w 474"/>
                <a:gd name="T5" fmla="*/ 157 h 431"/>
                <a:gd name="T6" fmla="*/ 338 w 474"/>
                <a:gd name="T7" fmla="*/ 177 h 431"/>
                <a:gd name="T8" fmla="*/ 321 w 474"/>
                <a:gd name="T9" fmla="*/ 197 h 431"/>
                <a:gd name="T10" fmla="*/ 287 w 474"/>
                <a:gd name="T11" fmla="*/ 238 h 431"/>
                <a:gd name="T12" fmla="*/ 270 w 474"/>
                <a:gd name="T13" fmla="*/ 259 h 431"/>
                <a:gd name="T14" fmla="*/ 253 w 474"/>
                <a:gd name="T15" fmla="*/ 279 h 431"/>
                <a:gd name="T16" fmla="*/ 220 w 474"/>
                <a:gd name="T17" fmla="*/ 321 h 431"/>
                <a:gd name="T18" fmla="*/ 188 w 474"/>
                <a:gd name="T19" fmla="*/ 362 h 431"/>
                <a:gd name="T20" fmla="*/ 166 w 474"/>
                <a:gd name="T21" fmla="*/ 390 h 431"/>
                <a:gd name="T22" fmla="*/ 153 w 474"/>
                <a:gd name="T23" fmla="*/ 367 h 431"/>
                <a:gd name="T24" fmla="*/ 132 w 474"/>
                <a:gd name="T25" fmla="*/ 330 h 431"/>
                <a:gd name="T26" fmla="*/ 111 w 474"/>
                <a:gd name="T27" fmla="*/ 292 h 431"/>
                <a:gd name="T28" fmla="*/ 89 w 474"/>
                <a:gd name="T29" fmla="*/ 254 h 431"/>
                <a:gd name="T30" fmla="*/ 67 w 474"/>
                <a:gd name="T31" fmla="*/ 217 h 431"/>
                <a:gd name="T32" fmla="*/ 45 w 474"/>
                <a:gd name="T33" fmla="*/ 179 h 431"/>
                <a:gd name="T34" fmla="*/ 23 w 474"/>
                <a:gd name="T35" fmla="*/ 142 h 431"/>
                <a:gd name="T36" fmla="*/ 0 w 474"/>
                <a:gd name="T37" fmla="*/ 105 h 431"/>
                <a:gd name="T38" fmla="*/ 18 w 474"/>
                <a:gd name="T39" fmla="*/ 145 h 431"/>
                <a:gd name="T40" fmla="*/ 36 w 474"/>
                <a:gd name="T41" fmla="*/ 184 h 431"/>
                <a:gd name="T42" fmla="*/ 55 w 474"/>
                <a:gd name="T43" fmla="*/ 223 h 431"/>
                <a:gd name="T44" fmla="*/ 74 w 474"/>
                <a:gd name="T45" fmla="*/ 262 h 431"/>
                <a:gd name="T46" fmla="*/ 94 w 474"/>
                <a:gd name="T47" fmla="*/ 301 h 431"/>
                <a:gd name="T48" fmla="*/ 114 w 474"/>
                <a:gd name="T49" fmla="*/ 339 h 431"/>
                <a:gd name="T50" fmla="*/ 134 w 474"/>
                <a:gd name="T51" fmla="*/ 378 h 431"/>
                <a:gd name="T52" fmla="*/ 154 w 474"/>
                <a:gd name="T53" fmla="*/ 416 h 431"/>
                <a:gd name="T54" fmla="*/ 162 w 474"/>
                <a:gd name="T55" fmla="*/ 431 h 431"/>
                <a:gd name="T56" fmla="*/ 173 w 474"/>
                <a:gd name="T57" fmla="*/ 418 h 431"/>
                <a:gd name="T58" fmla="*/ 205 w 474"/>
                <a:gd name="T59" fmla="*/ 376 h 431"/>
                <a:gd name="T60" fmla="*/ 238 w 474"/>
                <a:gd name="T61" fmla="*/ 334 h 431"/>
                <a:gd name="T62" fmla="*/ 270 w 474"/>
                <a:gd name="T63" fmla="*/ 292 h 431"/>
                <a:gd name="T64" fmla="*/ 286 w 474"/>
                <a:gd name="T65" fmla="*/ 271 h 431"/>
                <a:gd name="T66" fmla="*/ 302 w 474"/>
                <a:gd name="T67" fmla="*/ 250 h 431"/>
                <a:gd name="T68" fmla="*/ 333 w 474"/>
                <a:gd name="T69" fmla="*/ 207 h 431"/>
                <a:gd name="T70" fmla="*/ 349 w 474"/>
                <a:gd name="T71" fmla="*/ 186 h 431"/>
                <a:gd name="T72" fmla="*/ 364 w 474"/>
                <a:gd name="T73" fmla="*/ 164 h 431"/>
                <a:gd name="T74" fmla="*/ 379 w 474"/>
                <a:gd name="T75" fmla="*/ 142 h 431"/>
                <a:gd name="T76" fmla="*/ 395 w 474"/>
                <a:gd name="T77" fmla="*/ 121 h 431"/>
                <a:gd name="T78" fmla="*/ 474 w 474"/>
                <a:gd name="T79" fmla="*/ 0 h 431"/>
                <a:gd name="T80" fmla="*/ 389 w 474"/>
                <a:gd name="T81" fmla="*/ 1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4" h="431">
                  <a:moveTo>
                    <a:pt x="389" y="117"/>
                  </a:moveTo>
                  <a:cubicBezTo>
                    <a:pt x="372" y="137"/>
                    <a:pt x="372" y="137"/>
                    <a:pt x="372" y="137"/>
                  </a:cubicBezTo>
                  <a:cubicBezTo>
                    <a:pt x="366" y="143"/>
                    <a:pt x="360" y="150"/>
                    <a:pt x="355" y="157"/>
                  </a:cubicBezTo>
                  <a:cubicBezTo>
                    <a:pt x="338" y="177"/>
                    <a:pt x="338" y="177"/>
                    <a:pt x="338" y="177"/>
                  </a:cubicBezTo>
                  <a:cubicBezTo>
                    <a:pt x="332" y="184"/>
                    <a:pt x="326" y="190"/>
                    <a:pt x="321" y="197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70" y="259"/>
                    <a:pt x="270" y="259"/>
                    <a:pt x="270" y="259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42" y="293"/>
                    <a:pt x="231" y="307"/>
                    <a:pt x="220" y="321"/>
                  </a:cubicBezTo>
                  <a:cubicBezTo>
                    <a:pt x="209" y="334"/>
                    <a:pt x="198" y="348"/>
                    <a:pt x="188" y="362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153" y="367"/>
                    <a:pt x="153" y="367"/>
                    <a:pt x="153" y="367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11" y="292"/>
                    <a:pt x="111" y="292"/>
                    <a:pt x="111" y="292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2" y="242"/>
                    <a:pt x="75" y="229"/>
                    <a:pt x="67" y="217"/>
                  </a:cubicBezTo>
                  <a:cubicBezTo>
                    <a:pt x="60" y="204"/>
                    <a:pt x="53" y="192"/>
                    <a:pt x="45" y="179"/>
                  </a:cubicBezTo>
                  <a:cubicBezTo>
                    <a:pt x="38" y="167"/>
                    <a:pt x="30" y="155"/>
                    <a:pt x="23" y="142"/>
                  </a:cubicBezTo>
                  <a:cubicBezTo>
                    <a:pt x="15" y="130"/>
                    <a:pt x="7" y="118"/>
                    <a:pt x="0" y="105"/>
                  </a:cubicBezTo>
                  <a:cubicBezTo>
                    <a:pt x="5" y="119"/>
                    <a:pt x="12" y="132"/>
                    <a:pt x="18" y="145"/>
                  </a:cubicBezTo>
                  <a:cubicBezTo>
                    <a:pt x="24" y="158"/>
                    <a:pt x="30" y="171"/>
                    <a:pt x="36" y="184"/>
                  </a:cubicBezTo>
                  <a:cubicBezTo>
                    <a:pt x="42" y="197"/>
                    <a:pt x="49" y="210"/>
                    <a:pt x="55" y="223"/>
                  </a:cubicBezTo>
                  <a:cubicBezTo>
                    <a:pt x="62" y="236"/>
                    <a:pt x="68" y="249"/>
                    <a:pt x="74" y="26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34" y="378"/>
                    <a:pt x="134" y="378"/>
                    <a:pt x="134" y="378"/>
                  </a:cubicBezTo>
                  <a:cubicBezTo>
                    <a:pt x="154" y="416"/>
                    <a:pt x="154" y="416"/>
                    <a:pt x="154" y="416"/>
                  </a:cubicBezTo>
                  <a:cubicBezTo>
                    <a:pt x="162" y="431"/>
                    <a:pt x="162" y="431"/>
                    <a:pt x="162" y="431"/>
                  </a:cubicBezTo>
                  <a:cubicBezTo>
                    <a:pt x="173" y="418"/>
                    <a:pt x="173" y="418"/>
                    <a:pt x="173" y="418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16" y="362"/>
                    <a:pt x="227" y="348"/>
                    <a:pt x="238" y="334"/>
                  </a:cubicBezTo>
                  <a:cubicBezTo>
                    <a:pt x="248" y="320"/>
                    <a:pt x="259" y="306"/>
                    <a:pt x="270" y="292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302" y="250"/>
                    <a:pt x="302" y="250"/>
                    <a:pt x="302" y="250"/>
                  </a:cubicBezTo>
                  <a:cubicBezTo>
                    <a:pt x="333" y="207"/>
                    <a:pt x="333" y="207"/>
                    <a:pt x="333" y="207"/>
                  </a:cubicBezTo>
                  <a:cubicBezTo>
                    <a:pt x="338" y="200"/>
                    <a:pt x="343" y="193"/>
                    <a:pt x="349" y="186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69" y="157"/>
                    <a:pt x="374" y="150"/>
                    <a:pt x="379" y="142"/>
                  </a:cubicBezTo>
                  <a:cubicBezTo>
                    <a:pt x="395" y="121"/>
                    <a:pt x="395" y="121"/>
                    <a:pt x="395" y="121"/>
                  </a:cubicBezTo>
                  <a:cubicBezTo>
                    <a:pt x="405" y="106"/>
                    <a:pt x="464" y="15"/>
                    <a:pt x="474" y="0"/>
                  </a:cubicBezTo>
                  <a:cubicBezTo>
                    <a:pt x="462" y="13"/>
                    <a:pt x="401" y="103"/>
                    <a:pt x="389" y="1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公司业务简介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1"/>
          <p:cNvGrpSpPr/>
          <p:nvPr/>
        </p:nvGrpSpPr>
        <p:grpSpPr>
          <a:xfrm>
            <a:off x="7169792" y="4584057"/>
            <a:ext cx="4257232" cy="1161196"/>
            <a:chOff x="4854651" y="2406822"/>
            <a:chExt cx="3192924" cy="846058"/>
          </a:xfrm>
        </p:grpSpPr>
        <p:cxnSp>
          <p:nvCxnSpPr>
            <p:cNvPr id="45" name="Straight Connector 1"/>
            <p:cNvCxnSpPr/>
            <p:nvPr/>
          </p:nvCxnSpPr>
          <p:spPr>
            <a:xfrm>
              <a:off x="4854651" y="2540519"/>
              <a:ext cx="1484239" cy="154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33"/>
            <p:cNvGrpSpPr/>
            <p:nvPr/>
          </p:nvGrpSpPr>
          <p:grpSpPr>
            <a:xfrm>
              <a:off x="6412546" y="2406822"/>
              <a:ext cx="1635029" cy="846058"/>
              <a:chOff x="6412546" y="2406822"/>
              <a:chExt cx="1635029" cy="846058"/>
            </a:xfrm>
          </p:grpSpPr>
          <p:sp>
            <p:nvSpPr>
              <p:cNvPr id="47" name="Rounded Rectangle 43"/>
              <p:cNvSpPr/>
              <p:nvPr/>
            </p:nvSpPr>
            <p:spPr>
              <a:xfrm>
                <a:off x="6412546" y="2417674"/>
                <a:ext cx="817514" cy="220589"/>
              </a:xfrm>
              <a:prstGeom prst="roundRect">
                <a:avLst>
                  <a:gd name="adj" fmla="val 4683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88900" dir="5400000" algn="t" rotWithShape="0">
                  <a:schemeClr val="tx1">
                    <a:lumMod val="75000"/>
                    <a:lumOff val="25000"/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135" dirty="0">
                  <a:cs typeface="+mn-ea"/>
                  <a:sym typeface="+mn-lt"/>
                </a:endParaRPr>
              </a:p>
            </p:txBody>
          </p:sp>
          <p:sp>
            <p:nvSpPr>
              <p:cNvPr id="48" name="TextBox 35"/>
              <p:cNvSpPr txBox="1"/>
              <p:nvPr/>
            </p:nvSpPr>
            <p:spPr>
              <a:xfrm>
                <a:off x="6492017" y="2406822"/>
                <a:ext cx="653063" cy="216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335" dirty="0">
                    <a:solidFill>
                      <a:schemeClr val="bg1"/>
                    </a:solidFill>
                    <a:cs typeface="+mn-ea"/>
                    <a:sym typeface="+mn-lt"/>
                  </a:rPr>
                  <a:t>添加内容</a:t>
                </a:r>
                <a:endParaRPr lang="id-ID" sz="133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Box 36"/>
              <p:cNvSpPr txBox="1"/>
              <p:nvPr/>
            </p:nvSpPr>
            <p:spPr>
              <a:xfrm>
                <a:off x="6412546" y="2668431"/>
                <a:ext cx="1635029" cy="58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65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id-ID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113"/>
          <p:cNvGrpSpPr/>
          <p:nvPr/>
        </p:nvGrpSpPr>
        <p:grpSpPr>
          <a:xfrm>
            <a:off x="1679512" y="2330851"/>
            <a:ext cx="3961461" cy="1243493"/>
            <a:chOff x="1097890" y="1891967"/>
            <a:chExt cx="2971096" cy="906019"/>
          </a:xfrm>
        </p:grpSpPr>
        <p:sp>
          <p:nvSpPr>
            <p:cNvPr id="51" name="Rounded Rectangle 43"/>
            <p:cNvSpPr/>
            <p:nvPr/>
          </p:nvSpPr>
          <p:spPr>
            <a:xfrm>
              <a:off x="1952894" y="1917570"/>
              <a:ext cx="768382" cy="195578"/>
            </a:xfrm>
            <a:prstGeom prst="roundRect">
              <a:avLst>
                <a:gd name="adj" fmla="val 46832"/>
              </a:avLst>
            </a:prstGeom>
            <a:solidFill>
              <a:schemeClr val="accent1"/>
            </a:solidFill>
            <a:ln>
              <a:noFill/>
            </a:ln>
            <a:effectLst>
              <a:outerShdw blurRad="165100" dist="127000" dir="5400000" sx="92000" sy="9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35" dirty="0">
                <a:cs typeface="+mn-ea"/>
                <a:sym typeface="+mn-lt"/>
              </a:endParaRPr>
            </a:p>
          </p:txBody>
        </p:sp>
        <p:sp>
          <p:nvSpPr>
            <p:cNvPr id="52" name="TextBox 115"/>
            <p:cNvSpPr txBox="1"/>
            <p:nvPr/>
          </p:nvSpPr>
          <p:spPr>
            <a:xfrm>
              <a:off x="2010552" y="1891967"/>
              <a:ext cx="653063" cy="216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3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3" name="Straight Connector 1"/>
            <p:cNvCxnSpPr/>
            <p:nvPr/>
          </p:nvCxnSpPr>
          <p:spPr>
            <a:xfrm flipH="1">
              <a:off x="2835798" y="2008102"/>
              <a:ext cx="123318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17"/>
            <p:cNvSpPr txBox="1"/>
            <p:nvPr/>
          </p:nvSpPr>
          <p:spPr>
            <a:xfrm>
              <a:off x="1097890" y="2192235"/>
              <a:ext cx="1635029" cy="60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65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id-ID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118"/>
          <p:cNvGrpSpPr/>
          <p:nvPr/>
        </p:nvGrpSpPr>
        <p:grpSpPr>
          <a:xfrm>
            <a:off x="1729498" y="4013321"/>
            <a:ext cx="3961461" cy="1180448"/>
            <a:chOff x="1097890" y="3117831"/>
            <a:chExt cx="2971096" cy="860085"/>
          </a:xfrm>
        </p:grpSpPr>
        <p:sp>
          <p:nvSpPr>
            <p:cNvPr id="56" name="Rounded Rectangle 43"/>
            <p:cNvSpPr/>
            <p:nvPr/>
          </p:nvSpPr>
          <p:spPr>
            <a:xfrm>
              <a:off x="1915404" y="3141706"/>
              <a:ext cx="805872" cy="201686"/>
            </a:xfrm>
            <a:prstGeom prst="roundRect">
              <a:avLst>
                <a:gd name="adj" fmla="val 46832"/>
              </a:avLst>
            </a:prstGeom>
            <a:solidFill>
              <a:schemeClr val="accent3"/>
            </a:solidFill>
            <a:ln>
              <a:noFill/>
            </a:ln>
            <a:effectLst>
              <a:outerShdw blurRad="215900" dist="114300" dir="3240000" sx="97000" sy="97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35" dirty="0">
                <a:cs typeface="+mn-ea"/>
                <a:sym typeface="+mn-lt"/>
              </a:endParaRPr>
            </a:p>
          </p:txBody>
        </p:sp>
        <p:sp>
          <p:nvSpPr>
            <p:cNvPr id="57" name="TextBox 120"/>
            <p:cNvSpPr txBox="1"/>
            <p:nvPr/>
          </p:nvSpPr>
          <p:spPr>
            <a:xfrm>
              <a:off x="1995614" y="3117831"/>
              <a:ext cx="653063" cy="21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  <a:endParaRPr lang="id-ID" sz="13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8" name="Straight Connector 1"/>
            <p:cNvCxnSpPr/>
            <p:nvPr/>
          </p:nvCxnSpPr>
          <p:spPr>
            <a:xfrm flipH="1">
              <a:off x="2835798" y="3215712"/>
              <a:ext cx="1233188" cy="2263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122"/>
            <p:cNvSpPr txBox="1"/>
            <p:nvPr/>
          </p:nvSpPr>
          <p:spPr>
            <a:xfrm>
              <a:off x="1097890" y="3393467"/>
              <a:ext cx="1635029" cy="58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65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id-ID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123"/>
          <p:cNvGrpSpPr/>
          <p:nvPr/>
        </p:nvGrpSpPr>
        <p:grpSpPr>
          <a:xfrm>
            <a:off x="6738512" y="3037479"/>
            <a:ext cx="4257232" cy="1190433"/>
            <a:chOff x="4854651" y="2406822"/>
            <a:chExt cx="3192924" cy="867359"/>
          </a:xfrm>
        </p:grpSpPr>
        <p:cxnSp>
          <p:nvCxnSpPr>
            <p:cNvPr id="61" name="Straight Connector 1"/>
            <p:cNvCxnSpPr/>
            <p:nvPr/>
          </p:nvCxnSpPr>
          <p:spPr>
            <a:xfrm>
              <a:off x="4854651" y="2540519"/>
              <a:ext cx="1484239" cy="154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组合 125"/>
            <p:cNvGrpSpPr/>
            <p:nvPr/>
          </p:nvGrpSpPr>
          <p:grpSpPr>
            <a:xfrm>
              <a:off x="6412546" y="2406822"/>
              <a:ext cx="1635029" cy="867359"/>
              <a:chOff x="6412546" y="2406822"/>
              <a:chExt cx="1635029" cy="867359"/>
            </a:xfrm>
          </p:grpSpPr>
          <p:sp>
            <p:nvSpPr>
              <p:cNvPr id="63" name="Rounded Rectangle 43"/>
              <p:cNvSpPr/>
              <p:nvPr/>
            </p:nvSpPr>
            <p:spPr>
              <a:xfrm>
                <a:off x="6412546" y="2417674"/>
                <a:ext cx="817514" cy="220589"/>
              </a:xfrm>
              <a:prstGeom prst="roundRect">
                <a:avLst>
                  <a:gd name="adj" fmla="val 4683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88900" dir="5400000" algn="t" rotWithShape="0">
                  <a:schemeClr val="tx1">
                    <a:lumMod val="75000"/>
                    <a:lumOff val="25000"/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135" dirty="0">
                  <a:cs typeface="+mn-ea"/>
                  <a:sym typeface="+mn-lt"/>
                </a:endParaRPr>
              </a:p>
            </p:txBody>
          </p:sp>
          <p:sp>
            <p:nvSpPr>
              <p:cNvPr id="64" name="TextBox 127"/>
              <p:cNvSpPr txBox="1"/>
              <p:nvPr/>
            </p:nvSpPr>
            <p:spPr>
              <a:xfrm>
                <a:off x="6492017" y="2406822"/>
                <a:ext cx="653063" cy="216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335" dirty="0">
                    <a:solidFill>
                      <a:schemeClr val="bg1"/>
                    </a:solidFill>
                    <a:cs typeface="+mn-ea"/>
                    <a:sym typeface="+mn-lt"/>
                  </a:rPr>
                  <a:t>添加内容</a:t>
                </a:r>
                <a:endParaRPr lang="id-ID" sz="133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TextBox 128"/>
              <p:cNvSpPr txBox="1"/>
              <p:nvPr/>
            </p:nvSpPr>
            <p:spPr>
              <a:xfrm>
                <a:off x="6412546" y="2668430"/>
                <a:ext cx="1635029" cy="605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65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id-ID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Freeform 6"/>
          <p:cNvSpPr/>
          <p:nvPr/>
        </p:nvSpPr>
        <p:spPr bwMode="auto">
          <a:xfrm>
            <a:off x="5486868" y="1696419"/>
            <a:ext cx="1251645" cy="1119499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123132" tIns="61565" rIns="123132" bIns="61565" numCol="1" anchor="b" anchorCtr="0" compatLnSpc="1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增长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Freeform 7"/>
          <p:cNvSpPr/>
          <p:nvPr/>
        </p:nvSpPr>
        <p:spPr bwMode="auto">
          <a:xfrm>
            <a:off x="5055589" y="3052371"/>
            <a:ext cx="2114203" cy="525972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123132" tIns="61565" rIns="123132" bIns="61565" numCol="1" anchor="ctr" anchorCtr="0" compatLnSpc="1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Freeform 8"/>
          <p:cNvSpPr/>
          <p:nvPr/>
        </p:nvSpPr>
        <p:spPr bwMode="auto">
          <a:xfrm>
            <a:off x="4633691" y="3819612"/>
            <a:ext cx="2967384" cy="521147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123132" tIns="61565" rIns="123132" bIns="61565" numCol="1" anchor="ctr" anchorCtr="0" compatLnSpc="1"/>
          <a:lstStyle/>
          <a:p>
            <a:pPr algn="ctr"/>
            <a:r>
              <a:rPr lang="zh-CN" altLang="en-US" sz="2135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Freeform 10"/>
          <p:cNvSpPr/>
          <p:nvPr/>
        </p:nvSpPr>
        <p:spPr bwMode="auto">
          <a:xfrm>
            <a:off x="5486870" y="2815918"/>
            <a:ext cx="1382905" cy="236447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9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123132" tIns="61565" rIns="123132" bIns="61565" numCol="1" anchor="t" anchorCtr="0" compatLnSpc="1"/>
          <a:lstStyle/>
          <a:p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70" name="Freeform 11"/>
          <p:cNvSpPr/>
          <p:nvPr/>
        </p:nvSpPr>
        <p:spPr bwMode="auto">
          <a:xfrm>
            <a:off x="5055591" y="3578340"/>
            <a:ext cx="2250148" cy="241272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9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123132" tIns="61565" rIns="123132" bIns="61565" numCol="1" anchor="t" anchorCtr="0" compatLnSpc="1"/>
          <a:lstStyle/>
          <a:p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71" name="Freeform 12"/>
          <p:cNvSpPr/>
          <p:nvPr/>
        </p:nvSpPr>
        <p:spPr bwMode="auto">
          <a:xfrm>
            <a:off x="4633687" y="4340759"/>
            <a:ext cx="3103328" cy="241272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9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123132" tIns="61565" rIns="123132" bIns="61565" numCol="1" anchor="t" anchorCtr="0" compatLnSpc="1"/>
          <a:lstStyle/>
          <a:p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3982081" y="4582026"/>
            <a:ext cx="4275279" cy="926481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txBody>
          <a:bodyPr vert="horz" wrap="square" lIns="123132" tIns="61565" rIns="123132" bIns="61565" numCol="1" anchor="ctr" anchorCtr="0" compatLnSpc="1"/>
          <a:lstStyle/>
          <a:p>
            <a:pPr algn="ctr"/>
            <a:r>
              <a:rPr lang="zh-CN" altLang="en-US" sz="2135" dirty="0">
                <a:solidFill>
                  <a:schemeClr val="bg1"/>
                </a:solidFill>
                <a:cs typeface="+mn-ea"/>
                <a:sym typeface="+mn-lt"/>
              </a:rPr>
              <a:t>添加内容</a:t>
            </a:r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08494" y="360552"/>
            <a:ext cx="32159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公司业务简介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394588"/>
            <a:ext cx="1057849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133475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313876" y="394588"/>
            <a:ext cx="104775" cy="393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tags/tag1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0.xml><?xml version="1.0" encoding="utf-8"?>
<p:tagLst xmlns:p="http://schemas.openxmlformats.org/presentationml/2006/main">
  <p:tag name="PA" val="v5.1.0"/>
</p:tagLst>
</file>

<file path=ppt/tags/tag11.xml><?xml version="1.0" encoding="utf-8"?>
<p:tagLst xmlns:p="http://schemas.openxmlformats.org/presentationml/2006/main">
  <p:tag name="PA" val="v5.1.0"/>
</p:tagLst>
</file>

<file path=ppt/tags/tag12.xml><?xml version="1.0" encoding="utf-8"?>
<p:tagLst xmlns:p="http://schemas.openxmlformats.org/presentationml/2006/main">
  <p:tag name="PA" val="v5.1.0"/>
</p:tagLst>
</file>

<file path=ppt/tags/tag13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4.xml><?xml version="1.0" encoding="utf-8"?>
<p:tagLst xmlns:p="http://schemas.openxmlformats.org/presentationml/2006/main">
  <p:tag name="ISLIDE.DIAGRAM" val="3420"/>
</p:tagLst>
</file>

<file path=ppt/tags/tag15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6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5.1.0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PA" val="v5.1.0"/>
</p:tagLst>
</file>

<file path=ppt/tags/tag6.xml><?xml version="1.0" encoding="utf-8"?>
<p:tagLst xmlns:p="http://schemas.openxmlformats.org/presentationml/2006/main">
  <p:tag name="PA" val="v5.1.0"/>
</p:tagLst>
</file>

<file path=ppt/tags/tag7.xml><?xml version="1.0" encoding="utf-8"?>
<p:tagLst xmlns:p="http://schemas.openxmlformats.org/presentationml/2006/main">
  <p:tag name="PA" val="v5.1.0"/>
</p:tagLst>
</file>

<file path=ppt/tags/tag8.xml><?xml version="1.0" encoding="utf-8"?>
<p:tagLst xmlns:p="http://schemas.openxmlformats.org/presentationml/2006/main">
  <p:tag name="PA" val="v5.1.0"/>
</p:tagLst>
</file>

<file path=ppt/tags/tag9.xml><?xml version="1.0" encoding="utf-8"?>
<p:tagLst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主题">
  <a:themeElements>
    <a:clrScheme name="自定义 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3F4F"/>
      </a:accent1>
      <a:accent2>
        <a:srgbClr val="7F7F7F"/>
      </a:accent2>
      <a:accent3>
        <a:srgbClr val="323F4F"/>
      </a:accent3>
      <a:accent4>
        <a:srgbClr val="7F7F7F"/>
      </a:accent4>
      <a:accent5>
        <a:srgbClr val="323F4F"/>
      </a:accent5>
      <a:accent6>
        <a:srgbClr val="7F7F7F"/>
      </a:accent6>
      <a:hlink>
        <a:srgbClr val="034A90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5183</Words>
  <Application>WPS 演示</Application>
  <PresentationFormat>宽屏</PresentationFormat>
  <Paragraphs>530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宋体</vt:lpstr>
      <vt:lpstr>Wingdings</vt:lpstr>
      <vt:lpstr>Arial</vt:lpstr>
      <vt:lpstr>微软雅黑</vt:lpstr>
      <vt:lpstr>Agency FB</vt:lpstr>
      <vt:lpstr>Trebuchet MS</vt:lpstr>
      <vt:lpstr>Segoe UI Light</vt:lpstr>
      <vt:lpstr>Source Han Sans SC</vt:lpstr>
      <vt:lpstr>思源黑体 CN Normal</vt:lpstr>
      <vt:lpstr>Arial Unicode MS</vt:lpstr>
      <vt:lpstr>Calibri</vt:lpstr>
      <vt:lpstr>方正清刻本悦宋简体</vt:lpstr>
      <vt:lpstr>Century Gothic</vt:lpstr>
      <vt:lpstr>Open Sans</vt:lpstr>
      <vt:lpstr>Helvetica Neue Light</vt:lpstr>
      <vt:lpstr>Lato Light</vt:lpstr>
      <vt:lpstr>HakusyuSousyoExtraBold</vt:lpstr>
      <vt:lpstr>MS PGothic</vt:lpstr>
      <vt:lpstr>Open Sans</vt:lpstr>
      <vt:lpstr>U.S. 101</vt:lpstr>
      <vt:lpstr>Roboto</vt:lpstr>
      <vt:lpstr>Aller Light</vt:lpstr>
      <vt:lpstr>NumberOnly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安LN</cp:lastModifiedBy>
  <cp:revision>21</cp:revision>
  <dcterms:created xsi:type="dcterms:W3CDTF">2019-07-10T06:23:00Z</dcterms:created>
  <dcterms:modified xsi:type="dcterms:W3CDTF">2021-04-01T10:19:42Z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2052-11.1.0.10446</vt:lpwstr>
  </property>
  <property fmtid="{D5CDD505-2E9C-101B-9397-08002B2CF9AE}" pid="3" name="KSOTemplateUUID">
    <vt:lpwstr>v1.0_mb_a49E5epkSPZ3MrhXEWbl4w==</vt:lpwstr>
  </property>
  <property fmtid="{D5CDD505-2E9C-101B-9397-08002B2CF9AE}" pid="4" name="ICV">
    <vt:lpwstr>0DDF01D2799940378804DC1FF318A01D</vt:lpwstr>
  </property>
</Properties>
</file>