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C3C2611-4C71-4FC5-86AE-919BDF0F9419}" styleName=""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86"/>
          <c:y val="0.199486"/>
          <c:w val="0.601029"/>
          <c:h val="0.58852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地區 1</c:v>
                </c:pt>
              </c:strCache>
            </c:strRef>
          </c:tx>
          <c:spPr>
            <a:solidFill>
              <a:srgbClr val="99222D"/>
            </a:solidFill>
            <a:ln w="12700" cap="flat">
              <a:noFill/>
              <a:miter lim="400000"/>
            </a:ln>
            <a:effectLst/>
          </c:spPr>
          <c:explosion val="0"/>
          <c:dPt>
            <c:idx val="1"/>
            <c:bubble3D val="0"/>
            <c:spPr>
              <a:solidFill>
                <a:srgbClr val="882550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rgbClr val="537E87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layout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4200" b="1" i="0" u="none" strike="noStrike" kern="1200" baseline="0">
                      <a:solidFill>
                        <a:srgbClr val="000000"/>
                      </a:solidFill>
                      <a:latin typeface="Noto Serif CJK TC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4200" b="1" i="0" u="none" strike="noStrike" kern="1200" baseline="0">
                      <a:solidFill>
                        <a:srgbClr val="000000"/>
                      </a:solidFill>
                      <a:latin typeface="Noto Serif CJK TC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4200" b="1" i="0" u="none" strike="noStrike" kern="1200" baseline="0">
                      <a:solidFill>
                        <a:srgbClr val="000000"/>
                      </a:solidFill>
                      <a:latin typeface="Noto Serif CJK TC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4200" b="1" i="0" u="none" strike="noStrike" kern="1200" baseline="0">
                    <a:solidFill>
                      <a:srgbClr val="000000"/>
                    </a:solidFill>
                    <a:latin typeface="Noto Serif CJK TC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資料1</c:v>
                </c:pt>
                <c:pt idx="1">
                  <c:v>資料2</c:v>
                </c:pt>
                <c:pt idx="2">
                  <c:v>資料3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91</c:v>
                </c:pt>
                <c:pt idx="1">
                  <c:v>76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作者和日期</a:t>
            </a:r>
          </a:p>
        </p:txBody>
      </p:sp>
      <p:sp>
        <p:nvSpPr>
          <p:cNvPr id="12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簡報標題</a:t>
            </a:r>
          </a:p>
        </p:txBody>
      </p:sp>
      <p:sp>
        <p:nvSpPr>
          <p:cNvPr id="13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簡報子標題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聲明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9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重要事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07" name="詳細資訊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詳細資訊</a:t>
            </a:r>
          </a:p>
        </p:txBody>
      </p:sp>
      <p:sp>
        <p:nvSpPr>
          <p:cNvPr id="10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出處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出處</a:t>
            </a:r>
          </a:p>
        </p:txBody>
      </p:sp>
      <p:sp>
        <p:nvSpPr>
          <p:cNvPr id="116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810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810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810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810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810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「著名的引言」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1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影像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25" name="影像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26" name="影像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2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影像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3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22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簡報標題</a:t>
            </a:r>
          </a:p>
        </p:txBody>
      </p:sp>
      <p:sp>
        <p:nvSpPr>
          <p:cNvPr id="23" name="作者和日期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作者和日期</a:t>
            </a:r>
          </a:p>
        </p:txBody>
      </p:sp>
      <p:sp>
        <p:nvSpPr>
          <p:cNvPr id="24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簡報子標題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2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替用照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33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幻燈片標題</a:t>
            </a:r>
          </a:p>
        </p:txBody>
      </p:sp>
      <p:sp>
        <p:nvSpPr>
          <p:cNvPr id="34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幻燈片子標題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3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燈片標題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43" name="幻燈片子標題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幻燈片子標題</a:t>
            </a:r>
          </a:p>
        </p:txBody>
      </p:sp>
      <p:sp>
        <p:nvSpPr>
          <p:cNvPr id="44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幻燈片項目符號文字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5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燈片子標題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幻燈片子標題</a:t>
            </a:r>
          </a:p>
        </p:txBody>
      </p:sp>
      <p:sp>
        <p:nvSpPr>
          <p:cNvPr id="61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63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6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節標題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章節標題</a:t>
            </a:r>
          </a:p>
        </p:txBody>
      </p:sp>
      <p:sp>
        <p:nvSpPr>
          <p:cNvPr id="7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80" name="幻燈片子標題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幻燈片子標題</a:t>
            </a:r>
          </a:p>
        </p:txBody>
      </p:sp>
      <p:sp>
        <p:nvSpPr>
          <p:cNvPr id="8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程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議程標題</a:t>
            </a:r>
          </a:p>
        </p:txBody>
      </p:sp>
      <p:sp>
        <p:nvSpPr>
          <p:cNvPr id="89" name="議程副標題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議程副標題</a:t>
            </a:r>
          </a:p>
        </p:txBody>
      </p:sp>
      <p:sp>
        <p:nvSpPr>
          <p:cNvPr id="90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議程主題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9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幻燈片標題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幻燈片項目符號文字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9.jpeg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unset-sunrise-twilight-dust.jpg" descr="sunset-sunrise-twilight-dust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7825" b="7825"/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2" name="矩形"/>
          <p:cNvSpPr/>
          <p:nvPr/>
        </p:nvSpPr>
        <p:spPr>
          <a:xfrm>
            <a:off x="-1" y="0"/>
            <a:ext cx="24384003" cy="13716001"/>
          </a:xfrm>
          <a:prstGeom prst="rect">
            <a:avLst/>
          </a:prstGeom>
          <a:solidFill>
            <a:srgbClr val="000000">
              <a:alpha val="85000"/>
            </a:srgbClr>
          </a:solidFill>
          <a:ln w="12700">
            <a:miter lim="400000"/>
          </a:ln>
        </p:spPr>
        <p:txBody>
          <a:bodyPr lIns="22048" tIns="22048" rIns="22048" bIns="22048" anchor="ctr"/>
          <a:lstStyle/>
          <a:p>
            <a:pPr algn="ctr" defTabSz="82169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800"/>
          </a:p>
        </p:txBody>
      </p:sp>
      <p:sp>
        <p:nvSpPr>
          <p:cNvPr id="153" name="矩形"/>
          <p:cNvSpPr/>
          <p:nvPr/>
        </p:nvSpPr>
        <p:spPr>
          <a:xfrm>
            <a:off x="260449" y="278690"/>
            <a:ext cx="23863102" cy="13158620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ctr" defTabSz="1528445">
              <a:lnSpc>
                <a:spcPct val="100000"/>
              </a:lnSpc>
              <a:spcBef>
                <a:spcPts val="0"/>
              </a:spcBef>
              <a:defRPr sz="4400">
                <a:solidFill>
                  <a:srgbClr val="60154C"/>
                </a:solidFill>
                <a:latin typeface="Noto Sans CJK TC Medium"/>
                <a:ea typeface="Noto Sans CJK TC Medium"/>
                <a:cs typeface="Noto Sans CJK TC Medium"/>
                <a:sym typeface="Noto Sans CJK TC Medium"/>
              </a:defRPr>
            </a:pPr>
            <a:endParaRPr sz="4800"/>
          </a:p>
        </p:txBody>
      </p:sp>
      <p:sp>
        <p:nvSpPr>
          <p:cNvPr id="154" name="Only 15 Slides Pitch Deck"/>
          <p:cNvSpPr txBox="1"/>
          <p:nvPr/>
        </p:nvSpPr>
        <p:spPr>
          <a:xfrm>
            <a:off x="1201340" y="5320602"/>
            <a:ext cx="17640300" cy="1951990"/>
          </a:xfrm>
          <a:prstGeom prst="rect">
            <a:avLst/>
          </a:prstGeom>
          <a:ln w="12700">
            <a:miter lim="400000"/>
          </a:ln>
        </p:spPr>
        <p:txBody>
          <a:bodyPr wrap="none" lIns="52916" tIns="52916" rIns="52916" bIns="52916" anchor="ctr">
            <a:spAutoFit/>
          </a:bodyPr>
          <a:lstStyle>
            <a:lvl1pPr defTabSz="1528445">
              <a:lnSpc>
                <a:spcPct val="100000"/>
              </a:lnSpc>
              <a:spcBef>
                <a:spcPts val="0"/>
              </a:spcBef>
              <a:defRPr sz="12000">
                <a:solidFill>
                  <a:srgbClr val="FFFFFF"/>
                </a:solidFill>
                <a:latin typeface="Noto Serif CJK TC Black"/>
                <a:ea typeface="Noto Serif CJK TC Black"/>
                <a:cs typeface="Noto Serif CJK TC Black"/>
                <a:sym typeface="Noto Serif CJK TC Black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Only 15 Slides Pitch Deck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55" name="By Mrs. Drucker 2020.6"/>
          <p:cNvSpPr txBox="1"/>
          <p:nvPr/>
        </p:nvSpPr>
        <p:spPr>
          <a:xfrm>
            <a:off x="1235806" y="7398236"/>
            <a:ext cx="4818380" cy="751205"/>
          </a:xfrm>
          <a:prstGeom prst="rect">
            <a:avLst/>
          </a:prstGeom>
          <a:ln w="12700">
            <a:miter lim="400000"/>
          </a:ln>
        </p:spPr>
        <p:txBody>
          <a:bodyPr wrap="none" lIns="52916" tIns="52916" rIns="52916" bIns="52916">
            <a:spAutoFit/>
          </a:bodyPr>
          <a:lstStyle>
            <a:lvl1pPr defTabSz="1528445">
              <a:lnSpc>
                <a:spcPct val="100000"/>
              </a:lnSpc>
              <a:spcBef>
                <a:spcPts val="0"/>
              </a:spcBef>
              <a:defRPr sz="420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By</a:t>
            </a:r>
            <a:r>
              <a:rPr lang="en-US">
                <a:latin typeface="Arial" panose="020B0604020202020204" pitchFamily="34" charset="0"/>
                <a:ea typeface="汉仪旗黑-55简" panose="00020600040101010101" charset="-122"/>
              </a:rPr>
              <a:t> www.600bp.com</a:t>
            </a:r>
            <a:endParaRPr lang="zh-CN" altLang="en-US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56" name="圓角矩形"/>
          <p:cNvSpPr/>
          <p:nvPr/>
        </p:nvSpPr>
        <p:spPr>
          <a:xfrm>
            <a:off x="9346053" y="11153619"/>
            <a:ext cx="5691894" cy="1128692"/>
          </a:xfrm>
          <a:prstGeom prst="roundRect">
            <a:avLst>
              <a:gd name="adj" fmla="val 10236"/>
            </a:avLst>
          </a:prstGeom>
          <a:solidFill>
            <a:srgbClr val="9A222D"/>
          </a:solidFill>
          <a:ln w="127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FFFFFF">
                <a:alpha val="45021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157" name="FREE DOWNLOAD"/>
          <p:cNvSpPr txBox="1"/>
          <p:nvPr/>
        </p:nvSpPr>
        <p:spPr>
          <a:xfrm>
            <a:off x="10265528" y="11391998"/>
            <a:ext cx="3740150" cy="597535"/>
          </a:xfrm>
          <a:prstGeom prst="rect">
            <a:avLst/>
          </a:prstGeom>
          <a:ln w="12700">
            <a:miter lim="400000"/>
          </a:ln>
        </p:spPr>
        <p:txBody>
          <a:bodyPr wrap="none" lIns="52916" tIns="52916" rIns="52916" bIns="52916">
            <a:spAutoFit/>
          </a:bodyPr>
          <a:lstStyle>
            <a:lvl1pPr defTabSz="1528445"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EBEBEB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FREE DOWNLOAD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群組"/>
          <p:cNvGrpSpPr/>
          <p:nvPr/>
        </p:nvGrpSpPr>
        <p:grpSpPr>
          <a:xfrm>
            <a:off x="0" y="0"/>
            <a:ext cx="24384000" cy="13716002"/>
            <a:chOff x="0" y="0"/>
            <a:chExt cx="24384000" cy="13716001"/>
          </a:xfrm>
        </p:grpSpPr>
        <p:pic>
          <p:nvPicPr>
            <p:cNvPr id="275" name="Picture 40" descr="Picture 40"/>
            <p:cNvPicPr>
              <a:picLocks noChangeAspect="1"/>
            </p:cNvPicPr>
            <p:nvPr/>
          </p:nvPicPr>
          <p:blipFill>
            <a:blip r:embed="rId1"/>
            <a:srcRect t="11025" b="4626"/>
            <a:stretch>
              <a:fillRect/>
            </a:stretch>
          </p:blipFill>
          <p:spPr>
            <a:xfrm>
              <a:off x="0" y="1"/>
              <a:ext cx="24384000" cy="1371600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276" name="Rectangle 194"/>
            <p:cNvSpPr/>
            <p:nvPr/>
          </p:nvSpPr>
          <p:spPr>
            <a:xfrm>
              <a:off x="0" y="0"/>
              <a:ext cx="24384000" cy="13716002"/>
            </a:xfrm>
            <a:prstGeom prst="rect">
              <a:avLst/>
            </a:prstGeom>
            <a:gradFill flip="none" rotWithShape="1">
              <a:gsLst>
                <a:gs pos="3000">
                  <a:srgbClr val="FFFFFF">
                    <a:alpha val="0"/>
                  </a:srgbClr>
                </a:gs>
                <a:gs pos="58000">
                  <a:srgbClr val="FFFFFF"/>
                </a:gs>
                <a:gs pos="94386">
                  <a:srgbClr val="FFFFFF">
                    <a:alpha val="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</p:grpSp>
      <p:grpSp>
        <p:nvGrpSpPr>
          <p:cNvPr id="675" name="Group 38"/>
          <p:cNvGrpSpPr/>
          <p:nvPr/>
        </p:nvGrpSpPr>
        <p:grpSpPr>
          <a:xfrm>
            <a:off x="3413517" y="3403509"/>
            <a:ext cx="17556966" cy="9213060"/>
            <a:chOff x="0" y="0"/>
            <a:chExt cx="17556965" cy="9213058"/>
          </a:xfrm>
        </p:grpSpPr>
        <p:sp>
          <p:nvSpPr>
            <p:cNvPr id="278" name="Freeform 781"/>
            <p:cNvSpPr/>
            <p:nvPr/>
          </p:nvSpPr>
          <p:spPr>
            <a:xfrm>
              <a:off x="6273673" y="42719"/>
              <a:ext cx="90831" cy="3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00" extrusionOk="0">
                  <a:moveTo>
                    <a:pt x="9600" y="16200"/>
                  </a:moveTo>
                  <a:cubicBezTo>
                    <a:pt x="9600" y="16200"/>
                    <a:pt x="2400" y="10800"/>
                    <a:pt x="2400" y="10800"/>
                  </a:cubicBezTo>
                  <a:cubicBezTo>
                    <a:pt x="2400" y="10800"/>
                    <a:pt x="9600" y="10800"/>
                    <a:pt x="12000" y="10800"/>
                  </a:cubicBezTo>
                  <a:cubicBezTo>
                    <a:pt x="7200" y="5400"/>
                    <a:pt x="2400" y="10800"/>
                    <a:pt x="0" y="0"/>
                  </a:cubicBezTo>
                  <a:cubicBezTo>
                    <a:pt x="2400" y="5400"/>
                    <a:pt x="19200" y="0"/>
                    <a:pt x="21600" y="10800"/>
                  </a:cubicBezTo>
                  <a:cubicBezTo>
                    <a:pt x="21600" y="10800"/>
                    <a:pt x="14400" y="10800"/>
                    <a:pt x="12000" y="10800"/>
                  </a:cubicBezTo>
                  <a:cubicBezTo>
                    <a:pt x="12000" y="10800"/>
                    <a:pt x="16800" y="21600"/>
                    <a:pt x="9600" y="16200"/>
                  </a:cubicBezTo>
                  <a:cubicBezTo>
                    <a:pt x="7200" y="16200"/>
                    <a:pt x="14400" y="21600"/>
                    <a:pt x="9600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79" name="Freeform 403"/>
            <p:cNvSpPr/>
            <p:nvPr/>
          </p:nvSpPr>
          <p:spPr>
            <a:xfrm>
              <a:off x="13711615" y="6525322"/>
              <a:ext cx="2005934" cy="1591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extrusionOk="0">
                  <a:moveTo>
                    <a:pt x="10694" y="568"/>
                  </a:moveTo>
                  <a:cubicBezTo>
                    <a:pt x="10482" y="568"/>
                    <a:pt x="10376" y="284"/>
                    <a:pt x="10165" y="284"/>
                  </a:cubicBezTo>
                  <a:cubicBezTo>
                    <a:pt x="10059" y="142"/>
                    <a:pt x="10059" y="284"/>
                    <a:pt x="10165" y="426"/>
                  </a:cubicBezTo>
                  <a:cubicBezTo>
                    <a:pt x="10165" y="568"/>
                    <a:pt x="10376" y="426"/>
                    <a:pt x="10376" y="426"/>
                  </a:cubicBezTo>
                  <a:cubicBezTo>
                    <a:pt x="10482" y="568"/>
                    <a:pt x="10376" y="853"/>
                    <a:pt x="10482" y="853"/>
                  </a:cubicBezTo>
                  <a:cubicBezTo>
                    <a:pt x="10482" y="995"/>
                    <a:pt x="10376" y="995"/>
                    <a:pt x="10271" y="995"/>
                  </a:cubicBezTo>
                  <a:cubicBezTo>
                    <a:pt x="10165" y="1137"/>
                    <a:pt x="10059" y="1137"/>
                    <a:pt x="9953" y="1137"/>
                  </a:cubicBezTo>
                  <a:cubicBezTo>
                    <a:pt x="9741" y="995"/>
                    <a:pt x="9741" y="1137"/>
                    <a:pt x="9529" y="1137"/>
                  </a:cubicBezTo>
                  <a:cubicBezTo>
                    <a:pt x="9212" y="1279"/>
                    <a:pt x="9318" y="1705"/>
                    <a:pt x="9106" y="1847"/>
                  </a:cubicBezTo>
                  <a:cubicBezTo>
                    <a:pt x="8894" y="2132"/>
                    <a:pt x="8788" y="2558"/>
                    <a:pt x="8894" y="2842"/>
                  </a:cubicBezTo>
                  <a:cubicBezTo>
                    <a:pt x="9106" y="3268"/>
                    <a:pt x="8576" y="2984"/>
                    <a:pt x="8471" y="2984"/>
                  </a:cubicBezTo>
                  <a:cubicBezTo>
                    <a:pt x="8365" y="2984"/>
                    <a:pt x="8047" y="3411"/>
                    <a:pt x="8047" y="3411"/>
                  </a:cubicBezTo>
                  <a:cubicBezTo>
                    <a:pt x="8047" y="3411"/>
                    <a:pt x="7941" y="2700"/>
                    <a:pt x="7835" y="2558"/>
                  </a:cubicBezTo>
                  <a:cubicBezTo>
                    <a:pt x="7835" y="2416"/>
                    <a:pt x="7729" y="2416"/>
                    <a:pt x="7624" y="2416"/>
                  </a:cubicBezTo>
                  <a:cubicBezTo>
                    <a:pt x="7518" y="2274"/>
                    <a:pt x="7518" y="2274"/>
                    <a:pt x="7518" y="2132"/>
                  </a:cubicBezTo>
                  <a:cubicBezTo>
                    <a:pt x="7412" y="1989"/>
                    <a:pt x="7412" y="2274"/>
                    <a:pt x="7412" y="2416"/>
                  </a:cubicBezTo>
                  <a:cubicBezTo>
                    <a:pt x="7306" y="2416"/>
                    <a:pt x="7200" y="2416"/>
                    <a:pt x="7200" y="2274"/>
                  </a:cubicBezTo>
                  <a:cubicBezTo>
                    <a:pt x="6988" y="2274"/>
                    <a:pt x="7094" y="2842"/>
                    <a:pt x="6882" y="2700"/>
                  </a:cubicBezTo>
                  <a:cubicBezTo>
                    <a:pt x="6882" y="2700"/>
                    <a:pt x="6776" y="2558"/>
                    <a:pt x="6776" y="2558"/>
                  </a:cubicBezTo>
                  <a:cubicBezTo>
                    <a:pt x="6671" y="2700"/>
                    <a:pt x="6671" y="2700"/>
                    <a:pt x="6671" y="2700"/>
                  </a:cubicBezTo>
                  <a:cubicBezTo>
                    <a:pt x="6353" y="2558"/>
                    <a:pt x="6565" y="3126"/>
                    <a:pt x="6565" y="3126"/>
                  </a:cubicBezTo>
                  <a:cubicBezTo>
                    <a:pt x="6565" y="3126"/>
                    <a:pt x="6353" y="3126"/>
                    <a:pt x="6353" y="3126"/>
                  </a:cubicBezTo>
                  <a:cubicBezTo>
                    <a:pt x="6353" y="3268"/>
                    <a:pt x="6459" y="3268"/>
                    <a:pt x="6459" y="3268"/>
                  </a:cubicBezTo>
                  <a:cubicBezTo>
                    <a:pt x="6353" y="3553"/>
                    <a:pt x="6247" y="3268"/>
                    <a:pt x="6247" y="3695"/>
                  </a:cubicBezTo>
                  <a:cubicBezTo>
                    <a:pt x="6247" y="3837"/>
                    <a:pt x="6353" y="3837"/>
                    <a:pt x="6353" y="3979"/>
                  </a:cubicBezTo>
                  <a:cubicBezTo>
                    <a:pt x="6353" y="4263"/>
                    <a:pt x="5612" y="3695"/>
                    <a:pt x="5612" y="4121"/>
                  </a:cubicBezTo>
                  <a:cubicBezTo>
                    <a:pt x="5612" y="4263"/>
                    <a:pt x="6035" y="4547"/>
                    <a:pt x="5824" y="4689"/>
                  </a:cubicBezTo>
                  <a:cubicBezTo>
                    <a:pt x="5718" y="4689"/>
                    <a:pt x="5718" y="4547"/>
                    <a:pt x="5718" y="4689"/>
                  </a:cubicBezTo>
                  <a:cubicBezTo>
                    <a:pt x="5612" y="4832"/>
                    <a:pt x="5612" y="4832"/>
                    <a:pt x="5506" y="4689"/>
                  </a:cubicBezTo>
                  <a:cubicBezTo>
                    <a:pt x="5400" y="4689"/>
                    <a:pt x="5506" y="4405"/>
                    <a:pt x="5400" y="4263"/>
                  </a:cubicBezTo>
                  <a:cubicBezTo>
                    <a:pt x="5294" y="3979"/>
                    <a:pt x="5082" y="4547"/>
                    <a:pt x="4976" y="4689"/>
                  </a:cubicBezTo>
                  <a:cubicBezTo>
                    <a:pt x="4976" y="4832"/>
                    <a:pt x="4871" y="4974"/>
                    <a:pt x="4871" y="5116"/>
                  </a:cubicBezTo>
                  <a:cubicBezTo>
                    <a:pt x="4871" y="5116"/>
                    <a:pt x="4976" y="5258"/>
                    <a:pt x="4976" y="5400"/>
                  </a:cubicBezTo>
                  <a:cubicBezTo>
                    <a:pt x="4976" y="5400"/>
                    <a:pt x="4765" y="5684"/>
                    <a:pt x="4659" y="5826"/>
                  </a:cubicBezTo>
                  <a:cubicBezTo>
                    <a:pt x="4341" y="6253"/>
                    <a:pt x="4024" y="6537"/>
                    <a:pt x="3600" y="6679"/>
                  </a:cubicBezTo>
                  <a:cubicBezTo>
                    <a:pt x="3282" y="6679"/>
                    <a:pt x="2965" y="6963"/>
                    <a:pt x="2541" y="7105"/>
                  </a:cubicBezTo>
                  <a:cubicBezTo>
                    <a:pt x="2224" y="7247"/>
                    <a:pt x="1906" y="7247"/>
                    <a:pt x="1588" y="7532"/>
                  </a:cubicBezTo>
                  <a:cubicBezTo>
                    <a:pt x="1376" y="7816"/>
                    <a:pt x="1271" y="7816"/>
                    <a:pt x="1059" y="7958"/>
                  </a:cubicBezTo>
                  <a:cubicBezTo>
                    <a:pt x="953" y="8100"/>
                    <a:pt x="741" y="8526"/>
                    <a:pt x="741" y="8526"/>
                  </a:cubicBezTo>
                  <a:cubicBezTo>
                    <a:pt x="635" y="8526"/>
                    <a:pt x="741" y="8100"/>
                    <a:pt x="741" y="7958"/>
                  </a:cubicBezTo>
                  <a:cubicBezTo>
                    <a:pt x="529" y="7958"/>
                    <a:pt x="424" y="8668"/>
                    <a:pt x="424" y="8668"/>
                  </a:cubicBezTo>
                  <a:cubicBezTo>
                    <a:pt x="529" y="9095"/>
                    <a:pt x="318" y="9237"/>
                    <a:pt x="318" y="9663"/>
                  </a:cubicBezTo>
                  <a:cubicBezTo>
                    <a:pt x="318" y="9805"/>
                    <a:pt x="847" y="11368"/>
                    <a:pt x="635" y="11511"/>
                  </a:cubicBezTo>
                  <a:cubicBezTo>
                    <a:pt x="635" y="11511"/>
                    <a:pt x="318" y="10942"/>
                    <a:pt x="318" y="10942"/>
                  </a:cubicBezTo>
                  <a:cubicBezTo>
                    <a:pt x="318" y="11084"/>
                    <a:pt x="635" y="11511"/>
                    <a:pt x="424" y="11653"/>
                  </a:cubicBezTo>
                  <a:cubicBezTo>
                    <a:pt x="212" y="11653"/>
                    <a:pt x="212" y="10942"/>
                    <a:pt x="0" y="10942"/>
                  </a:cubicBezTo>
                  <a:cubicBezTo>
                    <a:pt x="0" y="10942"/>
                    <a:pt x="635" y="12079"/>
                    <a:pt x="635" y="12221"/>
                  </a:cubicBezTo>
                  <a:cubicBezTo>
                    <a:pt x="741" y="12363"/>
                    <a:pt x="635" y="12647"/>
                    <a:pt x="741" y="12932"/>
                  </a:cubicBezTo>
                  <a:cubicBezTo>
                    <a:pt x="847" y="13216"/>
                    <a:pt x="953" y="13358"/>
                    <a:pt x="1059" y="13642"/>
                  </a:cubicBezTo>
                  <a:cubicBezTo>
                    <a:pt x="1165" y="13784"/>
                    <a:pt x="1165" y="14211"/>
                    <a:pt x="1165" y="14353"/>
                  </a:cubicBezTo>
                  <a:cubicBezTo>
                    <a:pt x="1165" y="14637"/>
                    <a:pt x="1271" y="14921"/>
                    <a:pt x="1376" y="15063"/>
                  </a:cubicBezTo>
                  <a:cubicBezTo>
                    <a:pt x="1482" y="15489"/>
                    <a:pt x="1482" y="15632"/>
                    <a:pt x="1482" y="16058"/>
                  </a:cubicBezTo>
                  <a:cubicBezTo>
                    <a:pt x="1482" y="16200"/>
                    <a:pt x="1482" y="16911"/>
                    <a:pt x="1482" y="16911"/>
                  </a:cubicBezTo>
                  <a:cubicBezTo>
                    <a:pt x="1376" y="17053"/>
                    <a:pt x="1271" y="17053"/>
                    <a:pt x="1165" y="17195"/>
                  </a:cubicBezTo>
                  <a:cubicBezTo>
                    <a:pt x="1059" y="17621"/>
                    <a:pt x="1271" y="17621"/>
                    <a:pt x="1376" y="17763"/>
                  </a:cubicBezTo>
                  <a:cubicBezTo>
                    <a:pt x="1800" y="18047"/>
                    <a:pt x="2118" y="18332"/>
                    <a:pt x="2647" y="18189"/>
                  </a:cubicBezTo>
                  <a:cubicBezTo>
                    <a:pt x="2859" y="18047"/>
                    <a:pt x="3071" y="17905"/>
                    <a:pt x="3176" y="17763"/>
                  </a:cubicBezTo>
                  <a:cubicBezTo>
                    <a:pt x="3494" y="17621"/>
                    <a:pt x="3388" y="17763"/>
                    <a:pt x="3494" y="17479"/>
                  </a:cubicBezTo>
                  <a:cubicBezTo>
                    <a:pt x="3706" y="17195"/>
                    <a:pt x="4447" y="17195"/>
                    <a:pt x="4659" y="17337"/>
                  </a:cubicBezTo>
                  <a:cubicBezTo>
                    <a:pt x="4976" y="17337"/>
                    <a:pt x="5506" y="17621"/>
                    <a:pt x="5718" y="17195"/>
                  </a:cubicBezTo>
                  <a:cubicBezTo>
                    <a:pt x="5824" y="17053"/>
                    <a:pt x="5824" y="16768"/>
                    <a:pt x="6035" y="16626"/>
                  </a:cubicBezTo>
                  <a:cubicBezTo>
                    <a:pt x="6247" y="16484"/>
                    <a:pt x="6459" y="16342"/>
                    <a:pt x="6671" y="16200"/>
                  </a:cubicBezTo>
                  <a:cubicBezTo>
                    <a:pt x="6988" y="15916"/>
                    <a:pt x="7412" y="16200"/>
                    <a:pt x="7729" y="15916"/>
                  </a:cubicBezTo>
                  <a:cubicBezTo>
                    <a:pt x="8259" y="15632"/>
                    <a:pt x="8682" y="15632"/>
                    <a:pt x="9318" y="15489"/>
                  </a:cubicBezTo>
                  <a:cubicBezTo>
                    <a:pt x="9424" y="15489"/>
                    <a:pt x="9529" y="15347"/>
                    <a:pt x="9741" y="15347"/>
                  </a:cubicBezTo>
                  <a:cubicBezTo>
                    <a:pt x="9847" y="15489"/>
                    <a:pt x="10059" y="15632"/>
                    <a:pt x="10165" y="15774"/>
                  </a:cubicBezTo>
                  <a:cubicBezTo>
                    <a:pt x="10271" y="15774"/>
                    <a:pt x="11329" y="16058"/>
                    <a:pt x="11329" y="16200"/>
                  </a:cubicBezTo>
                  <a:cubicBezTo>
                    <a:pt x="11224" y="16342"/>
                    <a:pt x="11118" y="16768"/>
                    <a:pt x="11329" y="16626"/>
                  </a:cubicBezTo>
                  <a:cubicBezTo>
                    <a:pt x="11435" y="16626"/>
                    <a:pt x="11647" y="17053"/>
                    <a:pt x="11753" y="17195"/>
                  </a:cubicBezTo>
                  <a:cubicBezTo>
                    <a:pt x="11859" y="17337"/>
                    <a:pt x="11859" y="17479"/>
                    <a:pt x="11859" y="17763"/>
                  </a:cubicBezTo>
                  <a:cubicBezTo>
                    <a:pt x="11965" y="17905"/>
                    <a:pt x="12176" y="18189"/>
                    <a:pt x="12176" y="18189"/>
                  </a:cubicBezTo>
                  <a:cubicBezTo>
                    <a:pt x="12176" y="18047"/>
                    <a:pt x="12071" y="17905"/>
                    <a:pt x="12282" y="17763"/>
                  </a:cubicBezTo>
                  <a:cubicBezTo>
                    <a:pt x="12388" y="17621"/>
                    <a:pt x="12494" y="17479"/>
                    <a:pt x="12706" y="17337"/>
                  </a:cubicBezTo>
                  <a:cubicBezTo>
                    <a:pt x="12812" y="17195"/>
                    <a:pt x="13341" y="16484"/>
                    <a:pt x="13235" y="16342"/>
                  </a:cubicBezTo>
                  <a:cubicBezTo>
                    <a:pt x="13341" y="16626"/>
                    <a:pt x="13235" y="16768"/>
                    <a:pt x="13235" y="17053"/>
                  </a:cubicBezTo>
                  <a:cubicBezTo>
                    <a:pt x="13341" y="17195"/>
                    <a:pt x="13129" y="17337"/>
                    <a:pt x="13129" y="17337"/>
                  </a:cubicBezTo>
                  <a:cubicBezTo>
                    <a:pt x="13024" y="17621"/>
                    <a:pt x="13024" y="17763"/>
                    <a:pt x="13024" y="17905"/>
                  </a:cubicBezTo>
                  <a:cubicBezTo>
                    <a:pt x="13024" y="18189"/>
                    <a:pt x="12600" y="18332"/>
                    <a:pt x="12918" y="18332"/>
                  </a:cubicBezTo>
                  <a:cubicBezTo>
                    <a:pt x="13341" y="18332"/>
                    <a:pt x="13129" y="17763"/>
                    <a:pt x="13235" y="17479"/>
                  </a:cubicBezTo>
                  <a:cubicBezTo>
                    <a:pt x="13235" y="17479"/>
                    <a:pt x="13659" y="18047"/>
                    <a:pt x="13553" y="18332"/>
                  </a:cubicBezTo>
                  <a:cubicBezTo>
                    <a:pt x="13235" y="18900"/>
                    <a:pt x="13659" y="18474"/>
                    <a:pt x="13871" y="18758"/>
                  </a:cubicBezTo>
                  <a:cubicBezTo>
                    <a:pt x="14188" y="19184"/>
                    <a:pt x="14188" y="19326"/>
                    <a:pt x="14188" y="19753"/>
                  </a:cubicBezTo>
                  <a:cubicBezTo>
                    <a:pt x="14082" y="20179"/>
                    <a:pt x="14506" y="20605"/>
                    <a:pt x="14718" y="20605"/>
                  </a:cubicBezTo>
                  <a:cubicBezTo>
                    <a:pt x="14929" y="20747"/>
                    <a:pt x="15141" y="20889"/>
                    <a:pt x="15353" y="20889"/>
                  </a:cubicBezTo>
                  <a:cubicBezTo>
                    <a:pt x="15565" y="20889"/>
                    <a:pt x="15988" y="21600"/>
                    <a:pt x="16200" y="21458"/>
                  </a:cubicBezTo>
                  <a:cubicBezTo>
                    <a:pt x="16412" y="21316"/>
                    <a:pt x="16624" y="21174"/>
                    <a:pt x="16729" y="20889"/>
                  </a:cubicBezTo>
                  <a:cubicBezTo>
                    <a:pt x="16729" y="20889"/>
                    <a:pt x="16941" y="20463"/>
                    <a:pt x="17047" y="20605"/>
                  </a:cubicBezTo>
                  <a:cubicBezTo>
                    <a:pt x="17047" y="20747"/>
                    <a:pt x="16835" y="20889"/>
                    <a:pt x="16941" y="21032"/>
                  </a:cubicBezTo>
                  <a:cubicBezTo>
                    <a:pt x="17047" y="21174"/>
                    <a:pt x="17047" y="20747"/>
                    <a:pt x="17153" y="20747"/>
                  </a:cubicBezTo>
                  <a:cubicBezTo>
                    <a:pt x="17153" y="20747"/>
                    <a:pt x="17365" y="21174"/>
                    <a:pt x="17471" y="21174"/>
                  </a:cubicBezTo>
                  <a:cubicBezTo>
                    <a:pt x="17471" y="21316"/>
                    <a:pt x="17682" y="21600"/>
                    <a:pt x="17788" y="21600"/>
                  </a:cubicBezTo>
                  <a:cubicBezTo>
                    <a:pt x="17682" y="21600"/>
                    <a:pt x="18000" y="21174"/>
                    <a:pt x="18000" y="21174"/>
                  </a:cubicBezTo>
                  <a:cubicBezTo>
                    <a:pt x="18212" y="21032"/>
                    <a:pt x="18318" y="20747"/>
                    <a:pt x="18424" y="20605"/>
                  </a:cubicBezTo>
                  <a:cubicBezTo>
                    <a:pt x="18741" y="20463"/>
                    <a:pt x="19588" y="20747"/>
                    <a:pt x="19588" y="20179"/>
                  </a:cubicBezTo>
                  <a:cubicBezTo>
                    <a:pt x="19694" y="19468"/>
                    <a:pt x="19800" y="19042"/>
                    <a:pt x="19906" y="18474"/>
                  </a:cubicBezTo>
                  <a:cubicBezTo>
                    <a:pt x="20118" y="17905"/>
                    <a:pt x="20224" y="17337"/>
                    <a:pt x="20541" y="16768"/>
                  </a:cubicBezTo>
                  <a:cubicBezTo>
                    <a:pt x="20647" y="16626"/>
                    <a:pt x="20859" y="16484"/>
                    <a:pt x="20965" y="16200"/>
                  </a:cubicBezTo>
                  <a:cubicBezTo>
                    <a:pt x="20965" y="16058"/>
                    <a:pt x="20965" y="16058"/>
                    <a:pt x="20965" y="15916"/>
                  </a:cubicBezTo>
                  <a:cubicBezTo>
                    <a:pt x="21071" y="15774"/>
                    <a:pt x="21176" y="15632"/>
                    <a:pt x="21176" y="15347"/>
                  </a:cubicBezTo>
                  <a:cubicBezTo>
                    <a:pt x="21282" y="15063"/>
                    <a:pt x="21176" y="14779"/>
                    <a:pt x="21282" y="14495"/>
                  </a:cubicBezTo>
                  <a:cubicBezTo>
                    <a:pt x="21282" y="14353"/>
                    <a:pt x="21388" y="14211"/>
                    <a:pt x="21388" y="14068"/>
                  </a:cubicBezTo>
                  <a:cubicBezTo>
                    <a:pt x="21494" y="13926"/>
                    <a:pt x="21282" y="13784"/>
                    <a:pt x="21388" y="13642"/>
                  </a:cubicBezTo>
                  <a:cubicBezTo>
                    <a:pt x="21494" y="13500"/>
                    <a:pt x="21600" y="13074"/>
                    <a:pt x="21494" y="12932"/>
                  </a:cubicBezTo>
                  <a:cubicBezTo>
                    <a:pt x="21494" y="12647"/>
                    <a:pt x="21388" y="12505"/>
                    <a:pt x="21388" y="12363"/>
                  </a:cubicBezTo>
                  <a:cubicBezTo>
                    <a:pt x="21282" y="12221"/>
                    <a:pt x="21282" y="11937"/>
                    <a:pt x="21282" y="11795"/>
                  </a:cubicBezTo>
                  <a:cubicBezTo>
                    <a:pt x="21176" y="11226"/>
                    <a:pt x="21494" y="10942"/>
                    <a:pt x="21388" y="10374"/>
                  </a:cubicBezTo>
                  <a:cubicBezTo>
                    <a:pt x="21388" y="10516"/>
                    <a:pt x="21282" y="10800"/>
                    <a:pt x="21176" y="10800"/>
                  </a:cubicBezTo>
                  <a:cubicBezTo>
                    <a:pt x="20965" y="10800"/>
                    <a:pt x="20859" y="10232"/>
                    <a:pt x="20753" y="9947"/>
                  </a:cubicBezTo>
                  <a:cubicBezTo>
                    <a:pt x="20541" y="9521"/>
                    <a:pt x="20118" y="9521"/>
                    <a:pt x="20118" y="8811"/>
                  </a:cubicBezTo>
                  <a:cubicBezTo>
                    <a:pt x="20012" y="8526"/>
                    <a:pt x="19906" y="8526"/>
                    <a:pt x="19800" y="8384"/>
                  </a:cubicBezTo>
                  <a:cubicBezTo>
                    <a:pt x="19588" y="8242"/>
                    <a:pt x="19588" y="8668"/>
                    <a:pt x="19482" y="8384"/>
                  </a:cubicBezTo>
                  <a:cubicBezTo>
                    <a:pt x="19482" y="7958"/>
                    <a:pt x="19376" y="7816"/>
                    <a:pt x="19165" y="7532"/>
                  </a:cubicBezTo>
                  <a:cubicBezTo>
                    <a:pt x="19165" y="7532"/>
                    <a:pt x="19059" y="7389"/>
                    <a:pt x="19059" y="7247"/>
                  </a:cubicBezTo>
                  <a:cubicBezTo>
                    <a:pt x="18953" y="7247"/>
                    <a:pt x="19059" y="6963"/>
                    <a:pt x="19059" y="7105"/>
                  </a:cubicBezTo>
                  <a:cubicBezTo>
                    <a:pt x="18847" y="6821"/>
                    <a:pt x="18635" y="6679"/>
                    <a:pt x="18424" y="6537"/>
                  </a:cubicBezTo>
                  <a:cubicBezTo>
                    <a:pt x="18212" y="6253"/>
                    <a:pt x="17894" y="6395"/>
                    <a:pt x="17788" y="6111"/>
                  </a:cubicBezTo>
                  <a:cubicBezTo>
                    <a:pt x="17576" y="5826"/>
                    <a:pt x="17682" y="5258"/>
                    <a:pt x="17576" y="5116"/>
                  </a:cubicBezTo>
                  <a:cubicBezTo>
                    <a:pt x="17576" y="4832"/>
                    <a:pt x="17576" y="4547"/>
                    <a:pt x="17471" y="4405"/>
                  </a:cubicBezTo>
                  <a:cubicBezTo>
                    <a:pt x="17365" y="4263"/>
                    <a:pt x="17259" y="4263"/>
                    <a:pt x="17259" y="3979"/>
                  </a:cubicBezTo>
                  <a:cubicBezTo>
                    <a:pt x="17259" y="3695"/>
                    <a:pt x="17259" y="3268"/>
                    <a:pt x="17047" y="2842"/>
                  </a:cubicBezTo>
                  <a:cubicBezTo>
                    <a:pt x="16941" y="2842"/>
                    <a:pt x="16729" y="2416"/>
                    <a:pt x="16729" y="2558"/>
                  </a:cubicBezTo>
                  <a:cubicBezTo>
                    <a:pt x="16518" y="2558"/>
                    <a:pt x="16518" y="2700"/>
                    <a:pt x="16412" y="2416"/>
                  </a:cubicBezTo>
                  <a:cubicBezTo>
                    <a:pt x="16200" y="2132"/>
                    <a:pt x="16306" y="1563"/>
                    <a:pt x="16094" y="1137"/>
                  </a:cubicBezTo>
                  <a:cubicBezTo>
                    <a:pt x="16094" y="995"/>
                    <a:pt x="15671" y="0"/>
                    <a:pt x="15671" y="0"/>
                  </a:cubicBezTo>
                  <a:cubicBezTo>
                    <a:pt x="15565" y="0"/>
                    <a:pt x="15565" y="284"/>
                    <a:pt x="15565" y="426"/>
                  </a:cubicBezTo>
                  <a:cubicBezTo>
                    <a:pt x="15565" y="568"/>
                    <a:pt x="15459" y="711"/>
                    <a:pt x="15353" y="853"/>
                  </a:cubicBezTo>
                  <a:cubicBezTo>
                    <a:pt x="15353" y="853"/>
                    <a:pt x="15141" y="1137"/>
                    <a:pt x="15247" y="1279"/>
                  </a:cubicBezTo>
                  <a:cubicBezTo>
                    <a:pt x="15247" y="1279"/>
                    <a:pt x="15459" y="1279"/>
                    <a:pt x="15353" y="1421"/>
                  </a:cubicBezTo>
                  <a:cubicBezTo>
                    <a:pt x="15247" y="1421"/>
                    <a:pt x="15141" y="2132"/>
                    <a:pt x="15141" y="2274"/>
                  </a:cubicBezTo>
                  <a:cubicBezTo>
                    <a:pt x="15247" y="2558"/>
                    <a:pt x="15247" y="2842"/>
                    <a:pt x="15247" y="3126"/>
                  </a:cubicBezTo>
                  <a:cubicBezTo>
                    <a:pt x="15141" y="3695"/>
                    <a:pt x="15141" y="5116"/>
                    <a:pt x="14506" y="5116"/>
                  </a:cubicBezTo>
                  <a:cubicBezTo>
                    <a:pt x="14082" y="5116"/>
                    <a:pt x="14082" y="4547"/>
                    <a:pt x="13765" y="4405"/>
                  </a:cubicBezTo>
                  <a:cubicBezTo>
                    <a:pt x="13553" y="4263"/>
                    <a:pt x="13341" y="4263"/>
                    <a:pt x="13129" y="3979"/>
                  </a:cubicBezTo>
                  <a:cubicBezTo>
                    <a:pt x="13024" y="3837"/>
                    <a:pt x="11859" y="2984"/>
                    <a:pt x="11965" y="2842"/>
                  </a:cubicBezTo>
                  <a:cubicBezTo>
                    <a:pt x="11965" y="2700"/>
                    <a:pt x="12071" y="2558"/>
                    <a:pt x="12176" y="2416"/>
                  </a:cubicBezTo>
                  <a:cubicBezTo>
                    <a:pt x="12176" y="2274"/>
                    <a:pt x="12388" y="2274"/>
                    <a:pt x="12388" y="2132"/>
                  </a:cubicBezTo>
                  <a:cubicBezTo>
                    <a:pt x="12388" y="2132"/>
                    <a:pt x="12282" y="1989"/>
                    <a:pt x="12282" y="1847"/>
                  </a:cubicBezTo>
                  <a:cubicBezTo>
                    <a:pt x="12388" y="1705"/>
                    <a:pt x="12388" y="1705"/>
                    <a:pt x="12494" y="1563"/>
                  </a:cubicBezTo>
                  <a:cubicBezTo>
                    <a:pt x="12494" y="1421"/>
                    <a:pt x="12706" y="1279"/>
                    <a:pt x="12812" y="1137"/>
                  </a:cubicBezTo>
                  <a:cubicBezTo>
                    <a:pt x="12812" y="995"/>
                    <a:pt x="12600" y="711"/>
                    <a:pt x="12494" y="853"/>
                  </a:cubicBezTo>
                  <a:cubicBezTo>
                    <a:pt x="12494" y="853"/>
                    <a:pt x="12388" y="1137"/>
                    <a:pt x="12388" y="1137"/>
                  </a:cubicBezTo>
                  <a:cubicBezTo>
                    <a:pt x="12282" y="995"/>
                    <a:pt x="12282" y="995"/>
                    <a:pt x="12176" y="853"/>
                  </a:cubicBezTo>
                  <a:cubicBezTo>
                    <a:pt x="12176" y="711"/>
                    <a:pt x="11965" y="995"/>
                    <a:pt x="11859" y="995"/>
                  </a:cubicBezTo>
                  <a:cubicBezTo>
                    <a:pt x="11753" y="1137"/>
                    <a:pt x="11647" y="995"/>
                    <a:pt x="11541" y="995"/>
                  </a:cubicBezTo>
                  <a:cubicBezTo>
                    <a:pt x="11329" y="853"/>
                    <a:pt x="11012" y="711"/>
                    <a:pt x="10694" y="568"/>
                  </a:cubicBezTo>
                  <a:cubicBezTo>
                    <a:pt x="10482" y="568"/>
                    <a:pt x="10906" y="711"/>
                    <a:pt x="10694" y="56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80" name="Freeform 404"/>
            <p:cNvSpPr/>
            <p:nvPr/>
          </p:nvSpPr>
          <p:spPr>
            <a:xfrm>
              <a:off x="7962432" y="2467020"/>
              <a:ext cx="382716" cy="63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extrusionOk="0">
                  <a:moveTo>
                    <a:pt x="8100" y="0"/>
                  </a:moveTo>
                  <a:cubicBezTo>
                    <a:pt x="6480" y="0"/>
                    <a:pt x="5400" y="360"/>
                    <a:pt x="3780" y="0"/>
                  </a:cubicBezTo>
                  <a:cubicBezTo>
                    <a:pt x="3240" y="0"/>
                    <a:pt x="2700" y="0"/>
                    <a:pt x="2700" y="360"/>
                  </a:cubicBezTo>
                  <a:cubicBezTo>
                    <a:pt x="3240" y="1080"/>
                    <a:pt x="2700" y="720"/>
                    <a:pt x="2160" y="1080"/>
                  </a:cubicBezTo>
                  <a:cubicBezTo>
                    <a:pt x="2700" y="720"/>
                    <a:pt x="2700" y="1440"/>
                    <a:pt x="2700" y="1440"/>
                  </a:cubicBezTo>
                  <a:cubicBezTo>
                    <a:pt x="2160" y="2160"/>
                    <a:pt x="540" y="1800"/>
                    <a:pt x="1080" y="2880"/>
                  </a:cubicBezTo>
                  <a:cubicBezTo>
                    <a:pt x="2160" y="3600"/>
                    <a:pt x="1620" y="3960"/>
                    <a:pt x="1080" y="4680"/>
                  </a:cubicBezTo>
                  <a:cubicBezTo>
                    <a:pt x="1080" y="5400"/>
                    <a:pt x="2160" y="5400"/>
                    <a:pt x="2700" y="5040"/>
                  </a:cubicBezTo>
                  <a:cubicBezTo>
                    <a:pt x="2160" y="5400"/>
                    <a:pt x="2700" y="5400"/>
                    <a:pt x="2700" y="5760"/>
                  </a:cubicBezTo>
                  <a:cubicBezTo>
                    <a:pt x="2700" y="5400"/>
                    <a:pt x="1620" y="6480"/>
                    <a:pt x="1620" y="6480"/>
                  </a:cubicBezTo>
                  <a:cubicBezTo>
                    <a:pt x="1080" y="6480"/>
                    <a:pt x="0" y="6480"/>
                    <a:pt x="0" y="7200"/>
                  </a:cubicBezTo>
                  <a:cubicBezTo>
                    <a:pt x="540" y="7200"/>
                    <a:pt x="1080" y="6480"/>
                    <a:pt x="1620" y="6840"/>
                  </a:cubicBezTo>
                  <a:cubicBezTo>
                    <a:pt x="1620" y="7200"/>
                    <a:pt x="1620" y="7560"/>
                    <a:pt x="1620" y="7560"/>
                  </a:cubicBezTo>
                  <a:cubicBezTo>
                    <a:pt x="1080" y="7920"/>
                    <a:pt x="1080" y="8280"/>
                    <a:pt x="1080" y="8280"/>
                  </a:cubicBezTo>
                  <a:cubicBezTo>
                    <a:pt x="1080" y="8640"/>
                    <a:pt x="1620" y="7920"/>
                    <a:pt x="2160" y="7920"/>
                  </a:cubicBezTo>
                  <a:cubicBezTo>
                    <a:pt x="2160" y="7560"/>
                    <a:pt x="2700" y="8280"/>
                    <a:pt x="2700" y="8280"/>
                  </a:cubicBezTo>
                  <a:cubicBezTo>
                    <a:pt x="3240" y="8280"/>
                    <a:pt x="2700" y="6840"/>
                    <a:pt x="2160" y="6840"/>
                  </a:cubicBezTo>
                  <a:cubicBezTo>
                    <a:pt x="2700" y="6840"/>
                    <a:pt x="3780" y="7200"/>
                    <a:pt x="3780" y="6840"/>
                  </a:cubicBezTo>
                  <a:cubicBezTo>
                    <a:pt x="3780" y="6840"/>
                    <a:pt x="3240" y="7200"/>
                    <a:pt x="3240" y="7200"/>
                  </a:cubicBezTo>
                  <a:cubicBezTo>
                    <a:pt x="3240" y="7560"/>
                    <a:pt x="3780" y="7920"/>
                    <a:pt x="3780" y="8280"/>
                  </a:cubicBezTo>
                  <a:cubicBezTo>
                    <a:pt x="3780" y="8640"/>
                    <a:pt x="2160" y="9720"/>
                    <a:pt x="3780" y="9720"/>
                  </a:cubicBezTo>
                  <a:cubicBezTo>
                    <a:pt x="3780" y="9720"/>
                    <a:pt x="5400" y="9720"/>
                    <a:pt x="5940" y="9720"/>
                  </a:cubicBezTo>
                  <a:cubicBezTo>
                    <a:pt x="6480" y="9360"/>
                    <a:pt x="8100" y="9360"/>
                    <a:pt x="8100" y="9360"/>
                  </a:cubicBezTo>
                  <a:cubicBezTo>
                    <a:pt x="7560" y="10080"/>
                    <a:pt x="7020" y="10080"/>
                    <a:pt x="7560" y="10800"/>
                  </a:cubicBezTo>
                  <a:cubicBezTo>
                    <a:pt x="8100" y="11880"/>
                    <a:pt x="8100" y="11160"/>
                    <a:pt x="8640" y="11520"/>
                  </a:cubicBezTo>
                  <a:cubicBezTo>
                    <a:pt x="8640" y="11880"/>
                    <a:pt x="8100" y="12600"/>
                    <a:pt x="8640" y="12960"/>
                  </a:cubicBezTo>
                  <a:cubicBezTo>
                    <a:pt x="9180" y="13680"/>
                    <a:pt x="7560" y="13680"/>
                    <a:pt x="7020" y="13680"/>
                  </a:cubicBezTo>
                  <a:cubicBezTo>
                    <a:pt x="5940" y="14040"/>
                    <a:pt x="5400" y="13320"/>
                    <a:pt x="4320" y="14040"/>
                  </a:cubicBezTo>
                  <a:cubicBezTo>
                    <a:pt x="3780" y="14760"/>
                    <a:pt x="6480" y="14400"/>
                    <a:pt x="5940" y="14760"/>
                  </a:cubicBezTo>
                  <a:cubicBezTo>
                    <a:pt x="5940" y="14760"/>
                    <a:pt x="4860" y="15120"/>
                    <a:pt x="4860" y="15120"/>
                  </a:cubicBezTo>
                  <a:cubicBezTo>
                    <a:pt x="4860" y="15480"/>
                    <a:pt x="5400" y="15480"/>
                    <a:pt x="4860" y="15840"/>
                  </a:cubicBezTo>
                  <a:cubicBezTo>
                    <a:pt x="4320" y="16200"/>
                    <a:pt x="3780" y="16560"/>
                    <a:pt x="2700" y="16920"/>
                  </a:cubicBezTo>
                  <a:cubicBezTo>
                    <a:pt x="2160" y="17280"/>
                    <a:pt x="3240" y="17640"/>
                    <a:pt x="3240" y="17640"/>
                  </a:cubicBezTo>
                  <a:cubicBezTo>
                    <a:pt x="3780" y="17640"/>
                    <a:pt x="4860" y="17280"/>
                    <a:pt x="4860" y="17280"/>
                  </a:cubicBezTo>
                  <a:cubicBezTo>
                    <a:pt x="4860" y="17640"/>
                    <a:pt x="6480" y="17640"/>
                    <a:pt x="7020" y="18000"/>
                  </a:cubicBezTo>
                  <a:cubicBezTo>
                    <a:pt x="8100" y="18000"/>
                    <a:pt x="9180" y="17280"/>
                    <a:pt x="9720" y="17280"/>
                  </a:cubicBezTo>
                  <a:cubicBezTo>
                    <a:pt x="9720" y="17280"/>
                    <a:pt x="8640" y="19080"/>
                    <a:pt x="7020" y="18720"/>
                  </a:cubicBezTo>
                  <a:cubicBezTo>
                    <a:pt x="6480" y="18360"/>
                    <a:pt x="5940" y="18720"/>
                    <a:pt x="5400" y="18720"/>
                  </a:cubicBezTo>
                  <a:cubicBezTo>
                    <a:pt x="4320" y="18720"/>
                    <a:pt x="4860" y="18360"/>
                    <a:pt x="4320" y="18360"/>
                  </a:cubicBezTo>
                  <a:cubicBezTo>
                    <a:pt x="4320" y="18360"/>
                    <a:pt x="4320" y="19440"/>
                    <a:pt x="3780" y="19800"/>
                  </a:cubicBezTo>
                  <a:cubicBezTo>
                    <a:pt x="3780" y="19800"/>
                    <a:pt x="3240" y="20160"/>
                    <a:pt x="2700" y="20520"/>
                  </a:cubicBezTo>
                  <a:cubicBezTo>
                    <a:pt x="2700" y="20520"/>
                    <a:pt x="1620" y="20880"/>
                    <a:pt x="1620" y="21240"/>
                  </a:cubicBezTo>
                  <a:cubicBezTo>
                    <a:pt x="1620" y="21240"/>
                    <a:pt x="2700" y="21240"/>
                    <a:pt x="2700" y="21240"/>
                  </a:cubicBezTo>
                  <a:cubicBezTo>
                    <a:pt x="2700" y="21240"/>
                    <a:pt x="2160" y="21240"/>
                    <a:pt x="2700" y="21600"/>
                  </a:cubicBezTo>
                  <a:cubicBezTo>
                    <a:pt x="2700" y="21600"/>
                    <a:pt x="3780" y="20520"/>
                    <a:pt x="4320" y="20520"/>
                  </a:cubicBezTo>
                  <a:cubicBezTo>
                    <a:pt x="4860" y="20520"/>
                    <a:pt x="5940" y="20880"/>
                    <a:pt x="6480" y="20520"/>
                  </a:cubicBezTo>
                  <a:cubicBezTo>
                    <a:pt x="7560" y="20520"/>
                    <a:pt x="7020" y="19800"/>
                    <a:pt x="8100" y="19800"/>
                  </a:cubicBezTo>
                  <a:cubicBezTo>
                    <a:pt x="8640" y="19440"/>
                    <a:pt x="9180" y="19800"/>
                    <a:pt x="10260" y="19800"/>
                  </a:cubicBezTo>
                  <a:cubicBezTo>
                    <a:pt x="10800" y="20160"/>
                    <a:pt x="11340" y="19440"/>
                    <a:pt x="12420" y="19800"/>
                  </a:cubicBezTo>
                  <a:cubicBezTo>
                    <a:pt x="12960" y="20160"/>
                    <a:pt x="14040" y="19800"/>
                    <a:pt x="14580" y="19440"/>
                  </a:cubicBezTo>
                  <a:cubicBezTo>
                    <a:pt x="15660" y="19440"/>
                    <a:pt x="17280" y="19440"/>
                    <a:pt x="18360" y="19440"/>
                  </a:cubicBezTo>
                  <a:cubicBezTo>
                    <a:pt x="18360" y="19440"/>
                    <a:pt x="20520" y="18360"/>
                    <a:pt x="20520" y="18360"/>
                  </a:cubicBezTo>
                  <a:cubicBezTo>
                    <a:pt x="19980" y="18000"/>
                    <a:pt x="17820" y="18360"/>
                    <a:pt x="17820" y="18000"/>
                  </a:cubicBezTo>
                  <a:cubicBezTo>
                    <a:pt x="17820" y="17640"/>
                    <a:pt x="19980" y="16560"/>
                    <a:pt x="20520" y="16560"/>
                  </a:cubicBezTo>
                  <a:cubicBezTo>
                    <a:pt x="21060" y="15840"/>
                    <a:pt x="21600" y="14400"/>
                    <a:pt x="19440" y="14400"/>
                  </a:cubicBezTo>
                  <a:cubicBezTo>
                    <a:pt x="18900" y="14400"/>
                    <a:pt x="17820" y="14760"/>
                    <a:pt x="17280" y="14760"/>
                  </a:cubicBezTo>
                  <a:cubicBezTo>
                    <a:pt x="16200" y="14400"/>
                    <a:pt x="17280" y="14400"/>
                    <a:pt x="17280" y="14040"/>
                  </a:cubicBezTo>
                  <a:cubicBezTo>
                    <a:pt x="17280" y="13680"/>
                    <a:pt x="17280" y="13320"/>
                    <a:pt x="16740" y="12960"/>
                  </a:cubicBezTo>
                  <a:cubicBezTo>
                    <a:pt x="16740" y="12960"/>
                    <a:pt x="14580" y="12600"/>
                    <a:pt x="15120" y="12240"/>
                  </a:cubicBezTo>
                  <a:cubicBezTo>
                    <a:pt x="15120" y="12240"/>
                    <a:pt x="16200" y="12600"/>
                    <a:pt x="16200" y="12240"/>
                  </a:cubicBezTo>
                  <a:cubicBezTo>
                    <a:pt x="16740" y="11880"/>
                    <a:pt x="16200" y="11520"/>
                    <a:pt x="15660" y="11160"/>
                  </a:cubicBezTo>
                  <a:cubicBezTo>
                    <a:pt x="14040" y="10440"/>
                    <a:pt x="13500" y="10440"/>
                    <a:pt x="12420" y="9000"/>
                  </a:cubicBezTo>
                  <a:cubicBezTo>
                    <a:pt x="11880" y="8280"/>
                    <a:pt x="11340" y="7560"/>
                    <a:pt x="9720" y="6840"/>
                  </a:cubicBezTo>
                  <a:cubicBezTo>
                    <a:pt x="9180" y="6480"/>
                    <a:pt x="7020" y="7200"/>
                    <a:pt x="6480" y="6480"/>
                  </a:cubicBezTo>
                  <a:cubicBezTo>
                    <a:pt x="6480" y="6480"/>
                    <a:pt x="9720" y="6120"/>
                    <a:pt x="9180" y="5760"/>
                  </a:cubicBezTo>
                  <a:cubicBezTo>
                    <a:pt x="9180" y="5760"/>
                    <a:pt x="8100" y="6120"/>
                    <a:pt x="7560" y="5760"/>
                  </a:cubicBezTo>
                  <a:cubicBezTo>
                    <a:pt x="7560" y="5760"/>
                    <a:pt x="9720" y="5400"/>
                    <a:pt x="9720" y="5400"/>
                  </a:cubicBezTo>
                  <a:cubicBezTo>
                    <a:pt x="10260" y="5040"/>
                    <a:pt x="11880" y="3240"/>
                    <a:pt x="11340" y="2880"/>
                  </a:cubicBezTo>
                  <a:cubicBezTo>
                    <a:pt x="10800" y="2160"/>
                    <a:pt x="9180" y="2160"/>
                    <a:pt x="8100" y="2160"/>
                  </a:cubicBezTo>
                  <a:cubicBezTo>
                    <a:pt x="7560" y="2520"/>
                    <a:pt x="4860" y="2520"/>
                    <a:pt x="4860" y="2520"/>
                  </a:cubicBezTo>
                  <a:cubicBezTo>
                    <a:pt x="4860" y="2520"/>
                    <a:pt x="5940" y="2160"/>
                    <a:pt x="5940" y="2160"/>
                  </a:cubicBezTo>
                  <a:cubicBezTo>
                    <a:pt x="5940" y="2160"/>
                    <a:pt x="4860" y="1800"/>
                    <a:pt x="4860" y="2160"/>
                  </a:cubicBezTo>
                  <a:cubicBezTo>
                    <a:pt x="4860" y="1800"/>
                    <a:pt x="9720" y="360"/>
                    <a:pt x="8100" y="0"/>
                  </a:cubicBezTo>
                  <a:cubicBezTo>
                    <a:pt x="7560" y="0"/>
                    <a:pt x="9180" y="360"/>
                    <a:pt x="81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81" name="Freeform 405"/>
            <p:cNvSpPr/>
            <p:nvPr/>
          </p:nvSpPr>
          <p:spPr>
            <a:xfrm>
              <a:off x="7072031" y="1818981"/>
              <a:ext cx="523719" cy="26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0769" extrusionOk="0">
                  <a:moveTo>
                    <a:pt x="20883" y="7477"/>
                  </a:moveTo>
                  <a:cubicBezTo>
                    <a:pt x="20883" y="7477"/>
                    <a:pt x="19283" y="6646"/>
                    <a:pt x="19283" y="6646"/>
                  </a:cubicBezTo>
                  <a:cubicBezTo>
                    <a:pt x="19283" y="6646"/>
                    <a:pt x="19683" y="5815"/>
                    <a:pt x="19683" y="5815"/>
                  </a:cubicBezTo>
                  <a:cubicBezTo>
                    <a:pt x="19283" y="5815"/>
                    <a:pt x="18483" y="5815"/>
                    <a:pt x="18883" y="4984"/>
                  </a:cubicBezTo>
                  <a:cubicBezTo>
                    <a:pt x="18883" y="4984"/>
                    <a:pt x="19283" y="4154"/>
                    <a:pt x="19283" y="4154"/>
                  </a:cubicBezTo>
                  <a:cubicBezTo>
                    <a:pt x="18883" y="3323"/>
                    <a:pt x="18083" y="3323"/>
                    <a:pt x="18083" y="3323"/>
                  </a:cubicBezTo>
                  <a:cubicBezTo>
                    <a:pt x="18083" y="2492"/>
                    <a:pt x="18883" y="1661"/>
                    <a:pt x="18883" y="1661"/>
                  </a:cubicBezTo>
                  <a:cubicBezTo>
                    <a:pt x="18883" y="1661"/>
                    <a:pt x="17283" y="2492"/>
                    <a:pt x="16883" y="1661"/>
                  </a:cubicBezTo>
                  <a:cubicBezTo>
                    <a:pt x="16483" y="831"/>
                    <a:pt x="16083" y="0"/>
                    <a:pt x="15283" y="0"/>
                  </a:cubicBezTo>
                  <a:cubicBezTo>
                    <a:pt x="14883" y="0"/>
                    <a:pt x="15683" y="1661"/>
                    <a:pt x="15283" y="2492"/>
                  </a:cubicBezTo>
                  <a:cubicBezTo>
                    <a:pt x="14883" y="3323"/>
                    <a:pt x="14483" y="2492"/>
                    <a:pt x="14083" y="3323"/>
                  </a:cubicBezTo>
                  <a:cubicBezTo>
                    <a:pt x="13683" y="4154"/>
                    <a:pt x="13283" y="3323"/>
                    <a:pt x="12483" y="3323"/>
                  </a:cubicBezTo>
                  <a:cubicBezTo>
                    <a:pt x="11683" y="2492"/>
                    <a:pt x="12883" y="5815"/>
                    <a:pt x="12483" y="6646"/>
                  </a:cubicBezTo>
                  <a:cubicBezTo>
                    <a:pt x="12483" y="6646"/>
                    <a:pt x="10883" y="831"/>
                    <a:pt x="10083" y="3323"/>
                  </a:cubicBezTo>
                  <a:cubicBezTo>
                    <a:pt x="9683" y="3323"/>
                    <a:pt x="10083" y="4984"/>
                    <a:pt x="9683" y="5815"/>
                  </a:cubicBezTo>
                  <a:cubicBezTo>
                    <a:pt x="9683" y="6646"/>
                    <a:pt x="8483" y="3323"/>
                    <a:pt x="8083" y="3323"/>
                  </a:cubicBezTo>
                  <a:cubicBezTo>
                    <a:pt x="7683" y="3323"/>
                    <a:pt x="8883" y="6646"/>
                    <a:pt x="8083" y="6646"/>
                  </a:cubicBezTo>
                  <a:cubicBezTo>
                    <a:pt x="7683" y="6646"/>
                    <a:pt x="7683" y="6646"/>
                    <a:pt x="7283" y="6646"/>
                  </a:cubicBezTo>
                  <a:cubicBezTo>
                    <a:pt x="6883" y="6646"/>
                    <a:pt x="6483" y="8307"/>
                    <a:pt x="6483" y="9138"/>
                  </a:cubicBezTo>
                  <a:cubicBezTo>
                    <a:pt x="6483" y="8307"/>
                    <a:pt x="5283" y="6646"/>
                    <a:pt x="5283" y="5815"/>
                  </a:cubicBezTo>
                  <a:cubicBezTo>
                    <a:pt x="5283" y="5815"/>
                    <a:pt x="6083" y="5815"/>
                    <a:pt x="6083" y="5815"/>
                  </a:cubicBezTo>
                  <a:cubicBezTo>
                    <a:pt x="6083" y="4984"/>
                    <a:pt x="5283" y="3323"/>
                    <a:pt x="5283" y="3323"/>
                  </a:cubicBezTo>
                  <a:cubicBezTo>
                    <a:pt x="4883" y="3323"/>
                    <a:pt x="2883" y="-831"/>
                    <a:pt x="2483" y="831"/>
                  </a:cubicBezTo>
                  <a:cubicBezTo>
                    <a:pt x="2483" y="1661"/>
                    <a:pt x="3683" y="1661"/>
                    <a:pt x="3283" y="2492"/>
                  </a:cubicBezTo>
                  <a:cubicBezTo>
                    <a:pt x="3283" y="2492"/>
                    <a:pt x="3283" y="2492"/>
                    <a:pt x="2883" y="2492"/>
                  </a:cubicBezTo>
                  <a:cubicBezTo>
                    <a:pt x="3683" y="1661"/>
                    <a:pt x="4083" y="4984"/>
                    <a:pt x="3683" y="5815"/>
                  </a:cubicBezTo>
                  <a:cubicBezTo>
                    <a:pt x="3683" y="5815"/>
                    <a:pt x="483" y="0"/>
                    <a:pt x="1683" y="4154"/>
                  </a:cubicBezTo>
                  <a:cubicBezTo>
                    <a:pt x="1683" y="4154"/>
                    <a:pt x="883" y="4154"/>
                    <a:pt x="883" y="4154"/>
                  </a:cubicBezTo>
                  <a:cubicBezTo>
                    <a:pt x="883" y="4984"/>
                    <a:pt x="1683" y="4984"/>
                    <a:pt x="1683" y="4984"/>
                  </a:cubicBezTo>
                  <a:cubicBezTo>
                    <a:pt x="1683" y="4154"/>
                    <a:pt x="1683" y="5815"/>
                    <a:pt x="1683" y="5815"/>
                  </a:cubicBezTo>
                  <a:cubicBezTo>
                    <a:pt x="1683" y="5815"/>
                    <a:pt x="883" y="4984"/>
                    <a:pt x="483" y="4984"/>
                  </a:cubicBezTo>
                  <a:cubicBezTo>
                    <a:pt x="883" y="4984"/>
                    <a:pt x="-317" y="7477"/>
                    <a:pt x="83" y="6646"/>
                  </a:cubicBezTo>
                  <a:cubicBezTo>
                    <a:pt x="-317" y="8307"/>
                    <a:pt x="2883" y="7477"/>
                    <a:pt x="2883" y="7477"/>
                  </a:cubicBezTo>
                  <a:cubicBezTo>
                    <a:pt x="3283" y="7477"/>
                    <a:pt x="4883" y="8307"/>
                    <a:pt x="4883" y="8307"/>
                  </a:cubicBezTo>
                  <a:cubicBezTo>
                    <a:pt x="4483" y="8307"/>
                    <a:pt x="4083" y="8307"/>
                    <a:pt x="4083" y="9138"/>
                  </a:cubicBezTo>
                  <a:cubicBezTo>
                    <a:pt x="4083" y="9138"/>
                    <a:pt x="4483" y="9969"/>
                    <a:pt x="4483" y="9969"/>
                  </a:cubicBezTo>
                  <a:cubicBezTo>
                    <a:pt x="4083" y="10800"/>
                    <a:pt x="3283" y="10800"/>
                    <a:pt x="2883" y="10800"/>
                  </a:cubicBezTo>
                  <a:cubicBezTo>
                    <a:pt x="2883" y="10800"/>
                    <a:pt x="483" y="11631"/>
                    <a:pt x="883" y="11631"/>
                  </a:cubicBezTo>
                  <a:cubicBezTo>
                    <a:pt x="1683" y="12461"/>
                    <a:pt x="2883" y="11631"/>
                    <a:pt x="3683" y="12461"/>
                  </a:cubicBezTo>
                  <a:cubicBezTo>
                    <a:pt x="4083" y="13292"/>
                    <a:pt x="4083" y="14123"/>
                    <a:pt x="4483" y="14123"/>
                  </a:cubicBezTo>
                  <a:cubicBezTo>
                    <a:pt x="4483" y="14123"/>
                    <a:pt x="5283" y="13292"/>
                    <a:pt x="5683" y="13292"/>
                  </a:cubicBezTo>
                  <a:cubicBezTo>
                    <a:pt x="5283" y="13292"/>
                    <a:pt x="4883" y="14123"/>
                    <a:pt x="4883" y="14123"/>
                  </a:cubicBezTo>
                  <a:cubicBezTo>
                    <a:pt x="4883" y="14954"/>
                    <a:pt x="5683" y="14123"/>
                    <a:pt x="5683" y="14123"/>
                  </a:cubicBezTo>
                  <a:cubicBezTo>
                    <a:pt x="6083" y="14954"/>
                    <a:pt x="2883" y="18277"/>
                    <a:pt x="3683" y="18277"/>
                  </a:cubicBezTo>
                  <a:cubicBezTo>
                    <a:pt x="4483" y="19107"/>
                    <a:pt x="5283" y="18277"/>
                    <a:pt x="5683" y="18277"/>
                  </a:cubicBezTo>
                  <a:cubicBezTo>
                    <a:pt x="6483" y="18277"/>
                    <a:pt x="7283" y="18277"/>
                    <a:pt x="8083" y="19107"/>
                  </a:cubicBezTo>
                  <a:cubicBezTo>
                    <a:pt x="7683" y="18277"/>
                    <a:pt x="7683" y="19107"/>
                    <a:pt x="7683" y="19107"/>
                  </a:cubicBezTo>
                  <a:cubicBezTo>
                    <a:pt x="8083" y="19938"/>
                    <a:pt x="8483" y="19938"/>
                    <a:pt x="8483" y="19938"/>
                  </a:cubicBezTo>
                  <a:cubicBezTo>
                    <a:pt x="9283" y="20769"/>
                    <a:pt x="10483" y="20769"/>
                    <a:pt x="11283" y="20769"/>
                  </a:cubicBezTo>
                  <a:cubicBezTo>
                    <a:pt x="12083" y="20769"/>
                    <a:pt x="12083" y="19938"/>
                    <a:pt x="12883" y="19938"/>
                  </a:cubicBezTo>
                  <a:cubicBezTo>
                    <a:pt x="13683" y="19107"/>
                    <a:pt x="14483" y="19107"/>
                    <a:pt x="15283" y="18277"/>
                  </a:cubicBezTo>
                  <a:cubicBezTo>
                    <a:pt x="16483" y="16615"/>
                    <a:pt x="16883" y="15784"/>
                    <a:pt x="18083" y="14954"/>
                  </a:cubicBezTo>
                  <a:cubicBezTo>
                    <a:pt x="18883" y="14954"/>
                    <a:pt x="19283" y="12461"/>
                    <a:pt x="20483" y="12461"/>
                  </a:cubicBezTo>
                  <a:cubicBezTo>
                    <a:pt x="20483" y="11631"/>
                    <a:pt x="20883" y="11631"/>
                    <a:pt x="20483" y="10800"/>
                  </a:cubicBezTo>
                  <a:cubicBezTo>
                    <a:pt x="20083" y="9969"/>
                    <a:pt x="20883" y="9969"/>
                    <a:pt x="21283" y="9969"/>
                  </a:cubicBezTo>
                  <a:cubicBezTo>
                    <a:pt x="21283" y="9969"/>
                    <a:pt x="20483" y="9138"/>
                    <a:pt x="20483" y="9138"/>
                  </a:cubicBezTo>
                  <a:cubicBezTo>
                    <a:pt x="20483" y="8307"/>
                    <a:pt x="21283" y="7477"/>
                    <a:pt x="20883" y="7477"/>
                  </a:cubicBezTo>
                  <a:cubicBezTo>
                    <a:pt x="20083" y="6646"/>
                    <a:pt x="21283" y="7477"/>
                    <a:pt x="20883" y="747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82" name="Freeform 406"/>
            <p:cNvSpPr/>
            <p:nvPr/>
          </p:nvSpPr>
          <p:spPr>
            <a:xfrm>
              <a:off x="10781515" y="812379"/>
              <a:ext cx="873756" cy="640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39" extrusionOk="0">
                  <a:moveTo>
                    <a:pt x="20160" y="87"/>
                  </a:moveTo>
                  <a:cubicBezTo>
                    <a:pt x="19440" y="87"/>
                    <a:pt x="19200" y="-261"/>
                    <a:pt x="18480" y="436"/>
                  </a:cubicBezTo>
                  <a:cubicBezTo>
                    <a:pt x="18240" y="436"/>
                    <a:pt x="17280" y="784"/>
                    <a:pt x="17520" y="1133"/>
                  </a:cubicBezTo>
                  <a:cubicBezTo>
                    <a:pt x="17280" y="1133"/>
                    <a:pt x="16320" y="1829"/>
                    <a:pt x="15840" y="1829"/>
                  </a:cubicBezTo>
                  <a:cubicBezTo>
                    <a:pt x="15360" y="1829"/>
                    <a:pt x="14640" y="2178"/>
                    <a:pt x="14160" y="2526"/>
                  </a:cubicBezTo>
                  <a:cubicBezTo>
                    <a:pt x="13440" y="2526"/>
                    <a:pt x="12960" y="2526"/>
                    <a:pt x="12240" y="2526"/>
                  </a:cubicBezTo>
                  <a:cubicBezTo>
                    <a:pt x="12240" y="2526"/>
                    <a:pt x="10800" y="2526"/>
                    <a:pt x="11040" y="2874"/>
                  </a:cubicBezTo>
                  <a:cubicBezTo>
                    <a:pt x="11040" y="2874"/>
                    <a:pt x="11520" y="2874"/>
                    <a:pt x="11520" y="2874"/>
                  </a:cubicBezTo>
                  <a:cubicBezTo>
                    <a:pt x="11280" y="3223"/>
                    <a:pt x="10800" y="3223"/>
                    <a:pt x="10560" y="3571"/>
                  </a:cubicBezTo>
                  <a:cubicBezTo>
                    <a:pt x="10320" y="3571"/>
                    <a:pt x="9840" y="3571"/>
                    <a:pt x="9360" y="3571"/>
                  </a:cubicBezTo>
                  <a:cubicBezTo>
                    <a:pt x="9120" y="3571"/>
                    <a:pt x="9120" y="3571"/>
                    <a:pt x="8640" y="3920"/>
                  </a:cubicBezTo>
                  <a:cubicBezTo>
                    <a:pt x="8400" y="4965"/>
                    <a:pt x="8160" y="4616"/>
                    <a:pt x="7680" y="4616"/>
                  </a:cubicBezTo>
                  <a:cubicBezTo>
                    <a:pt x="7200" y="4965"/>
                    <a:pt x="7440" y="5662"/>
                    <a:pt x="6720" y="5662"/>
                  </a:cubicBezTo>
                  <a:cubicBezTo>
                    <a:pt x="6240" y="5662"/>
                    <a:pt x="6480" y="6358"/>
                    <a:pt x="6240" y="6358"/>
                  </a:cubicBezTo>
                  <a:cubicBezTo>
                    <a:pt x="6000" y="6707"/>
                    <a:pt x="5280" y="6010"/>
                    <a:pt x="5520" y="6358"/>
                  </a:cubicBezTo>
                  <a:cubicBezTo>
                    <a:pt x="5520" y="6707"/>
                    <a:pt x="6240" y="7055"/>
                    <a:pt x="6240" y="7055"/>
                  </a:cubicBezTo>
                  <a:cubicBezTo>
                    <a:pt x="6240" y="7055"/>
                    <a:pt x="5280" y="7404"/>
                    <a:pt x="5280" y="7404"/>
                  </a:cubicBezTo>
                  <a:cubicBezTo>
                    <a:pt x="5280" y="7752"/>
                    <a:pt x="6480" y="7752"/>
                    <a:pt x="6480" y="7752"/>
                  </a:cubicBezTo>
                  <a:cubicBezTo>
                    <a:pt x="6480" y="8100"/>
                    <a:pt x="4800" y="8100"/>
                    <a:pt x="5040" y="8449"/>
                  </a:cubicBezTo>
                  <a:cubicBezTo>
                    <a:pt x="5040" y="8100"/>
                    <a:pt x="5520" y="8449"/>
                    <a:pt x="5520" y="8449"/>
                  </a:cubicBezTo>
                  <a:cubicBezTo>
                    <a:pt x="5040" y="8797"/>
                    <a:pt x="4800" y="8449"/>
                    <a:pt x="4800" y="8797"/>
                  </a:cubicBezTo>
                  <a:cubicBezTo>
                    <a:pt x="4560" y="9145"/>
                    <a:pt x="5040" y="9494"/>
                    <a:pt x="5040" y="9494"/>
                  </a:cubicBezTo>
                  <a:cubicBezTo>
                    <a:pt x="4800" y="9494"/>
                    <a:pt x="4560" y="9494"/>
                    <a:pt x="4320" y="9494"/>
                  </a:cubicBezTo>
                  <a:cubicBezTo>
                    <a:pt x="4320" y="9494"/>
                    <a:pt x="4800" y="9842"/>
                    <a:pt x="5040" y="9842"/>
                  </a:cubicBezTo>
                  <a:cubicBezTo>
                    <a:pt x="4560" y="9842"/>
                    <a:pt x="4320" y="9842"/>
                    <a:pt x="4080" y="10191"/>
                  </a:cubicBezTo>
                  <a:cubicBezTo>
                    <a:pt x="3840" y="10539"/>
                    <a:pt x="3600" y="10539"/>
                    <a:pt x="3360" y="10539"/>
                  </a:cubicBezTo>
                  <a:cubicBezTo>
                    <a:pt x="2880" y="10887"/>
                    <a:pt x="2880" y="11236"/>
                    <a:pt x="3360" y="11236"/>
                  </a:cubicBezTo>
                  <a:cubicBezTo>
                    <a:pt x="3600" y="11236"/>
                    <a:pt x="4320" y="11584"/>
                    <a:pt x="4560" y="11584"/>
                  </a:cubicBezTo>
                  <a:cubicBezTo>
                    <a:pt x="4080" y="11933"/>
                    <a:pt x="3600" y="11236"/>
                    <a:pt x="3600" y="12281"/>
                  </a:cubicBezTo>
                  <a:cubicBezTo>
                    <a:pt x="3600" y="12629"/>
                    <a:pt x="2400" y="12629"/>
                    <a:pt x="2160" y="12978"/>
                  </a:cubicBezTo>
                  <a:cubicBezTo>
                    <a:pt x="1920" y="13326"/>
                    <a:pt x="2160" y="13326"/>
                    <a:pt x="2160" y="13674"/>
                  </a:cubicBezTo>
                  <a:cubicBezTo>
                    <a:pt x="2160" y="13674"/>
                    <a:pt x="1440" y="14023"/>
                    <a:pt x="1440" y="14023"/>
                  </a:cubicBezTo>
                  <a:cubicBezTo>
                    <a:pt x="480" y="14371"/>
                    <a:pt x="1680" y="14371"/>
                    <a:pt x="1680" y="14720"/>
                  </a:cubicBezTo>
                  <a:cubicBezTo>
                    <a:pt x="1920" y="15068"/>
                    <a:pt x="1200" y="16113"/>
                    <a:pt x="1200" y="16113"/>
                  </a:cubicBezTo>
                  <a:cubicBezTo>
                    <a:pt x="720" y="16810"/>
                    <a:pt x="0" y="16113"/>
                    <a:pt x="0" y="17507"/>
                  </a:cubicBezTo>
                  <a:cubicBezTo>
                    <a:pt x="0" y="18900"/>
                    <a:pt x="480" y="18204"/>
                    <a:pt x="960" y="18204"/>
                  </a:cubicBezTo>
                  <a:cubicBezTo>
                    <a:pt x="1440" y="18552"/>
                    <a:pt x="1680" y="18900"/>
                    <a:pt x="2160" y="18552"/>
                  </a:cubicBezTo>
                  <a:cubicBezTo>
                    <a:pt x="2160" y="18552"/>
                    <a:pt x="2640" y="19249"/>
                    <a:pt x="2880" y="18900"/>
                  </a:cubicBezTo>
                  <a:cubicBezTo>
                    <a:pt x="2880" y="18900"/>
                    <a:pt x="2400" y="18900"/>
                    <a:pt x="2400" y="19249"/>
                  </a:cubicBezTo>
                  <a:cubicBezTo>
                    <a:pt x="2640" y="19249"/>
                    <a:pt x="2880" y="19249"/>
                    <a:pt x="2880" y="19249"/>
                  </a:cubicBezTo>
                  <a:cubicBezTo>
                    <a:pt x="2880" y="19249"/>
                    <a:pt x="2400" y="20642"/>
                    <a:pt x="2400" y="20642"/>
                  </a:cubicBezTo>
                  <a:cubicBezTo>
                    <a:pt x="2880" y="20991"/>
                    <a:pt x="3360" y="20991"/>
                    <a:pt x="3840" y="21339"/>
                  </a:cubicBezTo>
                  <a:cubicBezTo>
                    <a:pt x="4560" y="21339"/>
                    <a:pt x="4800" y="21339"/>
                    <a:pt x="5520" y="21339"/>
                  </a:cubicBezTo>
                  <a:cubicBezTo>
                    <a:pt x="5760" y="20991"/>
                    <a:pt x="6000" y="20991"/>
                    <a:pt x="6240" y="20991"/>
                  </a:cubicBezTo>
                  <a:cubicBezTo>
                    <a:pt x="6480" y="21339"/>
                    <a:pt x="6720" y="21339"/>
                    <a:pt x="7200" y="21339"/>
                  </a:cubicBezTo>
                  <a:cubicBezTo>
                    <a:pt x="7440" y="21339"/>
                    <a:pt x="6480" y="20294"/>
                    <a:pt x="6240" y="20294"/>
                  </a:cubicBezTo>
                  <a:cubicBezTo>
                    <a:pt x="5760" y="19597"/>
                    <a:pt x="5520" y="18900"/>
                    <a:pt x="5280" y="18204"/>
                  </a:cubicBezTo>
                  <a:cubicBezTo>
                    <a:pt x="4800" y="17507"/>
                    <a:pt x="5040" y="17158"/>
                    <a:pt x="4800" y="16462"/>
                  </a:cubicBezTo>
                  <a:cubicBezTo>
                    <a:pt x="4560" y="15416"/>
                    <a:pt x="4320" y="15416"/>
                    <a:pt x="4800" y="14720"/>
                  </a:cubicBezTo>
                  <a:cubicBezTo>
                    <a:pt x="5040" y="14720"/>
                    <a:pt x="4800" y="14720"/>
                    <a:pt x="4800" y="14371"/>
                  </a:cubicBezTo>
                  <a:cubicBezTo>
                    <a:pt x="5040" y="14023"/>
                    <a:pt x="5760" y="14371"/>
                    <a:pt x="5760" y="14023"/>
                  </a:cubicBezTo>
                  <a:cubicBezTo>
                    <a:pt x="5760" y="14023"/>
                    <a:pt x="5280" y="13674"/>
                    <a:pt x="5280" y="13674"/>
                  </a:cubicBezTo>
                  <a:cubicBezTo>
                    <a:pt x="5520" y="13326"/>
                    <a:pt x="6240" y="13674"/>
                    <a:pt x="6240" y="13326"/>
                  </a:cubicBezTo>
                  <a:cubicBezTo>
                    <a:pt x="6240" y="12978"/>
                    <a:pt x="5040" y="12629"/>
                    <a:pt x="5040" y="12281"/>
                  </a:cubicBezTo>
                  <a:cubicBezTo>
                    <a:pt x="5040" y="12281"/>
                    <a:pt x="6960" y="12629"/>
                    <a:pt x="6960" y="12629"/>
                  </a:cubicBezTo>
                  <a:cubicBezTo>
                    <a:pt x="6960" y="12281"/>
                    <a:pt x="6480" y="11933"/>
                    <a:pt x="6480" y="11584"/>
                  </a:cubicBezTo>
                  <a:cubicBezTo>
                    <a:pt x="6480" y="11236"/>
                    <a:pt x="7200" y="11933"/>
                    <a:pt x="7440" y="11584"/>
                  </a:cubicBezTo>
                  <a:cubicBezTo>
                    <a:pt x="7440" y="11236"/>
                    <a:pt x="6480" y="10539"/>
                    <a:pt x="6480" y="10887"/>
                  </a:cubicBezTo>
                  <a:cubicBezTo>
                    <a:pt x="6480" y="10539"/>
                    <a:pt x="7440" y="11236"/>
                    <a:pt x="7680" y="10887"/>
                  </a:cubicBezTo>
                  <a:cubicBezTo>
                    <a:pt x="7680" y="10887"/>
                    <a:pt x="7920" y="10539"/>
                    <a:pt x="7680" y="10539"/>
                  </a:cubicBezTo>
                  <a:cubicBezTo>
                    <a:pt x="7680" y="10539"/>
                    <a:pt x="7200" y="9842"/>
                    <a:pt x="7200" y="9842"/>
                  </a:cubicBezTo>
                  <a:cubicBezTo>
                    <a:pt x="7680" y="9842"/>
                    <a:pt x="7920" y="10191"/>
                    <a:pt x="8400" y="9842"/>
                  </a:cubicBezTo>
                  <a:cubicBezTo>
                    <a:pt x="8400" y="9494"/>
                    <a:pt x="8880" y="9145"/>
                    <a:pt x="8880" y="9145"/>
                  </a:cubicBezTo>
                  <a:cubicBezTo>
                    <a:pt x="8880" y="8797"/>
                    <a:pt x="8400" y="8797"/>
                    <a:pt x="8400" y="8797"/>
                  </a:cubicBezTo>
                  <a:cubicBezTo>
                    <a:pt x="8640" y="8797"/>
                    <a:pt x="9360" y="8797"/>
                    <a:pt x="9360" y="8100"/>
                  </a:cubicBezTo>
                  <a:cubicBezTo>
                    <a:pt x="9360" y="7404"/>
                    <a:pt x="9840" y="8449"/>
                    <a:pt x="10080" y="8100"/>
                  </a:cubicBezTo>
                  <a:cubicBezTo>
                    <a:pt x="10080" y="8100"/>
                    <a:pt x="9840" y="7752"/>
                    <a:pt x="9840" y="7752"/>
                  </a:cubicBezTo>
                  <a:cubicBezTo>
                    <a:pt x="10080" y="7404"/>
                    <a:pt x="10800" y="7752"/>
                    <a:pt x="10800" y="7404"/>
                  </a:cubicBezTo>
                  <a:cubicBezTo>
                    <a:pt x="11040" y="7055"/>
                    <a:pt x="10800" y="6707"/>
                    <a:pt x="10560" y="6707"/>
                  </a:cubicBezTo>
                  <a:cubicBezTo>
                    <a:pt x="11760" y="6010"/>
                    <a:pt x="12720" y="5313"/>
                    <a:pt x="13920" y="4965"/>
                  </a:cubicBezTo>
                  <a:cubicBezTo>
                    <a:pt x="14640" y="4616"/>
                    <a:pt x="15600" y="4268"/>
                    <a:pt x="16320" y="3920"/>
                  </a:cubicBezTo>
                  <a:cubicBezTo>
                    <a:pt x="17520" y="3571"/>
                    <a:pt x="18480" y="3223"/>
                    <a:pt x="19440" y="2526"/>
                  </a:cubicBezTo>
                  <a:cubicBezTo>
                    <a:pt x="19920" y="2526"/>
                    <a:pt x="20640" y="1829"/>
                    <a:pt x="21120" y="1133"/>
                  </a:cubicBezTo>
                  <a:cubicBezTo>
                    <a:pt x="21600" y="436"/>
                    <a:pt x="20640" y="87"/>
                    <a:pt x="20160" y="87"/>
                  </a:cubicBezTo>
                  <a:cubicBezTo>
                    <a:pt x="19680" y="87"/>
                    <a:pt x="20640" y="87"/>
                    <a:pt x="20160" y="8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83" name="Freeform 407"/>
            <p:cNvSpPr/>
            <p:nvPr/>
          </p:nvSpPr>
          <p:spPr>
            <a:xfrm>
              <a:off x="13067296" y="533988"/>
              <a:ext cx="293387" cy="16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263" extrusionOk="0">
                  <a:moveTo>
                    <a:pt x="10232" y="8100"/>
                  </a:moveTo>
                  <a:cubicBezTo>
                    <a:pt x="10232" y="8100"/>
                    <a:pt x="12257" y="2700"/>
                    <a:pt x="12257" y="1350"/>
                  </a:cubicBezTo>
                  <a:cubicBezTo>
                    <a:pt x="11582" y="0"/>
                    <a:pt x="10907" y="0"/>
                    <a:pt x="10232" y="0"/>
                  </a:cubicBezTo>
                  <a:cubicBezTo>
                    <a:pt x="9557" y="0"/>
                    <a:pt x="9557" y="2700"/>
                    <a:pt x="9557" y="2700"/>
                  </a:cubicBezTo>
                  <a:cubicBezTo>
                    <a:pt x="8207" y="2700"/>
                    <a:pt x="7532" y="0"/>
                    <a:pt x="6182" y="2700"/>
                  </a:cubicBezTo>
                  <a:cubicBezTo>
                    <a:pt x="6182" y="2700"/>
                    <a:pt x="4832" y="4050"/>
                    <a:pt x="5507" y="5400"/>
                  </a:cubicBezTo>
                  <a:cubicBezTo>
                    <a:pt x="6182" y="5400"/>
                    <a:pt x="6857" y="6750"/>
                    <a:pt x="7532" y="5400"/>
                  </a:cubicBezTo>
                  <a:cubicBezTo>
                    <a:pt x="6182" y="6750"/>
                    <a:pt x="2807" y="8100"/>
                    <a:pt x="6182" y="10800"/>
                  </a:cubicBezTo>
                  <a:cubicBezTo>
                    <a:pt x="4157" y="9450"/>
                    <a:pt x="3482" y="10800"/>
                    <a:pt x="2807" y="13500"/>
                  </a:cubicBezTo>
                  <a:cubicBezTo>
                    <a:pt x="2132" y="14850"/>
                    <a:pt x="-568" y="20250"/>
                    <a:pt x="107" y="20250"/>
                  </a:cubicBezTo>
                  <a:cubicBezTo>
                    <a:pt x="1457" y="21600"/>
                    <a:pt x="3482" y="21600"/>
                    <a:pt x="4832" y="20250"/>
                  </a:cubicBezTo>
                  <a:cubicBezTo>
                    <a:pt x="6857" y="17550"/>
                    <a:pt x="8882" y="17550"/>
                    <a:pt x="10907" y="18900"/>
                  </a:cubicBezTo>
                  <a:cubicBezTo>
                    <a:pt x="13607" y="18900"/>
                    <a:pt x="15632" y="17550"/>
                    <a:pt x="18332" y="16200"/>
                  </a:cubicBezTo>
                  <a:cubicBezTo>
                    <a:pt x="19682" y="14850"/>
                    <a:pt x="21032" y="10800"/>
                    <a:pt x="19007" y="9450"/>
                  </a:cubicBezTo>
                  <a:cubicBezTo>
                    <a:pt x="17657" y="8100"/>
                    <a:pt x="15632" y="2700"/>
                    <a:pt x="14282" y="4050"/>
                  </a:cubicBezTo>
                  <a:cubicBezTo>
                    <a:pt x="12932" y="4050"/>
                    <a:pt x="11582" y="8100"/>
                    <a:pt x="10232" y="8100"/>
                  </a:cubicBezTo>
                  <a:cubicBezTo>
                    <a:pt x="9557" y="8100"/>
                    <a:pt x="10907" y="8100"/>
                    <a:pt x="10232" y="81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84" name="Freeform 408"/>
            <p:cNvSpPr/>
            <p:nvPr/>
          </p:nvSpPr>
          <p:spPr>
            <a:xfrm>
              <a:off x="12803319" y="443680"/>
              <a:ext cx="286171" cy="1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0850" extrusionOk="0">
                  <a:moveTo>
                    <a:pt x="18720" y="12750"/>
                  </a:moveTo>
                  <a:cubicBezTo>
                    <a:pt x="20880" y="14100"/>
                    <a:pt x="19440" y="11400"/>
                    <a:pt x="20160" y="8700"/>
                  </a:cubicBezTo>
                  <a:cubicBezTo>
                    <a:pt x="20160" y="7350"/>
                    <a:pt x="20880" y="7350"/>
                    <a:pt x="20880" y="6000"/>
                  </a:cubicBezTo>
                  <a:cubicBezTo>
                    <a:pt x="20880" y="4650"/>
                    <a:pt x="19440" y="3300"/>
                    <a:pt x="18720" y="3300"/>
                  </a:cubicBezTo>
                  <a:cubicBezTo>
                    <a:pt x="18000" y="1950"/>
                    <a:pt x="16560" y="1950"/>
                    <a:pt x="15840" y="3300"/>
                  </a:cubicBezTo>
                  <a:cubicBezTo>
                    <a:pt x="15840" y="3300"/>
                    <a:pt x="12240" y="4650"/>
                    <a:pt x="12240" y="4650"/>
                  </a:cubicBezTo>
                  <a:cubicBezTo>
                    <a:pt x="12240" y="4650"/>
                    <a:pt x="15120" y="1950"/>
                    <a:pt x="12960" y="600"/>
                  </a:cubicBezTo>
                  <a:cubicBezTo>
                    <a:pt x="11520" y="-750"/>
                    <a:pt x="10080" y="600"/>
                    <a:pt x="8640" y="600"/>
                  </a:cubicBezTo>
                  <a:cubicBezTo>
                    <a:pt x="7920" y="600"/>
                    <a:pt x="4320" y="1950"/>
                    <a:pt x="3600" y="4650"/>
                  </a:cubicBezTo>
                  <a:cubicBezTo>
                    <a:pt x="3600" y="4650"/>
                    <a:pt x="5040" y="4650"/>
                    <a:pt x="5040" y="4650"/>
                  </a:cubicBezTo>
                  <a:cubicBezTo>
                    <a:pt x="5040" y="4650"/>
                    <a:pt x="0" y="8700"/>
                    <a:pt x="0" y="10050"/>
                  </a:cubicBezTo>
                  <a:cubicBezTo>
                    <a:pt x="0" y="10050"/>
                    <a:pt x="2880" y="11400"/>
                    <a:pt x="2880" y="11400"/>
                  </a:cubicBezTo>
                  <a:cubicBezTo>
                    <a:pt x="3600" y="11400"/>
                    <a:pt x="4320" y="14100"/>
                    <a:pt x="5040" y="15450"/>
                  </a:cubicBezTo>
                  <a:cubicBezTo>
                    <a:pt x="6480" y="16800"/>
                    <a:pt x="7200" y="16800"/>
                    <a:pt x="8640" y="16800"/>
                  </a:cubicBezTo>
                  <a:cubicBezTo>
                    <a:pt x="10080" y="18150"/>
                    <a:pt x="12240" y="20850"/>
                    <a:pt x="13680" y="20850"/>
                  </a:cubicBezTo>
                  <a:cubicBezTo>
                    <a:pt x="15840" y="20850"/>
                    <a:pt x="18000" y="20850"/>
                    <a:pt x="20160" y="19500"/>
                  </a:cubicBezTo>
                  <a:cubicBezTo>
                    <a:pt x="21600" y="19500"/>
                    <a:pt x="18720" y="12750"/>
                    <a:pt x="18720" y="12750"/>
                  </a:cubicBezTo>
                  <a:cubicBezTo>
                    <a:pt x="19440" y="12750"/>
                    <a:pt x="18000" y="12750"/>
                    <a:pt x="18720" y="1275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85" name="Freeform 409"/>
            <p:cNvSpPr/>
            <p:nvPr/>
          </p:nvSpPr>
          <p:spPr>
            <a:xfrm>
              <a:off x="12715852" y="454481"/>
              <a:ext cx="112289" cy="4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86" h="19200" extrusionOk="0">
                  <a:moveTo>
                    <a:pt x="12960" y="1920"/>
                  </a:moveTo>
                  <a:cubicBezTo>
                    <a:pt x="11520" y="1920"/>
                    <a:pt x="8640" y="1920"/>
                    <a:pt x="5760" y="1920"/>
                  </a:cubicBezTo>
                  <a:cubicBezTo>
                    <a:pt x="4320" y="1920"/>
                    <a:pt x="1440" y="-2400"/>
                    <a:pt x="0" y="1920"/>
                  </a:cubicBezTo>
                  <a:cubicBezTo>
                    <a:pt x="0" y="1920"/>
                    <a:pt x="0" y="10560"/>
                    <a:pt x="1440" y="10560"/>
                  </a:cubicBezTo>
                  <a:cubicBezTo>
                    <a:pt x="4320" y="14880"/>
                    <a:pt x="5760" y="19200"/>
                    <a:pt x="8640" y="19200"/>
                  </a:cubicBezTo>
                  <a:cubicBezTo>
                    <a:pt x="11520" y="19200"/>
                    <a:pt x="21600" y="6240"/>
                    <a:pt x="12960" y="1920"/>
                  </a:cubicBezTo>
                  <a:cubicBezTo>
                    <a:pt x="11520" y="1920"/>
                    <a:pt x="14400" y="6240"/>
                    <a:pt x="12960" y="192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86" name="Freeform 410"/>
            <p:cNvSpPr/>
            <p:nvPr/>
          </p:nvSpPr>
          <p:spPr>
            <a:xfrm>
              <a:off x="12742764" y="302594"/>
              <a:ext cx="248939" cy="15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0" extrusionOk="0">
                  <a:moveTo>
                    <a:pt x="6048" y="20250"/>
                  </a:moveTo>
                  <a:cubicBezTo>
                    <a:pt x="5184" y="18900"/>
                    <a:pt x="3456" y="18900"/>
                    <a:pt x="2592" y="17550"/>
                  </a:cubicBezTo>
                  <a:cubicBezTo>
                    <a:pt x="1728" y="16200"/>
                    <a:pt x="3456" y="16200"/>
                    <a:pt x="3456" y="16200"/>
                  </a:cubicBezTo>
                  <a:cubicBezTo>
                    <a:pt x="3456" y="16200"/>
                    <a:pt x="0" y="17550"/>
                    <a:pt x="0" y="16200"/>
                  </a:cubicBezTo>
                  <a:cubicBezTo>
                    <a:pt x="0" y="13500"/>
                    <a:pt x="2592" y="14850"/>
                    <a:pt x="2592" y="14850"/>
                  </a:cubicBezTo>
                  <a:cubicBezTo>
                    <a:pt x="2592" y="13500"/>
                    <a:pt x="1728" y="13500"/>
                    <a:pt x="1728" y="13500"/>
                  </a:cubicBezTo>
                  <a:cubicBezTo>
                    <a:pt x="1728" y="13500"/>
                    <a:pt x="6048" y="9450"/>
                    <a:pt x="5184" y="8100"/>
                  </a:cubicBezTo>
                  <a:cubicBezTo>
                    <a:pt x="5184" y="8100"/>
                    <a:pt x="4320" y="8100"/>
                    <a:pt x="4320" y="8100"/>
                  </a:cubicBezTo>
                  <a:cubicBezTo>
                    <a:pt x="5184" y="5400"/>
                    <a:pt x="7776" y="5400"/>
                    <a:pt x="9504" y="4050"/>
                  </a:cubicBezTo>
                  <a:cubicBezTo>
                    <a:pt x="11232" y="2700"/>
                    <a:pt x="13824" y="1350"/>
                    <a:pt x="15552" y="0"/>
                  </a:cubicBezTo>
                  <a:cubicBezTo>
                    <a:pt x="15552" y="0"/>
                    <a:pt x="16416" y="4050"/>
                    <a:pt x="17280" y="5400"/>
                  </a:cubicBezTo>
                  <a:cubicBezTo>
                    <a:pt x="17280" y="5400"/>
                    <a:pt x="21600" y="8100"/>
                    <a:pt x="21600" y="9450"/>
                  </a:cubicBezTo>
                  <a:cubicBezTo>
                    <a:pt x="21600" y="10800"/>
                    <a:pt x="17280" y="9450"/>
                    <a:pt x="18144" y="12150"/>
                  </a:cubicBezTo>
                  <a:cubicBezTo>
                    <a:pt x="18144" y="12150"/>
                    <a:pt x="19872" y="13500"/>
                    <a:pt x="19872" y="16200"/>
                  </a:cubicBezTo>
                  <a:cubicBezTo>
                    <a:pt x="19008" y="16200"/>
                    <a:pt x="17280" y="16200"/>
                    <a:pt x="16416" y="17550"/>
                  </a:cubicBezTo>
                  <a:cubicBezTo>
                    <a:pt x="13824" y="18900"/>
                    <a:pt x="8640" y="21600"/>
                    <a:pt x="6048" y="20250"/>
                  </a:cubicBezTo>
                  <a:cubicBezTo>
                    <a:pt x="5184" y="18900"/>
                    <a:pt x="7776" y="21600"/>
                    <a:pt x="6048" y="2025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87" name="Freeform 411"/>
            <p:cNvSpPr/>
            <p:nvPr/>
          </p:nvSpPr>
          <p:spPr>
            <a:xfrm>
              <a:off x="15372567" y="968865"/>
              <a:ext cx="234008" cy="7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4" h="19656" extrusionOk="0">
                  <a:moveTo>
                    <a:pt x="3814" y="6156"/>
                  </a:moveTo>
                  <a:cubicBezTo>
                    <a:pt x="2950" y="6156"/>
                    <a:pt x="2950" y="756"/>
                    <a:pt x="2086" y="756"/>
                  </a:cubicBezTo>
                  <a:cubicBezTo>
                    <a:pt x="2086" y="-1944"/>
                    <a:pt x="358" y="3456"/>
                    <a:pt x="358" y="3456"/>
                  </a:cubicBezTo>
                  <a:cubicBezTo>
                    <a:pt x="-506" y="8856"/>
                    <a:pt x="358" y="8856"/>
                    <a:pt x="1222" y="8856"/>
                  </a:cubicBezTo>
                  <a:cubicBezTo>
                    <a:pt x="2086" y="8856"/>
                    <a:pt x="2950" y="14256"/>
                    <a:pt x="3814" y="14256"/>
                  </a:cubicBezTo>
                  <a:cubicBezTo>
                    <a:pt x="7270" y="16956"/>
                    <a:pt x="9862" y="19656"/>
                    <a:pt x="13318" y="19656"/>
                  </a:cubicBezTo>
                  <a:cubicBezTo>
                    <a:pt x="14182" y="19656"/>
                    <a:pt x="21094" y="16956"/>
                    <a:pt x="20230" y="11556"/>
                  </a:cubicBezTo>
                  <a:cubicBezTo>
                    <a:pt x="19366" y="11556"/>
                    <a:pt x="19366" y="14256"/>
                    <a:pt x="19366" y="14256"/>
                  </a:cubicBezTo>
                  <a:cubicBezTo>
                    <a:pt x="18502" y="14256"/>
                    <a:pt x="17638" y="11556"/>
                    <a:pt x="16774" y="8856"/>
                  </a:cubicBezTo>
                  <a:cubicBezTo>
                    <a:pt x="15910" y="8856"/>
                    <a:pt x="14182" y="6156"/>
                    <a:pt x="12454" y="8856"/>
                  </a:cubicBezTo>
                  <a:cubicBezTo>
                    <a:pt x="11590" y="8856"/>
                    <a:pt x="9862" y="3456"/>
                    <a:pt x="8134" y="3456"/>
                  </a:cubicBezTo>
                  <a:cubicBezTo>
                    <a:pt x="6406" y="3456"/>
                    <a:pt x="5542" y="6156"/>
                    <a:pt x="3814" y="615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88" name="Freeform 412"/>
            <p:cNvSpPr/>
            <p:nvPr/>
          </p:nvSpPr>
          <p:spPr>
            <a:xfrm>
              <a:off x="15063696" y="1141002"/>
              <a:ext cx="182209" cy="7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0" h="18437" extrusionOk="0">
                  <a:moveTo>
                    <a:pt x="692" y="13037"/>
                  </a:moveTo>
                  <a:cubicBezTo>
                    <a:pt x="3778" y="13037"/>
                    <a:pt x="4806" y="13037"/>
                    <a:pt x="6864" y="13037"/>
                  </a:cubicBezTo>
                  <a:cubicBezTo>
                    <a:pt x="8921" y="15737"/>
                    <a:pt x="10978" y="15737"/>
                    <a:pt x="13035" y="18437"/>
                  </a:cubicBezTo>
                  <a:cubicBezTo>
                    <a:pt x="15092" y="18437"/>
                    <a:pt x="17149" y="18437"/>
                    <a:pt x="18178" y="15737"/>
                  </a:cubicBezTo>
                  <a:cubicBezTo>
                    <a:pt x="20235" y="13037"/>
                    <a:pt x="17149" y="10337"/>
                    <a:pt x="16121" y="7637"/>
                  </a:cubicBezTo>
                  <a:cubicBezTo>
                    <a:pt x="13035" y="2237"/>
                    <a:pt x="9949" y="-3163"/>
                    <a:pt x="5835" y="2237"/>
                  </a:cubicBezTo>
                  <a:cubicBezTo>
                    <a:pt x="3778" y="4937"/>
                    <a:pt x="3778" y="7637"/>
                    <a:pt x="2749" y="10337"/>
                  </a:cubicBezTo>
                  <a:cubicBezTo>
                    <a:pt x="1721" y="10337"/>
                    <a:pt x="-1365" y="13037"/>
                    <a:pt x="692" y="1303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89" name="Freeform 413"/>
            <p:cNvSpPr/>
            <p:nvPr/>
          </p:nvSpPr>
          <p:spPr>
            <a:xfrm>
              <a:off x="15072600" y="1097985"/>
              <a:ext cx="50980" cy="4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39" h="17851" extrusionOk="0">
                  <a:moveTo>
                    <a:pt x="4891" y="17851"/>
                  </a:moveTo>
                  <a:cubicBezTo>
                    <a:pt x="-3209" y="17851"/>
                    <a:pt x="-509" y="-3749"/>
                    <a:pt x="7591" y="571"/>
                  </a:cubicBezTo>
                  <a:cubicBezTo>
                    <a:pt x="18391" y="4891"/>
                    <a:pt x="12991" y="13531"/>
                    <a:pt x="4891" y="17851"/>
                  </a:cubicBezTo>
                  <a:cubicBezTo>
                    <a:pt x="-509" y="17851"/>
                    <a:pt x="10291" y="17851"/>
                    <a:pt x="4891" y="1785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90" name="Freeform 414"/>
            <p:cNvSpPr/>
            <p:nvPr/>
          </p:nvSpPr>
          <p:spPr>
            <a:xfrm>
              <a:off x="14850910" y="947586"/>
              <a:ext cx="24670" cy="4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0" h="18457" extrusionOk="0">
                  <a:moveTo>
                    <a:pt x="3200" y="9817"/>
                  </a:moveTo>
                  <a:cubicBezTo>
                    <a:pt x="-4000" y="5497"/>
                    <a:pt x="10400" y="-3143"/>
                    <a:pt x="17600" y="1177"/>
                  </a:cubicBezTo>
                  <a:cubicBezTo>
                    <a:pt x="17600" y="5497"/>
                    <a:pt x="10400" y="18457"/>
                    <a:pt x="3200" y="18457"/>
                  </a:cubicBezTo>
                  <a:cubicBezTo>
                    <a:pt x="3200" y="18457"/>
                    <a:pt x="3200" y="9817"/>
                    <a:pt x="3200" y="9817"/>
                  </a:cubicBezTo>
                  <a:cubicBezTo>
                    <a:pt x="-4000" y="5497"/>
                    <a:pt x="3200" y="9817"/>
                    <a:pt x="3200" y="981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91" name="Freeform 415"/>
            <p:cNvSpPr/>
            <p:nvPr/>
          </p:nvSpPr>
          <p:spPr>
            <a:xfrm>
              <a:off x="14845304" y="1104983"/>
              <a:ext cx="40370" cy="3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523" extrusionOk="0">
                  <a:moveTo>
                    <a:pt x="21600" y="13829"/>
                  </a:moveTo>
                  <a:cubicBezTo>
                    <a:pt x="21600" y="9509"/>
                    <a:pt x="5400" y="-3451"/>
                    <a:pt x="0" y="869"/>
                  </a:cubicBezTo>
                  <a:cubicBezTo>
                    <a:pt x="0" y="869"/>
                    <a:pt x="16200" y="18149"/>
                    <a:pt x="21600" y="138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92" name="Freeform 416"/>
            <p:cNvSpPr/>
            <p:nvPr/>
          </p:nvSpPr>
          <p:spPr>
            <a:xfrm>
              <a:off x="14920461" y="900659"/>
              <a:ext cx="409270" cy="16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0809" extrusionOk="0">
                  <a:moveTo>
                    <a:pt x="17078" y="5400"/>
                  </a:moveTo>
                  <a:cubicBezTo>
                    <a:pt x="16049" y="4050"/>
                    <a:pt x="15535" y="5400"/>
                    <a:pt x="14506" y="4050"/>
                  </a:cubicBezTo>
                  <a:cubicBezTo>
                    <a:pt x="14506" y="4050"/>
                    <a:pt x="11935" y="0"/>
                    <a:pt x="11421" y="0"/>
                  </a:cubicBezTo>
                  <a:cubicBezTo>
                    <a:pt x="11421" y="0"/>
                    <a:pt x="11935" y="1350"/>
                    <a:pt x="10906" y="2700"/>
                  </a:cubicBezTo>
                  <a:cubicBezTo>
                    <a:pt x="9878" y="2700"/>
                    <a:pt x="10906" y="6750"/>
                    <a:pt x="9878" y="8100"/>
                  </a:cubicBezTo>
                  <a:cubicBezTo>
                    <a:pt x="9363" y="8100"/>
                    <a:pt x="5763" y="1350"/>
                    <a:pt x="5249" y="1350"/>
                  </a:cubicBezTo>
                  <a:cubicBezTo>
                    <a:pt x="4221" y="0"/>
                    <a:pt x="1649" y="1350"/>
                    <a:pt x="1649" y="4050"/>
                  </a:cubicBezTo>
                  <a:cubicBezTo>
                    <a:pt x="1649" y="6750"/>
                    <a:pt x="-408" y="5400"/>
                    <a:pt x="621" y="8100"/>
                  </a:cubicBezTo>
                  <a:cubicBezTo>
                    <a:pt x="1135" y="9450"/>
                    <a:pt x="-408" y="12150"/>
                    <a:pt x="106" y="13500"/>
                  </a:cubicBezTo>
                  <a:cubicBezTo>
                    <a:pt x="1135" y="16200"/>
                    <a:pt x="2678" y="17550"/>
                    <a:pt x="4221" y="18900"/>
                  </a:cubicBezTo>
                  <a:cubicBezTo>
                    <a:pt x="4735" y="20250"/>
                    <a:pt x="5763" y="21600"/>
                    <a:pt x="6278" y="20250"/>
                  </a:cubicBezTo>
                  <a:cubicBezTo>
                    <a:pt x="6792" y="20250"/>
                    <a:pt x="6792" y="16200"/>
                    <a:pt x="7306" y="17550"/>
                  </a:cubicBezTo>
                  <a:cubicBezTo>
                    <a:pt x="7306" y="17550"/>
                    <a:pt x="7306" y="18900"/>
                    <a:pt x="7821" y="18900"/>
                  </a:cubicBezTo>
                  <a:cubicBezTo>
                    <a:pt x="8335" y="18900"/>
                    <a:pt x="8849" y="18900"/>
                    <a:pt x="8849" y="18900"/>
                  </a:cubicBezTo>
                  <a:cubicBezTo>
                    <a:pt x="9878" y="17550"/>
                    <a:pt x="10906" y="17550"/>
                    <a:pt x="12449" y="16200"/>
                  </a:cubicBezTo>
                  <a:cubicBezTo>
                    <a:pt x="13478" y="16200"/>
                    <a:pt x="13478" y="18900"/>
                    <a:pt x="13992" y="18900"/>
                  </a:cubicBezTo>
                  <a:cubicBezTo>
                    <a:pt x="14506" y="18900"/>
                    <a:pt x="17078" y="17550"/>
                    <a:pt x="17078" y="17550"/>
                  </a:cubicBezTo>
                  <a:cubicBezTo>
                    <a:pt x="17078" y="17550"/>
                    <a:pt x="16563" y="16200"/>
                    <a:pt x="16563" y="16200"/>
                  </a:cubicBezTo>
                  <a:cubicBezTo>
                    <a:pt x="16563" y="14850"/>
                    <a:pt x="18106" y="16200"/>
                    <a:pt x="18621" y="16200"/>
                  </a:cubicBezTo>
                  <a:cubicBezTo>
                    <a:pt x="18621" y="16200"/>
                    <a:pt x="19649" y="16200"/>
                    <a:pt x="19649" y="14850"/>
                  </a:cubicBezTo>
                  <a:cubicBezTo>
                    <a:pt x="19649" y="13500"/>
                    <a:pt x="20163" y="12150"/>
                    <a:pt x="20163" y="12150"/>
                  </a:cubicBezTo>
                  <a:cubicBezTo>
                    <a:pt x="20163" y="12150"/>
                    <a:pt x="20163" y="12150"/>
                    <a:pt x="19649" y="12150"/>
                  </a:cubicBezTo>
                  <a:cubicBezTo>
                    <a:pt x="19649" y="10800"/>
                    <a:pt x="21192" y="9450"/>
                    <a:pt x="21192" y="8100"/>
                  </a:cubicBezTo>
                  <a:cubicBezTo>
                    <a:pt x="20678" y="6750"/>
                    <a:pt x="18106" y="5400"/>
                    <a:pt x="17078" y="5400"/>
                  </a:cubicBezTo>
                  <a:cubicBezTo>
                    <a:pt x="16049" y="4050"/>
                    <a:pt x="18106" y="5400"/>
                    <a:pt x="17078" y="5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93" name="Freeform 417"/>
            <p:cNvSpPr/>
            <p:nvPr/>
          </p:nvSpPr>
          <p:spPr>
            <a:xfrm>
              <a:off x="15176969" y="950498"/>
              <a:ext cx="42168" cy="71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772" h="18101" extrusionOk="0">
                  <a:moveTo>
                    <a:pt x="11772" y="16200"/>
                  </a:moveTo>
                  <a:cubicBezTo>
                    <a:pt x="9072" y="18900"/>
                    <a:pt x="-7128" y="2700"/>
                    <a:pt x="3672" y="0"/>
                  </a:cubicBezTo>
                  <a:cubicBezTo>
                    <a:pt x="6372" y="0"/>
                    <a:pt x="14472" y="0"/>
                    <a:pt x="9072" y="5400"/>
                  </a:cubicBezTo>
                  <a:cubicBezTo>
                    <a:pt x="972" y="10800"/>
                    <a:pt x="11772" y="10800"/>
                    <a:pt x="11772" y="16200"/>
                  </a:cubicBezTo>
                  <a:cubicBezTo>
                    <a:pt x="9072" y="21600"/>
                    <a:pt x="11772" y="13500"/>
                    <a:pt x="11772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94" name="Freeform 418"/>
            <p:cNvSpPr/>
            <p:nvPr/>
          </p:nvSpPr>
          <p:spPr>
            <a:xfrm>
              <a:off x="16449182" y="1522455"/>
              <a:ext cx="73564" cy="4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61" h="14388" extrusionOk="0">
                  <a:moveTo>
                    <a:pt x="4698" y="12400"/>
                  </a:moveTo>
                  <a:cubicBezTo>
                    <a:pt x="771" y="8800"/>
                    <a:pt x="-1193" y="8800"/>
                    <a:pt x="771" y="1600"/>
                  </a:cubicBezTo>
                  <a:cubicBezTo>
                    <a:pt x="2734" y="-2000"/>
                    <a:pt x="6662" y="1600"/>
                    <a:pt x="10589" y="1600"/>
                  </a:cubicBezTo>
                  <a:cubicBezTo>
                    <a:pt x="20407" y="5200"/>
                    <a:pt x="10589" y="19600"/>
                    <a:pt x="4698" y="12400"/>
                  </a:cubicBezTo>
                  <a:cubicBezTo>
                    <a:pt x="2734" y="8800"/>
                    <a:pt x="6662" y="16000"/>
                    <a:pt x="4698" y="12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95" name="Freeform 419"/>
            <p:cNvSpPr/>
            <p:nvPr/>
          </p:nvSpPr>
          <p:spPr>
            <a:xfrm>
              <a:off x="16234660" y="2440915"/>
              <a:ext cx="54945" cy="3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0" h="16090" extrusionOk="0">
                  <a:moveTo>
                    <a:pt x="18000" y="6240"/>
                  </a:moveTo>
                  <a:cubicBezTo>
                    <a:pt x="21600" y="6240"/>
                    <a:pt x="18000" y="1920"/>
                    <a:pt x="18000" y="1920"/>
                  </a:cubicBezTo>
                  <a:cubicBezTo>
                    <a:pt x="14400" y="-2400"/>
                    <a:pt x="10800" y="1920"/>
                    <a:pt x="7200" y="1920"/>
                  </a:cubicBezTo>
                  <a:cubicBezTo>
                    <a:pt x="3600" y="1920"/>
                    <a:pt x="0" y="6240"/>
                    <a:pt x="3600" y="10560"/>
                  </a:cubicBezTo>
                  <a:cubicBezTo>
                    <a:pt x="3600" y="10560"/>
                    <a:pt x="0" y="19200"/>
                    <a:pt x="0" y="14880"/>
                  </a:cubicBezTo>
                  <a:cubicBezTo>
                    <a:pt x="0" y="14880"/>
                    <a:pt x="18000" y="6240"/>
                    <a:pt x="18000" y="6240"/>
                  </a:cubicBezTo>
                  <a:cubicBezTo>
                    <a:pt x="21600" y="6240"/>
                    <a:pt x="10800" y="10560"/>
                    <a:pt x="18000" y="62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96" name="Freeform 420"/>
            <p:cNvSpPr/>
            <p:nvPr/>
          </p:nvSpPr>
          <p:spPr>
            <a:xfrm>
              <a:off x="14933845" y="2741136"/>
              <a:ext cx="30762" cy="2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8" h="21600" extrusionOk="0">
                  <a:moveTo>
                    <a:pt x="8179" y="21600"/>
                  </a:moveTo>
                  <a:cubicBezTo>
                    <a:pt x="-461" y="21600"/>
                    <a:pt x="-4781" y="7200"/>
                    <a:pt x="8179" y="0"/>
                  </a:cubicBezTo>
                  <a:cubicBezTo>
                    <a:pt x="16819" y="0"/>
                    <a:pt x="12499" y="21600"/>
                    <a:pt x="8179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97" name="Freeform 421"/>
            <p:cNvSpPr/>
            <p:nvPr/>
          </p:nvSpPr>
          <p:spPr>
            <a:xfrm>
              <a:off x="15819546" y="3061657"/>
              <a:ext cx="41703" cy="4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1" h="18457" extrusionOk="0">
                  <a:moveTo>
                    <a:pt x="17851" y="1177"/>
                  </a:moveTo>
                  <a:cubicBezTo>
                    <a:pt x="17851" y="1177"/>
                    <a:pt x="-3749" y="18457"/>
                    <a:pt x="571" y="18457"/>
                  </a:cubicBezTo>
                  <a:cubicBezTo>
                    <a:pt x="4891" y="18457"/>
                    <a:pt x="13531" y="9817"/>
                    <a:pt x="13531" y="9817"/>
                  </a:cubicBezTo>
                  <a:cubicBezTo>
                    <a:pt x="17851" y="5497"/>
                    <a:pt x="17851" y="-3143"/>
                    <a:pt x="17851" y="117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98" name="Freeform 422"/>
            <p:cNvSpPr/>
            <p:nvPr/>
          </p:nvSpPr>
          <p:spPr>
            <a:xfrm>
              <a:off x="15784777" y="3135795"/>
              <a:ext cx="11657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4800" y="0"/>
                  </a:moveTo>
                  <a:cubicBezTo>
                    <a:pt x="4800" y="0"/>
                    <a:pt x="-6000" y="21600"/>
                    <a:pt x="4800" y="21600"/>
                  </a:cubicBezTo>
                  <a:cubicBezTo>
                    <a:pt x="4800" y="21600"/>
                    <a:pt x="15600" y="0"/>
                    <a:pt x="48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299" name="Freeform 423"/>
            <p:cNvSpPr/>
            <p:nvPr/>
          </p:nvSpPr>
          <p:spPr>
            <a:xfrm>
              <a:off x="15649854" y="3303111"/>
              <a:ext cx="15744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2" h="21600" extrusionOk="0">
                  <a:moveTo>
                    <a:pt x="9216" y="0"/>
                  </a:moveTo>
                  <a:cubicBezTo>
                    <a:pt x="9216" y="0"/>
                    <a:pt x="-5184" y="21600"/>
                    <a:pt x="2016" y="21600"/>
                  </a:cubicBezTo>
                  <a:cubicBezTo>
                    <a:pt x="2016" y="21600"/>
                    <a:pt x="16416" y="0"/>
                    <a:pt x="9216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00" name="Freeform 424"/>
            <p:cNvSpPr/>
            <p:nvPr/>
          </p:nvSpPr>
          <p:spPr>
            <a:xfrm>
              <a:off x="15533609" y="3356998"/>
              <a:ext cx="53116" cy="3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0" h="17067" extrusionOk="0">
                  <a:moveTo>
                    <a:pt x="15834" y="0"/>
                  </a:moveTo>
                  <a:cubicBezTo>
                    <a:pt x="12749" y="0"/>
                    <a:pt x="-2680" y="10800"/>
                    <a:pt x="406" y="16200"/>
                  </a:cubicBezTo>
                  <a:cubicBezTo>
                    <a:pt x="3491" y="21600"/>
                    <a:pt x="18920" y="0"/>
                    <a:pt x="15834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01" name="Freeform 425"/>
            <p:cNvSpPr/>
            <p:nvPr/>
          </p:nvSpPr>
          <p:spPr>
            <a:xfrm>
              <a:off x="15455743" y="3399718"/>
              <a:ext cx="43623" cy="3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6" h="17067" extrusionOk="0">
                  <a:moveTo>
                    <a:pt x="14876" y="0"/>
                  </a:moveTo>
                  <a:cubicBezTo>
                    <a:pt x="14876" y="0"/>
                    <a:pt x="-3124" y="10800"/>
                    <a:pt x="476" y="16200"/>
                  </a:cubicBezTo>
                  <a:cubicBezTo>
                    <a:pt x="4076" y="21600"/>
                    <a:pt x="14876" y="0"/>
                    <a:pt x="14876" y="0"/>
                  </a:cubicBezTo>
                  <a:cubicBezTo>
                    <a:pt x="14876" y="0"/>
                    <a:pt x="18476" y="0"/>
                    <a:pt x="14876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02" name="Freeform 426"/>
            <p:cNvSpPr/>
            <p:nvPr/>
          </p:nvSpPr>
          <p:spPr>
            <a:xfrm>
              <a:off x="15397012" y="3431756"/>
              <a:ext cx="44854" cy="41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17851" extrusionOk="0">
                  <a:moveTo>
                    <a:pt x="17280" y="0"/>
                  </a:moveTo>
                  <a:cubicBezTo>
                    <a:pt x="17280" y="0"/>
                    <a:pt x="0" y="17280"/>
                    <a:pt x="0" y="17280"/>
                  </a:cubicBezTo>
                  <a:cubicBezTo>
                    <a:pt x="8640" y="21600"/>
                    <a:pt x="17280" y="0"/>
                    <a:pt x="17280" y="0"/>
                  </a:cubicBezTo>
                  <a:cubicBezTo>
                    <a:pt x="17280" y="0"/>
                    <a:pt x="21600" y="0"/>
                    <a:pt x="1728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03" name="Freeform 427"/>
            <p:cNvSpPr/>
            <p:nvPr/>
          </p:nvSpPr>
          <p:spPr>
            <a:xfrm>
              <a:off x="15387397" y="3502466"/>
              <a:ext cx="11657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16200" y="0"/>
                  </a:moveTo>
                  <a:cubicBezTo>
                    <a:pt x="-5400" y="0"/>
                    <a:pt x="-5400" y="21600"/>
                    <a:pt x="16200" y="21600"/>
                  </a:cubicBezTo>
                  <a:cubicBezTo>
                    <a:pt x="16200" y="21600"/>
                    <a:pt x="16200" y="0"/>
                    <a:pt x="162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04" name="Freeform 428"/>
            <p:cNvSpPr/>
            <p:nvPr/>
          </p:nvSpPr>
          <p:spPr>
            <a:xfrm>
              <a:off x="15336457" y="3466168"/>
              <a:ext cx="43283" cy="3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7" h="18600" extrusionOk="0">
                  <a:moveTo>
                    <a:pt x="17280" y="2400"/>
                  </a:moveTo>
                  <a:cubicBezTo>
                    <a:pt x="8640" y="7800"/>
                    <a:pt x="0" y="13200"/>
                    <a:pt x="0" y="18600"/>
                  </a:cubicBezTo>
                  <a:cubicBezTo>
                    <a:pt x="0" y="18600"/>
                    <a:pt x="17280" y="2400"/>
                    <a:pt x="17280" y="2400"/>
                  </a:cubicBezTo>
                  <a:cubicBezTo>
                    <a:pt x="12960" y="2400"/>
                    <a:pt x="21600" y="-3000"/>
                    <a:pt x="17280" y="2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05" name="Freeform 429"/>
            <p:cNvSpPr/>
            <p:nvPr/>
          </p:nvSpPr>
          <p:spPr>
            <a:xfrm>
              <a:off x="14978743" y="3848266"/>
              <a:ext cx="12056" cy="3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00" h="21600" extrusionOk="0">
                  <a:moveTo>
                    <a:pt x="4800" y="0"/>
                  </a:moveTo>
                  <a:cubicBezTo>
                    <a:pt x="4800" y="0"/>
                    <a:pt x="-6000" y="21600"/>
                    <a:pt x="4800" y="21600"/>
                  </a:cubicBezTo>
                  <a:cubicBezTo>
                    <a:pt x="15600" y="21600"/>
                    <a:pt x="15600" y="0"/>
                    <a:pt x="48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grpSp>
          <p:nvGrpSpPr>
            <p:cNvPr id="308" name="Group 92"/>
            <p:cNvGrpSpPr/>
            <p:nvPr/>
          </p:nvGrpSpPr>
          <p:grpSpPr>
            <a:xfrm>
              <a:off x="14613204" y="3408468"/>
              <a:ext cx="733346" cy="731713"/>
              <a:chOff x="0" y="0"/>
              <a:chExt cx="733345" cy="731711"/>
            </a:xfrm>
          </p:grpSpPr>
          <p:sp>
            <p:nvSpPr>
              <p:cNvPr id="306" name="Freeform 430"/>
              <p:cNvSpPr/>
              <p:nvPr/>
            </p:nvSpPr>
            <p:spPr>
              <a:xfrm>
                <a:off x="438324" y="0"/>
                <a:ext cx="295022" cy="254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0297" extrusionOk="0">
                    <a:moveTo>
                      <a:pt x="18958" y="7609"/>
                    </a:moveTo>
                    <a:cubicBezTo>
                      <a:pt x="18958" y="7609"/>
                      <a:pt x="19654" y="5947"/>
                      <a:pt x="19654" y="5116"/>
                    </a:cubicBezTo>
                    <a:cubicBezTo>
                      <a:pt x="19654" y="5947"/>
                      <a:pt x="18261" y="7609"/>
                      <a:pt x="18261" y="7609"/>
                    </a:cubicBezTo>
                    <a:cubicBezTo>
                      <a:pt x="16867" y="7609"/>
                      <a:pt x="14080" y="6778"/>
                      <a:pt x="13383" y="5947"/>
                    </a:cubicBezTo>
                    <a:cubicBezTo>
                      <a:pt x="11293" y="5116"/>
                      <a:pt x="9900" y="963"/>
                      <a:pt x="7113" y="132"/>
                    </a:cubicBezTo>
                    <a:cubicBezTo>
                      <a:pt x="5719" y="-699"/>
                      <a:pt x="6416" y="2624"/>
                      <a:pt x="7113" y="3455"/>
                    </a:cubicBezTo>
                    <a:cubicBezTo>
                      <a:pt x="7113" y="5116"/>
                      <a:pt x="6416" y="6778"/>
                      <a:pt x="5719" y="8439"/>
                    </a:cubicBezTo>
                    <a:cubicBezTo>
                      <a:pt x="5022" y="9270"/>
                      <a:pt x="6416" y="11763"/>
                      <a:pt x="4325" y="10932"/>
                    </a:cubicBezTo>
                    <a:cubicBezTo>
                      <a:pt x="4325" y="10932"/>
                      <a:pt x="2932" y="10101"/>
                      <a:pt x="2235" y="10932"/>
                    </a:cubicBezTo>
                    <a:cubicBezTo>
                      <a:pt x="2235" y="11763"/>
                      <a:pt x="2932" y="12593"/>
                      <a:pt x="2932" y="12593"/>
                    </a:cubicBezTo>
                    <a:cubicBezTo>
                      <a:pt x="2932" y="12593"/>
                      <a:pt x="842" y="14255"/>
                      <a:pt x="145" y="14255"/>
                    </a:cubicBezTo>
                    <a:cubicBezTo>
                      <a:pt x="-552" y="15916"/>
                      <a:pt x="1538" y="16747"/>
                      <a:pt x="842" y="18409"/>
                    </a:cubicBezTo>
                    <a:cubicBezTo>
                      <a:pt x="145" y="19239"/>
                      <a:pt x="1538" y="20901"/>
                      <a:pt x="2235" y="20070"/>
                    </a:cubicBezTo>
                    <a:cubicBezTo>
                      <a:pt x="2932" y="19239"/>
                      <a:pt x="2932" y="18409"/>
                      <a:pt x="3629" y="18409"/>
                    </a:cubicBezTo>
                    <a:cubicBezTo>
                      <a:pt x="3629" y="18409"/>
                      <a:pt x="4325" y="19239"/>
                      <a:pt x="4325" y="18409"/>
                    </a:cubicBezTo>
                    <a:cubicBezTo>
                      <a:pt x="4325" y="17578"/>
                      <a:pt x="2932" y="16747"/>
                      <a:pt x="2235" y="15916"/>
                    </a:cubicBezTo>
                    <a:cubicBezTo>
                      <a:pt x="1538" y="14255"/>
                      <a:pt x="4325" y="15086"/>
                      <a:pt x="4325" y="15086"/>
                    </a:cubicBezTo>
                    <a:cubicBezTo>
                      <a:pt x="5719" y="15086"/>
                      <a:pt x="6416" y="13424"/>
                      <a:pt x="7809" y="14255"/>
                    </a:cubicBezTo>
                    <a:cubicBezTo>
                      <a:pt x="9203" y="15086"/>
                      <a:pt x="9900" y="15916"/>
                      <a:pt x="11293" y="16747"/>
                    </a:cubicBezTo>
                    <a:cubicBezTo>
                      <a:pt x="13383" y="18409"/>
                      <a:pt x="12687" y="13424"/>
                      <a:pt x="14080" y="12593"/>
                    </a:cubicBezTo>
                    <a:cubicBezTo>
                      <a:pt x="14080" y="12593"/>
                      <a:pt x="21048" y="12593"/>
                      <a:pt x="21048" y="10932"/>
                    </a:cubicBezTo>
                    <a:cubicBezTo>
                      <a:pt x="20351" y="10101"/>
                      <a:pt x="18261" y="11763"/>
                      <a:pt x="19654" y="9270"/>
                    </a:cubicBezTo>
                    <a:cubicBezTo>
                      <a:pt x="20351" y="8439"/>
                      <a:pt x="18261" y="9270"/>
                      <a:pt x="18958" y="7609"/>
                    </a:cubicBezTo>
                    <a:cubicBezTo>
                      <a:pt x="19654" y="5116"/>
                      <a:pt x="18958" y="8439"/>
                      <a:pt x="18958" y="7609"/>
                    </a:cubicBezTo>
                    <a:close/>
                  </a:path>
                </a:pathLst>
              </a:custGeom>
              <a:solidFill>
                <a:srgbClr val="0604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828165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7F7F7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  <a:endParaRPr sz="4800"/>
              </a:p>
            </p:txBody>
          </p:sp>
          <p:sp>
            <p:nvSpPr>
              <p:cNvPr id="307" name="Freeform 431"/>
              <p:cNvSpPr/>
              <p:nvPr/>
            </p:nvSpPr>
            <p:spPr>
              <a:xfrm>
                <a:off x="0" y="246251"/>
                <a:ext cx="545863" cy="485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345" extrusionOk="0">
                    <a:moveTo>
                      <a:pt x="19925" y="205"/>
                    </a:moveTo>
                    <a:cubicBezTo>
                      <a:pt x="19539" y="205"/>
                      <a:pt x="19539" y="-255"/>
                      <a:pt x="19539" y="205"/>
                    </a:cubicBezTo>
                    <a:cubicBezTo>
                      <a:pt x="18768" y="664"/>
                      <a:pt x="19539" y="664"/>
                      <a:pt x="19925" y="1124"/>
                    </a:cubicBezTo>
                    <a:cubicBezTo>
                      <a:pt x="20311" y="1583"/>
                      <a:pt x="19154" y="2043"/>
                      <a:pt x="18768" y="1124"/>
                    </a:cubicBezTo>
                    <a:cubicBezTo>
                      <a:pt x="18382" y="205"/>
                      <a:pt x="17997" y="1583"/>
                      <a:pt x="17997" y="2043"/>
                    </a:cubicBezTo>
                    <a:cubicBezTo>
                      <a:pt x="17611" y="2043"/>
                      <a:pt x="17225" y="2502"/>
                      <a:pt x="17225" y="2502"/>
                    </a:cubicBezTo>
                    <a:cubicBezTo>
                      <a:pt x="17225" y="3422"/>
                      <a:pt x="17611" y="2962"/>
                      <a:pt x="17611" y="2962"/>
                    </a:cubicBezTo>
                    <a:cubicBezTo>
                      <a:pt x="17611" y="3422"/>
                      <a:pt x="17611" y="3881"/>
                      <a:pt x="17611" y="4341"/>
                    </a:cubicBezTo>
                    <a:cubicBezTo>
                      <a:pt x="17611" y="4800"/>
                      <a:pt x="17997" y="4800"/>
                      <a:pt x="17611" y="5719"/>
                    </a:cubicBezTo>
                    <a:cubicBezTo>
                      <a:pt x="16839" y="7098"/>
                      <a:pt x="16454" y="8477"/>
                      <a:pt x="15682" y="9856"/>
                    </a:cubicBezTo>
                    <a:cubicBezTo>
                      <a:pt x="15297" y="10315"/>
                      <a:pt x="14139" y="12154"/>
                      <a:pt x="13754" y="12154"/>
                    </a:cubicBezTo>
                    <a:cubicBezTo>
                      <a:pt x="12982" y="12154"/>
                      <a:pt x="12211" y="12613"/>
                      <a:pt x="11825" y="12154"/>
                    </a:cubicBezTo>
                    <a:cubicBezTo>
                      <a:pt x="11439" y="11694"/>
                      <a:pt x="12211" y="11234"/>
                      <a:pt x="12211" y="10775"/>
                    </a:cubicBezTo>
                    <a:cubicBezTo>
                      <a:pt x="12597" y="10315"/>
                      <a:pt x="11439" y="11234"/>
                      <a:pt x="11439" y="11234"/>
                    </a:cubicBezTo>
                    <a:cubicBezTo>
                      <a:pt x="11054" y="11694"/>
                      <a:pt x="11054" y="11694"/>
                      <a:pt x="11054" y="12154"/>
                    </a:cubicBezTo>
                    <a:cubicBezTo>
                      <a:pt x="11054" y="13532"/>
                      <a:pt x="9897" y="13992"/>
                      <a:pt x="9511" y="14911"/>
                    </a:cubicBezTo>
                    <a:cubicBezTo>
                      <a:pt x="9511" y="14911"/>
                      <a:pt x="9511" y="15371"/>
                      <a:pt x="9511" y="15371"/>
                    </a:cubicBezTo>
                    <a:cubicBezTo>
                      <a:pt x="9511" y="15830"/>
                      <a:pt x="8739" y="16290"/>
                      <a:pt x="8739" y="16290"/>
                    </a:cubicBezTo>
                    <a:cubicBezTo>
                      <a:pt x="8354" y="16290"/>
                      <a:pt x="8739" y="15830"/>
                      <a:pt x="7968" y="15830"/>
                    </a:cubicBezTo>
                    <a:cubicBezTo>
                      <a:pt x="7582" y="15830"/>
                      <a:pt x="7197" y="15830"/>
                      <a:pt x="6425" y="15830"/>
                    </a:cubicBezTo>
                    <a:cubicBezTo>
                      <a:pt x="5268" y="16290"/>
                      <a:pt x="4497" y="15830"/>
                      <a:pt x="3339" y="16290"/>
                    </a:cubicBezTo>
                    <a:cubicBezTo>
                      <a:pt x="2568" y="17209"/>
                      <a:pt x="1411" y="18128"/>
                      <a:pt x="639" y="19047"/>
                    </a:cubicBezTo>
                    <a:cubicBezTo>
                      <a:pt x="-132" y="19047"/>
                      <a:pt x="-132" y="20426"/>
                      <a:pt x="254" y="19966"/>
                    </a:cubicBezTo>
                    <a:cubicBezTo>
                      <a:pt x="639" y="19966"/>
                      <a:pt x="639" y="19507"/>
                      <a:pt x="1025" y="19507"/>
                    </a:cubicBezTo>
                    <a:cubicBezTo>
                      <a:pt x="1411" y="19966"/>
                      <a:pt x="1797" y="20426"/>
                      <a:pt x="1797" y="19966"/>
                    </a:cubicBezTo>
                    <a:cubicBezTo>
                      <a:pt x="3725" y="19507"/>
                      <a:pt x="6425" y="17668"/>
                      <a:pt x="8354" y="18128"/>
                    </a:cubicBezTo>
                    <a:cubicBezTo>
                      <a:pt x="8739" y="18588"/>
                      <a:pt x="7968" y="19507"/>
                      <a:pt x="7968" y="19507"/>
                    </a:cubicBezTo>
                    <a:cubicBezTo>
                      <a:pt x="8354" y="19966"/>
                      <a:pt x="8739" y="21345"/>
                      <a:pt x="9125" y="21345"/>
                    </a:cubicBezTo>
                    <a:cubicBezTo>
                      <a:pt x="9511" y="20885"/>
                      <a:pt x="9897" y="20426"/>
                      <a:pt x="10282" y="19966"/>
                    </a:cubicBezTo>
                    <a:cubicBezTo>
                      <a:pt x="10668" y="19047"/>
                      <a:pt x="10668" y="19507"/>
                      <a:pt x="11439" y="19507"/>
                    </a:cubicBezTo>
                    <a:cubicBezTo>
                      <a:pt x="11054" y="19507"/>
                      <a:pt x="10668" y="15830"/>
                      <a:pt x="11825" y="18128"/>
                    </a:cubicBezTo>
                    <a:cubicBezTo>
                      <a:pt x="12211" y="19047"/>
                      <a:pt x="14139" y="18128"/>
                      <a:pt x="14525" y="17668"/>
                    </a:cubicBezTo>
                    <a:cubicBezTo>
                      <a:pt x="15297" y="16290"/>
                      <a:pt x="15297" y="19047"/>
                      <a:pt x="15682" y="18128"/>
                    </a:cubicBezTo>
                    <a:cubicBezTo>
                      <a:pt x="15682" y="17668"/>
                      <a:pt x="16068" y="16749"/>
                      <a:pt x="16454" y="16749"/>
                    </a:cubicBezTo>
                    <a:cubicBezTo>
                      <a:pt x="16839" y="16290"/>
                      <a:pt x="16839" y="16749"/>
                      <a:pt x="17225" y="15830"/>
                    </a:cubicBezTo>
                    <a:cubicBezTo>
                      <a:pt x="17225" y="15830"/>
                      <a:pt x="17225" y="17668"/>
                      <a:pt x="17611" y="17209"/>
                    </a:cubicBezTo>
                    <a:cubicBezTo>
                      <a:pt x="17611" y="17209"/>
                      <a:pt x="17997" y="17209"/>
                      <a:pt x="18382" y="16749"/>
                    </a:cubicBezTo>
                    <a:cubicBezTo>
                      <a:pt x="18768" y="16749"/>
                      <a:pt x="18382" y="16290"/>
                      <a:pt x="18768" y="15830"/>
                    </a:cubicBezTo>
                    <a:cubicBezTo>
                      <a:pt x="19539" y="15371"/>
                      <a:pt x="19539" y="15371"/>
                      <a:pt x="18768" y="14451"/>
                    </a:cubicBezTo>
                    <a:cubicBezTo>
                      <a:pt x="18382" y="13992"/>
                      <a:pt x="19539" y="12613"/>
                      <a:pt x="19539" y="11694"/>
                    </a:cubicBezTo>
                    <a:cubicBezTo>
                      <a:pt x="19925" y="10775"/>
                      <a:pt x="19154" y="9396"/>
                      <a:pt x="19539" y="8477"/>
                    </a:cubicBezTo>
                    <a:cubicBezTo>
                      <a:pt x="19925" y="8017"/>
                      <a:pt x="19925" y="8477"/>
                      <a:pt x="20311" y="8477"/>
                    </a:cubicBezTo>
                    <a:cubicBezTo>
                      <a:pt x="20697" y="8477"/>
                      <a:pt x="21082" y="7558"/>
                      <a:pt x="21082" y="7558"/>
                    </a:cubicBezTo>
                    <a:cubicBezTo>
                      <a:pt x="21468" y="6179"/>
                      <a:pt x="21468" y="4800"/>
                      <a:pt x="21082" y="3881"/>
                    </a:cubicBezTo>
                    <a:cubicBezTo>
                      <a:pt x="21082" y="3422"/>
                      <a:pt x="19925" y="205"/>
                      <a:pt x="19925" y="205"/>
                    </a:cubicBezTo>
                    <a:cubicBezTo>
                      <a:pt x="19925" y="205"/>
                      <a:pt x="19925" y="205"/>
                      <a:pt x="19925" y="205"/>
                    </a:cubicBezTo>
                    <a:close/>
                  </a:path>
                </a:pathLst>
              </a:custGeom>
              <a:solidFill>
                <a:srgbClr val="0604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828165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7F7F7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  <a:endParaRPr sz="4800"/>
              </a:p>
            </p:txBody>
          </p:sp>
        </p:grpSp>
        <p:sp>
          <p:nvSpPr>
            <p:cNvPr id="309" name="Freeform 432"/>
            <p:cNvSpPr/>
            <p:nvPr/>
          </p:nvSpPr>
          <p:spPr>
            <a:xfrm>
              <a:off x="14794841" y="4079660"/>
              <a:ext cx="20186" cy="1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361" extrusionOk="0">
                  <a:moveTo>
                    <a:pt x="21600" y="0"/>
                  </a:moveTo>
                  <a:cubicBezTo>
                    <a:pt x="21600" y="0"/>
                    <a:pt x="0" y="7200"/>
                    <a:pt x="0" y="7200"/>
                  </a:cubicBezTo>
                  <a:cubicBezTo>
                    <a:pt x="10800" y="21600"/>
                    <a:pt x="21600" y="7200"/>
                    <a:pt x="216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10" name="Freeform 433"/>
            <p:cNvSpPr/>
            <p:nvPr/>
          </p:nvSpPr>
          <p:spPr>
            <a:xfrm>
              <a:off x="14677099" y="4091131"/>
              <a:ext cx="116582" cy="8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9" h="17387" extrusionOk="0">
                  <a:moveTo>
                    <a:pt x="18277" y="1920"/>
                  </a:moveTo>
                  <a:cubicBezTo>
                    <a:pt x="14954" y="1920"/>
                    <a:pt x="14954" y="-2400"/>
                    <a:pt x="11631" y="1920"/>
                  </a:cubicBezTo>
                  <a:cubicBezTo>
                    <a:pt x="9969" y="1920"/>
                    <a:pt x="8308" y="6240"/>
                    <a:pt x="8308" y="4080"/>
                  </a:cubicBezTo>
                  <a:cubicBezTo>
                    <a:pt x="6646" y="1920"/>
                    <a:pt x="4985" y="6240"/>
                    <a:pt x="4985" y="6240"/>
                  </a:cubicBezTo>
                  <a:cubicBezTo>
                    <a:pt x="3323" y="10560"/>
                    <a:pt x="1662" y="8400"/>
                    <a:pt x="0" y="10560"/>
                  </a:cubicBezTo>
                  <a:cubicBezTo>
                    <a:pt x="0" y="8400"/>
                    <a:pt x="3323" y="17040"/>
                    <a:pt x="4985" y="17040"/>
                  </a:cubicBezTo>
                  <a:cubicBezTo>
                    <a:pt x="4985" y="19200"/>
                    <a:pt x="8308" y="10560"/>
                    <a:pt x="9969" y="10560"/>
                  </a:cubicBezTo>
                  <a:cubicBezTo>
                    <a:pt x="11631" y="10560"/>
                    <a:pt x="14954" y="12720"/>
                    <a:pt x="16615" y="10560"/>
                  </a:cubicBezTo>
                  <a:cubicBezTo>
                    <a:pt x="18277" y="10560"/>
                    <a:pt x="21600" y="4080"/>
                    <a:pt x="18277" y="1920"/>
                  </a:cubicBezTo>
                  <a:cubicBezTo>
                    <a:pt x="16615" y="1920"/>
                    <a:pt x="18277" y="1920"/>
                    <a:pt x="18277" y="192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11" name="Freeform 434"/>
            <p:cNvSpPr/>
            <p:nvPr/>
          </p:nvSpPr>
          <p:spPr>
            <a:xfrm>
              <a:off x="14549265" y="4118820"/>
              <a:ext cx="107649" cy="158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2" extrusionOk="0">
                  <a:moveTo>
                    <a:pt x="13745" y="0"/>
                  </a:moveTo>
                  <a:cubicBezTo>
                    <a:pt x="9818" y="0"/>
                    <a:pt x="5891" y="1350"/>
                    <a:pt x="3927" y="2700"/>
                  </a:cubicBezTo>
                  <a:cubicBezTo>
                    <a:pt x="0" y="4050"/>
                    <a:pt x="0" y="5400"/>
                    <a:pt x="0" y="8100"/>
                  </a:cubicBezTo>
                  <a:cubicBezTo>
                    <a:pt x="0" y="6750"/>
                    <a:pt x="5891" y="6750"/>
                    <a:pt x="3927" y="8100"/>
                  </a:cubicBezTo>
                  <a:cubicBezTo>
                    <a:pt x="5891" y="6750"/>
                    <a:pt x="3927" y="5400"/>
                    <a:pt x="5891" y="5400"/>
                  </a:cubicBezTo>
                  <a:cubicBezTo>
                    <a:pt x="5891" y="5400"/>
                    <a:pt x="7855" y="5400"/>
                    <a:pt x="7855" y="6750"/>
                  </a:cubicBezTo>
                  <a:cubicBezTo>
                    <a:pt x="7855" y="9450"/>
                    <a:pt x="7855" y="10800"/>
                    <a:pt x="5891" y="13500"/>
                  </a:cubicBezTo>
                  <a:cubicBezTo>
                    <a:pt x="3927" y="14850"/>
                    <a:pt x="5891" y="14850"/>
                    <a:pt x="5891" y="14850"/>
                  </a:cubicBezTo>
                  <a:cubicBezTo>
                    <a:pt x="5891" y="16200"/>
                    <a:pt x="5891" y="17550"/>
                    <a:pt x="5891" y="17550"/>
                  </a:cubicBezTo>
                  <a:cubicBezTo>
                    <a:pt x="5891" y="21600"/>
                    <a:pt x="9818" y="16200"/>
                    <a:pt x="9818" y="16200"/>
                  </a:cubicBezTo>
                  <a:cubicBezTo>
                    <a:pt x="9818" y="16200"/>
                    <a:pt x="9818" y="20250"/>
                    <a:pt x="11782" y="20250"/>
                  </a:cubicBezTo>
                  <a:cubicBezTo>
                    <a:pt x="11782" y="21600"/>
                    <a:pt x="15709" y="17550"/>
                    <a:pt x="15709" y="16200"/>
                  </a:cubicBezTo>
                  <a:cubicBezTo>
                    <a:pt x="19636" y="13500"/>
                    <a:pt x="19636" y="10800"/>
                    <a:pt x="21600" y="9450"/>
                  </a:cubicBezTo>
                  <a:cubicBezTo>
                    <a:pt x="21600" y="6750"/>
                    <a:pt x="19636" y="5400"/>
                    <a:pt x="19636" y="2700"/>
                  </a:cubicBezTo>
                  <a:cubicBezTo>
                    <a:pt x="19636" y="0"/>
                    <a:pt x="13745" y="2700"/>
                    <a:pt x="13745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12" name="Freeform 435"/>
            <p:cNvSpPr/>
            <p:nvPr/>
          </p:nvSpPr>
          <p:spPr>
            <a:xfrm>
              <a:off x="14449006" y="4528214"/>
              <a:ext cx="29617" cy="3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87" h="21600" extrusionOk="0">
                  <a:moveTo>
                    <a:pt x="17287" y="0"/>
                  </a:moveTo>
                  <a:cubicBezTo>
                    <a:pt x="11887" y="0"/>
                    <a:pt x="-4313" y="7200"/>
                    <a:pt x="1087" y="21600"/>
                  </a:cubicBezTo>
                  <a:cubicBezTo>
                    <a:pt x="1087" y="21600"/>
                    <a:pt x="17287" y="0"/>
                    <a:pt x="17287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13" name="Freeform 436"/>
            <p:cNvSpPr/>
            <p:nvPr/>
          </p:nvSpPr>
          <p:spPr>
            <a:xfrm>
              <a:off x="14529080" y="4424842"/>
              <a:ext cx="20186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24" extrusionOk="0">
                  <a:moveTo>
                    <a:pt x="21600" y="0"/>
                  </a:moveTo>
                  <a:cubicBezTo>
                    <a:pt x="10800" y="0"/>
                    <a:pt x="0" y="10800"/>
                    <a:pt x="0" y="10800"/>
                  </a:cubicBez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14" name="Freeform 437"/>
            <p:cNvSpPr/>
            <p:nvPr/>
          </p:nvSpPr>
          <p:spPr>
            <a:xfrm>
              <a:off x="14269232" y="4641641"/>
              <a:ext cx="14274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extrusionOk="0">
                  <a:moveTo>
                    <a:pt x="15274" y="0"/>
                  </a:moveTo>
                  <a:cubicBezTo>
                    <a:pt x="4474" y="0"/>
                    <a:pt x="-6326" y="21600"/>
                    <a:pt x="4474" y="21600"/>
                  </a:cubicBezTo>
                  <a:cubicBezTo>
                    <a:pt x="15274" y="21600"/>
                    <a:pt x="15274" y="0"/>
                    <a:pt x="15274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15" name="Freeform 438"/>
            <p:cNvSpPr/>
            <p:nvPr/>
          </p:nvSpPr>
          <p:spPr>
            <a:xfrm>
              <a:off x="14074937" y="4612086"/>
              <a:ext cx="89408" cy="165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02" h="20471" extrusionOk="0">
                  <a:moveTo>
                    <a:pt x="14400" y="142"/>
                  </a:moveTo>
                  <a:cubicBezTo>
                    <a:pt x="9000" y="-1129"/>
                    <a:pt x="1800" y="6495"/>
                    <a:pt x="0" y="9036"/>
                  </a:cubicBezTo>
                  <a:cubicBezTo>
                    <a:pt x="0" y="11577"/>
                    <a:pt x="0" y="14118"/>
                    <a:pt x="1800" y="16659"/>
                  </a:cubicBezTo>
                  <a:cubicBezTo>
                    <a:pt x="1800" y="16659"/>
                    <a:pt x="5400" y="20471"/>
                    <a:pt x="5400" y="20471"/>
                  </a:cubicBezTo>
                  <a:cubicBezTo>
                    <a:pt x="7200" y="17930"/>
                    <a:pt x="21600" y="1412"/>
                    <a:pt x="14400" y="142"/>
                  </a:cubicBezTo>
                  <a:cubicBezTo>
                    <a:pt x="12600" y="142"/>
                    <a:pt x="16200" y="142"/>
                    <a:pt x="14400" y="14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16" name="Freeform 439"/>
            <p:cNvSpPr/>
            <p:nvPr/>
          </p:nvSpPr>
          <p:spPr>
            <a:xfrm>
              <a:off x="13509607" y="4894883"/>
              <a:ext cx="113432" cy="9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64" h="20015" extrusionOk="0">
                  <a:moveTo>
                    <a:pt x="17449" y="2160"/>
                  </a:moveTo>
                  <a:cubicBezTo>
                    <a:pt x="15906" y="2160"/>
                    <a:pt x="14363" y="0"/>
                    <a:pt x="11278" y="0"/>
                  </a:cubicBezTo>
                  <a:cubicBezTo>
                    <a:pt x="8192" y="0"/>
                    <a:pt x="6649" y="2160"/>
                    <a:pt x="3563" y="4320"/>
                  </a:cubicBezTo>
                  <a:cubicBezTo>
                    <a:pt x="478" y="8640"/>
                    <a:pt x="-2608" y="15120"/>
                    <a:pt x="3563" y="19440"/>
                  </a:cubicBezTo>
                  <a:cubicBezTo>
                    <a:pt x="6649" y="21600"/>
                    <a:pt x="12821" y="17280"/>
                    <a:pt x="14363" y="12960"/>
                  </a:cubicBezTo>
                  <a:cubicBezTo>
                    <a:pt x="14363" y="10800"/>
                    <a:pt x="18992" y="2160"/>
                    <a:pt x="17449" y="21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17" name="Freeform 440"/>
            <p:cNvSpPr/>
            <p:nvPr/>
          </p:nvSpPr>
          <p:spPr>
            <a:xfrm>
              <a:off x="14054751" y="4975682"/>
              <a:ext cx="176180" cy="28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3" h="20898" extrusionOk="0">
                  <a:moveTo>
                    <a:pt x="12960" y="841"/>
                  </a:moveTo>
                  <a:cubicBezTo>
                    <a:pt x="10800" y="69"/>
                    <a:pt x="11880" y="3155"/>
                    <a:pt x="9720" y="841"/>
                  </a:cubicBezTo>
                  <a:cubicBezTo>
                    <a:pt x="8640" y="-702"/>
                    <a:pt x="4320" y="69"/>
                    <a:pt x="4320" y="1612"/>
                  </a:cubicBezTo>
                  <a:cubicBezTo>
                    <a:pt x="3240" y="3927"/>
                    <a:pt x="4320" y="5469"/>
                    <a:pt x="3240" y="7784"/>
                  </a:cubicBezTo>
                  <a:cubicBezTo>
                    <a:pt x="3240" y="8555"/>
                    <a:pt x="3240" y="9327"/>
                    <a:pt x="3240" y="9327"/>
                  </a:cubicBezTo>
                  <a:cubicBezTo>
                    <a:pt x="2160" y="10098"/>
                    <a:pt x="0" y="9327"/>
                    <a:pt x="0" y="9327"/>
                  </a:cubicBezTo>
                  <a:cubicBezTo>
                    <a:pt x="0" y="9327"/>
                    <a:pt x="2160" y="16269"/>
                    <a:pt x="3240" y="16269"/>
                  </a:cubicBezTo>
                  <a:cubicBezTo>
                    <a:pt x="3240" y="16269"/>
                    <a:pt x="4320" y="13955"/>
                    <a:pt x="5400" y="14727"/>
                  </a:cubicBezTo>
                  <a:cubicBezTo>
                    <a:pt x="5400" y="14727"/>
                    <a:pt x="7560" y="15498"/>
                    <a:pt x="7560" y="16269"/>
                  </a:cubicBezTo>
                  <a:cubicBezTo>
                    <a:pt x="7560" y="17041"/>
                    <a:pt x="4320" y="15498"/>
                    <a:pt x="4320" y="17041"/>
                  </a:cubicBezTo>
                  <a:cubicBezTo>
                    <a:pt x="4320" y="18584"/>
                    <a:pt x="6480" y="20127"/>
                    <a:pt x="8640" y="19355"/>
                  </a:cubicBezTo>
                  <a:cubicBezTo>
                    <a:pt x="9720" y="19355"/>
                    <a:pt x="10800" y="17812"/>
                    <a:pt x="11880" y="18584"/>
                  </a:cubicBezTo>
                  <a:cubicBezTo>
                    <a:pt x="11880" y="18584"/>
                    <a:pt x="16200" y="20898"/>
                    <a:pt x="16200" y="20898"/>
                  </a:cubicBezTo>
                  <a:cubicBezTo>
                    <a:pt x="17280" y="20127"/>
                    <a:pt x="14040" y="19355"/>
                    <a:pt x="15120" y="18584"/>
                  </a:cubicBezTo>
                  <a:cubicBezTo>
                    <a:pt x="14040" y="19355"/>
                    <a:pt x="21600" y="20898"/>
                    <a:pt x="18360" y="17812"/>
                  </a:cubicBezTo>
                  <a:cubicBezTo>
                    <a:pt x="16200" y="16269"/>
                    <a:pt x="11880" y="18584"/>
                    <a:pt x="10800" y="16269"/>
                  </a:cubicBezTo>
                  <a:cubicBezTo>
                    <a:pt x="9720" y="14727"/>
                    <a:pt x="9720" y="13955"/>
                    <a:pt x="9720" y="11641"/>
                  </a:cubicBezTo>
                  <a:cubicBezTo>
                    <a:pt x="9720" y="10098"/>
                    <a:pt x="11880" y="10098"/>
                    <a:pt x="12960" y="8555"/>
                  </a:cubicBezTo>
                  <a:cubicBezTo>
                    <a:pt x="15120" y="7012"/>
                    <a:pt x="15120" y="6241"/>
                    <a:pt x="14040" y="4698"/>
                  </a:cubicBezTo>
                  <a:cubicBezTo>
                    <a:pt x="14040" y="4698"/>
                    <a:pt x="14040" y="841"/>
                    <a:pt x="12960" y="841"/>
                  </a:cubicBezTo>
                  <a:cubicBezTo>
                    <a:pt x="11880" y="841"/>
                    <a:pt x="14040" y="841"/>
                    <a:pt x="12960" y="84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18" name="Freeform 441"/>
            <p:cNvSpPr/>
            <p:nvPr/>
          </p:nvSpPr>
          <p:spPr>
            <a:xfrm>
              <a:off x="14222953" y="5224521"/>
              <a:ext cx="52080" cy="6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78" h="18156" extrusionOk="0">
                  <a:moveTo>
                    <a:pt x="10800" y="1200"/>
                  </a:moveTo>
                  <a:cubicBezTo>
                    <a:pt x="10800" y="1200"/>
                    <a:pt x="7200" y="-1500"/>
                    <a:pt x="3600" y="1200"/>
                  </a:cubicBezTo>
                  <a:cubicBezTo>
                    <a:pt x="3600" y="3900"/>
                    <a:pt x="0" y="3900"/>
                    <a:pt x="0" y="6600"/>
                  </a:cubicBezTo>
                  <a:cubicBezTo>
                    <a:pt x="3600" y="9300"/>
                    <a:pt x="0" y="12000"/>
                    <a:pt x="7200" y="14700"/>
                  </a:cubicBezTo>
                  <a:cubicBezTo>
                    <a:pt x="7200" y="14700"/>
                    <a:pt x="21600" y="20100"/>
                    <a:pt x="18000" y="17400"/>
                  </a:cubicBezTo>
                  <a:cubicBezTo>
                    <a:pt x="18000" y="14700"/>
                    <a:pt x="18000" y="12000"/>
                    <a:pt x="14400" y="9300"/>
                  </a:cubicBezTo>
                  <a:cubicBezTo>
                    <a:pt x="7200" y="9300"/>
                    <a:pt x="7200" y="1200"/>
                    <a:pt x="10800" y="1200"/>
                  </a:cubicBezTo>
                  <a:cubicBezTo>
                    <a:pt x="7200" y="1200"/>
                    <a:pt x="14400" y="1200"/>
                    <a:pt x="10800" y="1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19" name="Freeform 442"/>
            <p:cNvSpPr/>
            <p:nvPr/>
          </p:nvSpPr>
          <p:spPr>
            <a:xfrm>
              <a:off x="14280173" y="5290032"/>
              <a:ext cx="73681" cy="13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13" h="21600" extrusionOk="0">
                  <a:moveTo>
                    <a:pt x="4909" y="0"/>
                  </a:moveTo>
                  <a:cubicBezTo>
                    <a:pt x="2749" y="0"/>
                    <a:pt x="4909" y="0"/>
                    <a:pt x="589" y="1662"/>
                  </a:cubicBezTo>
                  <a:cubicBezTo>
                    <a:pt x="-1571" y="3323"/>
                    <a:pt x="2749" y="4985"/>
                    <a:pt x="4909" y="6646"/>
                  </a:cubicBezTo>
                  <a:cubicBezTo>
                    <a:pt x="7069" y="9969"/>
                    <a:pt x="-3731" y="11631"/>
                    <a:pt x="4909" y="14954"/>
                  </a:cubicBezTo>
                  <a:cubicBezTo>
                    <a:pt x="7069" y="16615"/>
                    <a:pt x="2749" y="19938"/>
                    <a:pt x="7069" y="21600"/>
                  </a:cubicBezTo>
                  <a:cubicBezTo>
                    <a:pt x="9229" y="21600"/>
                    <a:pt x="9229" y="19938"/>
                    <a:pt x="7069" y="18277"/>
                  </a:cubicBezTo>
                  <a:cubicBezTo>
                    <a:pt x="2749" y="8308"/>
                    <a:pt x="15709" y="16615"/>
                    <a:pt x="15709" y="13292"/>
                  </a:cubicBezTo>
                  <a:cubicBezTo>
                    <a:pt x="15709" y="11631"/>
                    <a:pt x="11389" y="9969"/>
                    <a:pt x="13549" y="9969"/>
                  </a:cubicBezTo>
                  <a:cubicBezTo>
                    <a:pt x="13549" y="8308"/>
                    <a:pt x="17869" y="9969"/>
                    <a:pt x="15709" y="8308"/>
                  </a:cubicBezTo>
                  <a:cubicBezTo>
                    <a:pt x="13549" y="6646"/>
                    <a:pt x="9229" y="4985"/>
                    <a:pt x="11389" y="1662"/>
                  </a:cubicBezTo>
                  <a:cubicBezTo>
                    <a:pt x="11389" y="0"/>
                    <a:pt x="7069" y="0"/>
                    <a:pt x="4909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20" name="Freeform 443"/>
            <p:cNvSpPr/>
            <p:nvPr/>
          </p:nvSpPr>
          <p:spPr>
            <a:xfrm>
              <a:off x="14085023" y="5244333"/>
              <a:ext cx="60553" cy="6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55" extrusionOk="0">
                  <a:moveTo>
                    <a:pt x="21600" y="9591"/>
                  </a:moveTo>
                  <a:cubicBezTo>
                    <a:pt x="18000" y="6891"/>
                    <a:pt x="10800" y="-3909"/>
                    <a:pt x="0" y="1491"/>
                  </a:cubicBezTo>
                  <a:cubicBezTo>
                    <a:pt x="0" y="1491"/>
                    <a:pt x="10800" y="9591"/>
                    <a:pt x="10800" y="12291"/>
                  </a:cubicBezTo>
                  <a:cubicBezTo>
                    <a:pt x="10800" y="17691"/>
                    <a:pt x="21600" y="17691"/>
                    <a:pt x="21600" y="9591"/>
                  </a:cubicBezTo>
                  <a:cubicBezTo>
                    <a:pt x="21600" y="9591"/>
                    <a:pt x="21600" y="12291"/>
                    <a:pt x="21600" y="959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21" name="Freeform 444"/>
            <p:cNvSpPr/>
            <p:nvPr/>
          </p:nvSpPr>
          <p:spPr>
            <a:xfrm>
              <a:off x="14155673" y="5323259"/>
              <a:ext cx="66476" cy="85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16" h="17387" extrusionOk="0">
                  <a:moveTo>
                    <a:pt x="7200" y="1920"/>
                  </a:moveTo>
                  <a:cubicBezTo>
                    <a:pt x="4800" y="-240"/>
                    <a:pt x="2400" y="-240"/>
                    <a:pt x="0" y="1920"/>
                  </a:cubicBezTo>
                  <a:cubicBezTo>
                    <a:pt x="0" y="4080"/>
                    <a:pt x="4800" y="4080"/>
                    <a:pt x="4800" y="6240"/>
                  </a:cubicBezTo>
                  <a:cubicBezTo>
                    <a:pt x="7200" y="8400"/>
                    <a:pt x="0" y="14880"/>
                    <a:pt x="2400" y="17040"/>
                  </a:cubicBezTo>
                  <a:cubicBezTo>
                    <a:pt x="2400" y="19200"/>
                    <a:pt x="12000" y="10560"/>
                    <a:pt x="14400" y="10560"/>
                  </a:cubicBezTo>
                  <a:cubicBezTo>
                    <a:pt x="21600" y="10560"/>
                    <a:pt x="7200" y="1920"/>
                    <a:pt x="7200" y="1920"/>
                  </a:cubicBezTo>
                  <a:cubicBezTo>
                    <a:pt x="2400" y="-2400"/>
                    <a:pt x="7200" y="1920"/>
                    <a:pt x="7200" y="192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22" name="Freeform 445"/>
            <p:cNvSpPr/>
            <p:nvPr/>
          </p:nvSpPr>
          <p:spPr>
            <a:xfrm>
              <a:off x="14186493" y="5381223"/>
              <a:ext cx="49726" cy="9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64" h="17877" extrusionOk="0">
                  <a:moveTo>
                    <a:pt x="15099" y="873"/>
                  </a:moveTo>
                  <a:cubicBezTo>
                    <a:pt x="5842" y="873"/>
                    <a:pt x="8928" y="6764"/>
                    <a:pt x="5842" y="8727"/>
                  </a:cubicBezTo>
                  <a:cubicBezTo>
                    <a:pt x="-3415" y="12654"/>
                    <a:pt x="-329" y="12654"/>
                    <a:pt x="5842" y="16582"/>
                  </a:cubicBezTo>
                  <a:cubicBezTo>
                    <a:pt x="15099" y="20509"/>
                    <a:pt x="8928" y="14618"/>
                    <a:pt x="12014" y="10691"/>
                  </a:cubicBezTo>
                  <a:cubicBezTo>
                    <a:pt x="12014" y="10691"/>
                    <a:pt x="18185" y="-1091"/>
                    <a:pt x="15099" y="873"/>
                  </a:cubicBezTo>
                  <a:cubicBezTo>
                    <a:pt x="12014" y="873"/>
                    <a:pt x="15099" y="-1091"/>
                    <a:pt x="15099" y="87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23" name="Freeform 446"/>
            <p:cNvSpPr/>
            <p:nvPr/>
          </p:nvSpPr>
          <p:spPr>
            <a:xfrm>
              <a:off x="14233042" y="5373673"/>
              <a:ext cx="34764" cy="7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19257" extrusionOk="0">
                  <a:moveTo>
                    <a:pt x="16200" y="357"/>
                  </a:moveTo>
                  <a:cubicBezTo>
                    <a:pt x="10800" y="357"/>
                    <a:pt x="0" y="16557"/>
                    <a:pt x="0" y="19257"/>
                  </a:cubicBezTo>
                  <a:cubicBezTo>
                    <a:pt x="0" y="19257"/>
                    <a:pt x="10800" y="13857"/>
                    <a:pt x="16200" y="11157"/>
                  </a:cubicBezTo>
                  <a:cubicBezTo>
                    <a:pt x="16200" y="11157"/>
                    <a:pt x="21600" y="-2343"/>
                    <a:pt x="16200" y="357"/>
                  </a:cubicBezTo>
                  <a:cubicBezTo>
                    <a:pt x="10800" y="357"/>
                    <a:pt x="16200" y="357"/>
                    <a:pt x="16200" y="35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24" name="Freeform 447"/>
            <p:cNvSpPr/>
            <p:nvPr/>
          </p:nvSpPr>
          <p:spPr>
            <a:xfrm>
              <a:off x="14259362" y="5425982"/>
              <a:ext cx="35208" cy="2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59" h="14020" extrusionOk="0">
                  <a:moveTo>
                    <a:pt x="1412" y="1102"/>
                  </a:moveTo>
                  <a:cubicBezTo>
                    <a:pt x="-2188" y="11902"/>
                    <a:pt x="1412" y="17302"/>
                    <a:pt x="8612" y="11902"/>
                  </a:cubicBezTo>
                  <a:cubicBezTo>
                    <a:pt x="19412" y="11902"/>
                    <a:pt x="5012" y="-4298"/>
                    <a:pt x="1412" y="1102"/>
                  </a:cubicBezTo>
                  <a:cubicBezTo>
                    <a:pt x="1412" y="6502"/>
                    <a:pt x="5012" y="1102"/>
                    <a:pt x="1412" y="110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25" name="Freeform 448"/>
            <p:cNvSpPr/>
            <p:nvPr/>
          </p:nvSpPr>
          <p:spPr>
            <a:xfrm>
              <a:off x="14262194" y="5446671"/>
              <a:ext cx="126502" cy="20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1" h="20221" extrusionOk="0">
                  <a:moveTo>
                    <a:pt x="14025" y="0"/>
                  </a:moveTo>
                  <a:cubicBezTo>
                    <a:pt x="12482" y="0"/>
                    <a:pt x="12482" y="1029"/>
                    <a:pt x="12482" y="2057"/>
                  </a:cubicBezTo>
                  <a:cubicBezTo>
                    <a:pt x="12482" y="3086"/>
                    <a:pt x="12482" y="3086"/>
                    <a:pt x="9396" y="4114"/>
                  </a:cubicBezTo>
                  <a:cubicBezTo>
                    <a:pt x="7853" y="4114"/>
                    <a:pt x="4767" y="6171"/>
                    <a:pt x="3225" y="6171"/>
                  </a:cubicBezTo>
                  <a:cubicBezTo>
                    <a:pt x="139" y="9257"/>
                    <a:pt x="-1404" y="9257"/>
                    <a:pt x="1682" y="11314"/>
                  </a:cubicBezTo>
                  <a:cubicBezTo>
                    <a:pt x="3225" y="12343"/>
                    <a:pt x="1682" y="13371"/>
                    <a:pt x="1682" y="14400"/>
                  </a:cubicBezTo>
                  <a:cubicBezTo>
                    <a:pt x="139" y="16457"/>
                    <a:pt x="1682" y="17486"/>
                    <a:pt x="3225" y="18514"/>
                  </a:cubicBezTo>
                  <a:cubicBezTo>
                    <a:pt x="6310" y="19543"/>
                    <a:pt x="9396" y="19543"/>
                    <a:pt x="10939" y="19543"/>
                  </a:cubicBezTo>
                  <a:cubicBezTo>
                    <a:pt x="15567" y="21600"/>
                    <a:pt x="12482" y="18514"/>
                    <a:pt x="10939" y="16457"/>
                  </a:cubicBezTo>
                  <a:cubicBezTo>
                    <a:pt x="10939" y="16457"/>
                    <a:pt x="10939" y="12343"/>
                    <a:pt x="14025" y="12343"/>
                  </a:cubicBezTo>
                  <a:cubicBezTo>
                    <a:pt x="15567" y="12343"/>
                    <a:pt x="15567" y="17486"/>
                    <a:pt x="17110" y="17486"/>
                  </a:cubicBezTo>
                  <a:cubicBezTo>
                    <a:pt x="17110" y="17486"/>
                    <a:pt x="18653" y="14400"/>
                    <a:pt x="18653" y="14400"/>
                  </a:cubicBezTo>
                  <a:cubicBezTo>
                    <a:pt x="20196" y="12343"/>
                    <a:pt x="20196" y="11314"/>
                    <a:pt x="18653" y="10286"/>
                  </a:cubicBezTo>
                  <a:cubicBezTo>
                    <a:pt x="18653" y="7200"/>
                    <a:pt x="18653" y="1029"/>
                    <a:pt x="14025" y="0"/>
                  </a:cubicBezTo>
                  <a:cubicBezTo>
                    <a:pt x="12482" y="0"/>
                    <a:pt x="14025" y="1029"/>
                    <a:pt x="14025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26" name="Freeform 449"/>
            <p:cNvSpPr/>
            <p:nvPr/>
          </p:nvSpPr>
          <p:spPr>
            <a:xfrm>
              <a:off x="14165764" y="5498354"/>
              <a:ext cx="94042" cy="9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52" h="19787" extrusionOk="0">
                  <a:moveTo>
                    <a:pt x="14400" y="347"/>
                  </a:moveTo>
                  <a:cubicBezTo>
                    <a:pt x="10800" y="-1813"/>
                    <a:pt x="9000" y="6827"/>
                    <a:pt x="3600" y="6827"/>
                  </a:cubicBezTo>
                  <a:cubicBezTo>
                    <a:pt x="0" y="8987"/>
                    <a:pt x="0" y="17627"/>
                    <a:pt x="0" y="19787"/>
                  </a:cubicBezTo>
                  <a:cubicBezTo>
                    <a:pt x="1800" y="17627"/>
                    <a:pt x="1800" y="13307"/>
                    <a:pt x="3600" y="11147"/>
                  </a:cubicBezTo>
                  <a:cubicBezTo>
                    <a:pt x="3600" y="11147"/>
                    <a:pt x="7200" y="8987"/>
                    <a:pt x="7200" y="11147"/>
                  </a:cubicBezTo>
                  <a:cubicBezTo>
                    <a:pt x="7200" y="13307"/>
                    <a:pt x="10800" y="13307"/>
                    <a:pt x="10800" y="13307"/>
                  </a:cubicBezTo>
                  <a:cubicBezTo>
                    <a:pt x="12600" y="13307"/>
                    <a:pt x="12600" y="15467"/>
                    <a:pt x="14400" y="13307"/>
                  </a:cubicBezTo>
                  <a:cubicBezTo>
                    <a:pt x="14400" y="13307"/>
                    <a:pt x="14400" y="8987"/>
                    <a:pt x="14400" y="8987"/>
                  </a:cubicBezTo>
                  <a:cubicBezTo>
                    <a:pt x="16200" y="4667"/>
                    <a:pt x="19800" y="2507"/>
                    <a:pt x="14400" y="347"/>
                  </a:cubicBezTo>
                  <a:cubicBezTo>
                    <a:pt x="12600" y="347"/>
                    <a:pt x="21600" y="4667"/>
                    <a:pt x="14400" y="34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27" name="Freeform 450"/>
            <p:cNvSpPr/>
            <p:nvPr/>
          </p:nvSpPr>
          <p:spPr>
            <a:xfrm>
              <a:off x="13926915" y="5386151"/>
              <a:ext cx="111996" cy="12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extrusionOk="0">
                  <a:moveTo>
                    <a:pt x="19800" y="0"/>
                  </a:moveTo>
                  <a:cubicBezTo>
                    <a:pt x="16200" y="1800"/>
                    <a:pt x="12600" y="7200"/>
                    <a:pt x="10800" y="10800"/>
                  </a:cubicBezTo>
                  <a:cubicBezTo>
                    <a:pt x="9000" y="12600"/>
                    <a:pt x="0" y="18000"/>
                    <a:pt x="0" y="21600"/>
                  </a:cubicBezTo>
                  <a:cubicBezTo>
                    <a:pt x="0" y="21600"/>
                    <a:pt x="5400" y="19800"/>
                    <a:pt x="7200" y="18000"/>
                  </a:cubicBezTo>
                  <a:cubicBezTo>
                    <a:pt x="9000" y="18000"/>
                    <a:pt x="12600" y="14400"/>
                    <a:pt x="14400" y="12600"/>
                  </a:cubicBezTo>
                  <a:cubicBezTo>
                    <a:pt x="14400" y="9000"/>
                    <a:pt x="16200" y="7200"/>
                    <a:pt x="18000" y="5400"/>
                  </a:cubicBezTo>
                  <a:cubicBezTo>
                    <a:pt x="19800" y="5400"/>
                    <a:pt x="21600" y="0"/>
                    <a:pt x="198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28" name="Freeform 451"/>
            <p:cNvSpPr/>
            <p:nvPr/>
          </p:nvSpPr>
          <p:spPr>
            <a:xfrm>
              <a:off x="14273414" y="5229027"/>
              <a:ext cx="14274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extrusionOk="0">
                  <a:moveTo>
                    <a:pt x="0" y="21600"/>
                  </a:moveTo>
                  <a:cubicBezTo>
                    <a:pt x="10800" y="21600"/>
                    <a:pt x="21600" y="0"/>
                    <a:pt x="10800" y="0"/>
                  </a:cubicBez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29" name="Freeform 452"/>
            <p:cNvSpPr/>
            <p:nvPr/>
          </p:nvSpPr>
          <p:spPr>
            <a:xfrm>
              <a:off x="12855228" y="5667200"/>
              <a:ext cx="533072" cy="59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021" extrusionOk="0">
                  <a:moveTo>
                    <a:pt x="4177" y="745"/>
                  </a:moveTo>
                  <a:cubicBezTo>
                    <a:pt x="3019" y="745"/>
                    <a:pt x="2248" y="745"/>
                    <a:pt x="1091" y="373"/>
                  </a:cubicBezTo>
                  <a:cubicBezTo>
                    <a:pt x="319" y="0"/>
                    <a:pt x="-452" y="-372"/>
                    <a:pt x="319" y="745"/>
                  </a:cubicBezTo>
                  <a:cubicBezTo>
                    <a:pt x="705" y="1490"/>
                    <a:pt x="1091" y="2607"/>
                    <a:pt x="1862" y="2980"/>
                  </a:cubicBezTo>
                  <a:cubicBezTo>
                    <a:pt x="2634" y="3352"/>
                    <a:pt x="3405" y="3725"/>
                    <a:pt x="3791" y="4469"/>
                  </a:cubicBezTo>
                  <a:cubicBezTo>
                    <a:pt x="4177" y="4842"/>
                    <a:pt x="4177" y="5587"/>
                    <a:pt x="4562" y="5959"/>
                  </a:cubicBezTo>
                  <a:cubicBezTo>
                    <a:pt x="5334" y="6331"/>
                    <a:pt x="5719" y="6331"/>
                    <a:pt x="6105" y="6704"/>
                  </a:cubicBezTo>
                  <a:cubicBezTo>
                    <a:pt x="6877" y="7449"/>
                    <a:pt x="6877" y="8566"/>
                    <a:pt x="7262" y="9311"/>
                  </a:cubicBezTo>
                  <a:cubicBezTo>
                    <a:pt x="7648" y="9683"/>
                    <a:pt x="8034" y="10056"/>
                    <a:pt x="8034" y="10056"/>
                  </a:cubicBezTo>
                  <a:cubicBezTo>
                    <a:pt x="8805" y="10800"/>
                    <a:pt x="9191" y="11173"/>
                    <a:pt x="9577" y="11918"/>
                  </a:cubicBezTo>
                  <a:cubicBezTo>
                    <a:pt x="10348" y="13035"/>
                    <a:pt x="10348" y="14152"/>
                    <a:pt x="11119" y="15269"/>
                  </a:cubicBezTo>
                  <a:cubicBezTo>
                    <a:pt x="12662" y="16387"/>
                    <a:pt x="13819" y="17876"/>
                    <a:pt x="15362" y="18994"/>
                  </a:cubicBezTo>
                  <a:cubicBezTo>
                    <a:pt x="16134" y="19738"/>
                    <a:pt x="16519" y="20111"/>
                    <a:pt x="17291" y="20856"/>
                  </a:cubicBezTo>
                  <a:cubicBezTo>
                    <a:pt x="17677" y="20856"/>
                    <a:pt x="19991" y="21228"/>
                    <a:pt x="20377" y="20856"/>
                  </a:cubicBezTo>
                  <a:cubicBezTo>
                    <a:pt x="20762" y="20483"/>
                    <a:pt x="19991" y="17504"/>
                    <a:pt x="20377" y="16759"/>
                  </a:cubicBezTo>
                  <a:cubicBezTo>
                    <a:pt x="20377" y="16387"/>
                    <a:pt x="21148" y="16387"/>
                    <a:pt x="20762" y="16014"/>
                  </a:cubicBezTo>
                  <a:cubicBezTo>
                    <a:pt x="20377" y="15642"/>
                    <a:pt x="19991" y="15269"/>
                    <a:pt x="19605" y="14897"/>
                  </a:cubicBezTo>
                  <a:cubicBezTo>
                    <a:pt x="19605" y="14897"/>
                    <a:pt x="19219" y="14525"/>
                    <a:pt x="18834" y="14525"/>
                  </a:cubicBezTo>
                  <a:cubicBezTo>
                    <a:pt x="18448" y="14525"/>
                    <a:pt x="18448" y="15269"/>
                    <a:pt x="18062" y="15269"/>
                  </a:cubicBezTo>
                  <a:cubicBezTo>
                    <a:pt x="18448" y="15269"/>
                    <a:pt x="18062" y="13780"/>
                    <a:pt x="18062" y="13780"/>
                  </a:cubicBezTo>
                  <a:cubicBezTo>
                    <a:pt x="17677" y="13407"/>
                    <a:pt x="17677" y="13407"/>
                    <a:pt x="17677" y="13035"/>
                  </a:cubicBezTo>
                  <a:cubicBezTo>
                    <a:pt x="17677" y="12662"/>
                    <a:pt x="16905" y="12290"/>
                    <a:pt x="16519" y="12290"/>
                  </a:cubicBezTo>
                  <a:cubicBezTo>
                    <a:pt x="16134" y="11918"/>
                    <a:pt x="15362" y="11545"/>
                    <a:pt x="15748" y="10800"/>
                  </a:cubicBezTo>
                  <a:cubicBezTo>
                    <a:pt x="15748" y="10800"/>
                    <a:pt x="15362" y="10428"/>
                    <a:pt x="15748" y="10428"/>
                  </a:cubicBezTo>
                  <a:cubicBezTo>
                    <a:pt x="15748" y="10056"/>
                    <a:pt x="16134" y="10428"/>
                    <a:pt x="16134" y="10056"/>
                  </a:cubicBezTo>
                  <a:cubicBezTo>
                    <a:pt x="16519" y="9311"/>
                    <a:pt x="14205" y="9311"/>
                    <a:pt x="14205" y="9683"/>
                  </a:cubicBezTo>
                  <a:cubicBezTo>
                    <a:pt x="14205" y="9311"/>
                    <a:pt x="15748" y="8938"/>
                    <a:pt x="14205" y="8938"/>
                  </a:cubicBezTo>
                  <a:cubicBezTo>
                    <a:pt x="13819" y="8938"/>
                    <a:pt x="13434" y="8566"/>
                    <a:pt x="13434" y="8566"/>
                  </a:cubicBezTo>
                  <a:cubicBezTo>
                    <a:pt x="13434" y="8194"/>
                    <a:pt x="13819" y="8194"/>
                    <a:pt x="13819" y="8194"/>
                  </a:cubicBezTo>
                  <a:cubicBezTo>
                    <a:pt x="13819" y="7821"/>
                    <a:pt x="13048" y="7821"/>
                    <a:pt x="13048" y="7821"/>
                  </a:cubicBezTo>
                  <a:cubicBezTo>
                    <a:pt x="13048" y="7821"/>
                    <a:pt x="13434" y="7449"/>
                    <a:pt x="12662" y="7449"/>
                  </a:cubicBezTo>
                  <a:cubicBezTo>
                    <a:pt x="12277" y="7076"/>
                    <a:pt x="11891" y="7076"/>
                    <a:pt x="11505" y="6704"/>
                  </a:cubicBezTo>
                  <a:cubicBezTo>
                    <a:pt x="10348" y="5214"/>
                    <a:pt x="11119" y="6704"/>
                    <a:pt x="11119" y="6704"/>
                  </a:cubicBezTo>
                  <a:cubicBezTo>
                    <a:pt x="10734" y="6704"/>
                    <a:pt x="9577" y="5587"/>
                    <a:pt x="9191" y="5587"/>
                  </a:cubicBezTo>
                  <a:cubicBezTo>
                    <a:pt x="8805" y="4842"/>
                    <a:pt x="8419" y="4097"/>
                    <a:pt x="7648" y="3725"/>
                  </a:cubicBezTo>
                  <a:cubicBezTo>
                    <a:pt x="6877" y="3352"/>
                    <a:pt x="6491" y="2980"/>
                    <a:pt x="5719" y="2235"/>
                  </a:cubicBezTo>
                  <a:cubicBezTo>
                    <a:pt x="5334" y="1862"/>
                    <a:pt x="4948" y="745"/>
                    <a:pt x="4177" y="745"/>
                  </a:cubicBezTo>
                  <a:close/>
                </a:path>
              </a:pathLst>
            </a:custGeom>
            <a:solidFill>
              <a:srgbClr val="537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30" name="Freeform 453"/>
            <p:cNvSpPr/>
            <p:nvPr/>
          </p:nvSpPr>
          <p:spPr>
            <a:xfrm>
              <a:off x="12949303" y="5877422"/>
              <a:ext cx="34339" cy="4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99" h="17968" extrusionOk="0">
                  <a:moveTo>
                    <a:pt x="13829" y="17280"/>
                  </a:moveTo>
                  <a:cubicBezTo>
                    <a:pt x="18149" y="12960"/>
                    <a:pt x="5189" y="0"/>
                    <a:pt x="869" y="0"/>
                  </a:cubicBezTo>
                  <a:cubicBezTo>
                    <a:pt x="-3451" y="4320"/>
                    <a:pt x="9509" y="21600"/>
                    <a:pt x="13829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31" name="Freeform 454"/>
            <p:cNvSpPr/>
            <p:nvPr/>
          </p:nvSpPr>
          <p:spPr>
            <a:xfrm>
              <a:off x="13019414" y="6002019"/>
              <a:ext cx="32051" cy="44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99" h="17968" extrusionOk="0">
                  <a:moveTo>
                    <a:pt x="13829" y="17280"/>
                  </a:moveTo>
                  <a:cubicBezTo>
                    <a:pt x="18149" y="12960"/>
                    <a:pt x="5189" y="0"/>
                    <a:pt x="869" y="0"/>
                  </a:cubicBezTo>
                  <a:cubicBezTo>
                    <a:pt x="-3451" y="4320"/>
                    <a:pt x="9509" y="21600"/>
                    <a:pt x="13829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32" name="Freeform 455"/>
            <p:cNvSpPr/>
            <p:nvPr/>
          </p:nvSpPr>
          <p:spPr>
            <a:xfrm>
              <a:off x="13344932" y="6040545"/>
              <a:ext cx="70646" cy="68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25" extrusionOk="0">
                  <a:moveTo>
                    <a:pt x="21600" y="19725"/>
                  </a:moveTo>
                  <a:cubicBezTo>
                    <a:pt x="21600" y="13554"/>
                    <a:pt x="15429" y="13554"/>
                    <a:pt x="15429" y="7382"/>
                  </a:cubicBezTo>
                  <a:cubicBezTo>
                    <a:pt x="15429" y="1211"/>
                    <a:pt x="6171" y="-1875"/>
                    <a:pt x="0" y="1211"/>
                  </a:cubicBezTo>
                  <a:cubicBezTo>
                    <a:pt x="0" y="4296"/>
                    <a:pt x="0" y="7382"/>
                    <a:pt x="3086" y="7382"/>
                  </a:cubicBezTo>
                  <a:cubicBezTo>
                    <a:pt x="9257" y="7382"/>
                    <a:pt x="6171" y="10468"/>
                    <a:pt x="9257" y="13554"/>
                  </a:cubicBezTo>
                  <a:cubicBezTo>
                    <a:pt x="9257" y="16639"/>
                    <a:pt x="21600" y="19725"/>
                    <a:pt x="21600" y="1972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33" name="Freeform 456"/>
            <p:cNvSpPr/>
            <p:nvPr/>
          </p:nvSpPr>
          <p:spPr>
            <a:xfrm>
              <a:off x="13460573" y="6087455"/>
              <a:ext cx="27756" cy="3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8600" extrusionOk="0">
                  <a:moveTo>
                    <a:pt x="8100" y="16200"/>
                  </a:moveTo>
                  <a:cubicBezTo>
                    <a:pt x="-2700" y="21600"/>
                    <a:pt x="-2700" y="5400"/>
                    <a:pt x="8100" y="0"/>
                  </a:cubicBezTo>
                  <a:cubicBezTo>
                    <a:pt x="18900" y="0"/>
                    <a:pt x="18900" y="16200"/>
                    <a:pt x="8100" y="16200"/>
                  </a:cubicBezTo>
                  <a:cubicBezTo>
                    <a:pt x="2700" y="21600"/>
                    <a:pt x="13500" y="16200"/>
                    <a:pt x="8100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34" name="Freeform 457"/>
            <p:cNvSpPr/>
            <p:nvPr/>
          </p:nvSpPr>
          <p:spPr>
            <a:xfrm>
              <a:off x="13355022" y="6265451"/>
              <a:ext cx="446968" cy="14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0000" extrusionOk="0">
                  <a:moveTo>
                    <a:pt x="4226" y="0"/>
                  </a:moveTo>
                  <a:cubicBezTo>
                    <a:pt x="3287" y="1440"/>
                    <a:pt x="2817" y="0"/>
                    <a:pt x="1409" y="0"/>
                  </a:cubicBezTo>
                  <a:cubicBezTo>
                    <a:pt x="1409" y="0"/>
                    <a:pt x="0" y="4320"/>
                    <a:pt x="0" y="5760"/>
                  </a:cubicBezTo>
                  <a:cubicBezTo>
                    <a:pt x="0" y="7200"/>
                    <a:pt x="1878" y="5760"/>
                    <a:pt x="2348" y="8640"/>
                  </a:cubicBezTo>
                  <a:cubicBezTo>
                    <a:pt x="2817" y="11520"/>
                    <a:pt x="4226" y="11520"/>
                    <a:pt x="5165" y="12960"/>
                  </a:cubicBezTo>
                  <a:cubicBezTo>
                    <a:pt x="6104" y="12960"/>
                    <a:pt x="6574" y="12960"/>
                    <a:pt x="7043" y="12960"/>
                  </a:cubicBezTo>
                  <a:cubicBezTo>
                    <a:pt x="8452" y="12960"/>
                    <a:pt x="9861" y="14400"/>
                    <a:pt x="11270" y="15840"/>
                  </a:cubicBezTo>
                  <a:cubicBezTo>
                    <a:pt x="13617" y="17280"/>
                    <a:pt x="16435" y="15840"/>
                    <a:pt x="18783" y="18720"/>
                  </a:cubicBezTo>
                  <a:cubicBezTo>
                    <a:pt x="19252" y="18720"/>
                    <a:pt x="20661" y="21600"/>
                    <a:pt x="21130" y="18720"/>
                  </a:cubicBezTo>
                  <a:cubicBezTo>
                    <a:pt x="21600" y="18720"/>
                    <a:pt x="20661" y="12960"/>
                    <a:pt x="20191" y="12960"/>
                  </a:cubicBezTo>
                  <a:cubicBezTo>
                    <a:pt x="19722" y="11520"/>
                    <a:pt x="19722" y="12960"/>
                    <a:pt x="19252" y="12960"/>
                  </a:cubicBezTo>
                  <a:cubicBezTo>
                    <a:pt x="18313" y="14400"/>
                    <a:pt x="17843" y="12960"/>
                    <a:pt x="17374" y="12960"/>
                  </a:cubicBezTo>
                  <a:cubicBezTo>
                    <a:pt x="16904" y="11520"/>
                    <a:pt x="16904" y="10080"/>
                    <a:pt x="16435" y="8640"/>
                  </a:cubicBezTo>
                  <a:cubicBezTo>
                    <a:pt x="16435" y="7200"/>
                    <a:pt x="15496" y="7200"/>
                    <a:pt x="15026" y="5760"/>
                  </a:cubicBezTo>
                  <a:cubicBezTo>
                    <a:pt x="14557" y="5760"/>
                    <a:pt x="13148" y="4320"/>
                    <a:pt x="12678" y="4320"/>
                  </a:cubicBezTo>
                  <a:cubicBezTo>
                    <a:pt x="12209" y="4320"/>
                    <a:pt x="11739" y="5760"/>
                    <a:pt x="11739" y="5760"/>
                  </a:cubicBezTo>
                  <a:cubicBezTo>
                    <a:pt x="11270" y="7200"/>
                    <a:pt x="10800" y="7200"/>
                    <a:pt x="9861" y="7200"/>
                  </a:cubicBezTo>
                  <a:cubicBezTo>
                    <a:pt x="8922" y="7200"/>
                    <a:pt x="7983" y="5760"/>
                    <a:pt x="7043" y="4320"/>
                  </a:cubicBezTo>
                  <a:cubicBezTo>
                    <a:pt x="6574" y="2880"/>
                    <a:pt x="5635" y="2880"/>
                    <a:pt x="5165" y="2880"/>
                  </a:cubicBezTo>
                  <a:cubicBezTo>
                    <a:pt x="5165" y="2880"/>
                    <a:pt x="4696" y="0"/>
                    <a:pt x="4226" y="0"/>
                  </a:cubicBezTo>
                  <a:cubicBezTo>
                    <a:pt x="3757" y="1440"/>
                    <a:pt x="4696" y="0"/>
                    <a:pt x="4226" y="0"/>
                  </a:cubicBezTo>
                  <a:close/>
                </a:path>
              </a:pathLst>
            </a:custGeom>
            <a:solidFill>
              <a:srgbClr val="537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35" name="Freeform 458"/>
            <p:cNvSpPr/>
            <p:nvPr/>
          </p:nvSpPr>
          <p:spPr>
            <a:xfrm>
              <a:off x="13713268" y="6312376"/>
              <a:ext cx="55535" cy="2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03" h="16362" extrusionOk="0">
                  <a:moveTo>
                    <a:pt x="2003" y="16362"/>
                  </a:moveTo>
                  <a:cubicBezTo>
                    <a:pt x="-6097" y="9162"/>
                    <a:pt x="12803" y="-5238"/>
                    <a:pt x="15503" y="1962"/>
                  </a:cubicBezTo>
                  <a:cubicBezTo>
                    <a:pt x="15503" y="9162"/>
                    <a:pt x="4703" y="16362"/>
                    <a:pt x="2003" y="16362"/>
                  </a:cubicBezTo>
                  <a:cubicBezTo>
                    <a:pt x="-697" y="16362"/>
                    <a:pt x="4703" y="16362"/>
                    <a:pt x="2003" y="1636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36" name="Freeform 459"/>
            <p:cNvSpPr/>
            <p:nvPr/>
          </p:nvSpPr>
          <p:spPr>
            <a:xfrm>
              <a:off x="13806420" y="6379366"/>
              <a:ext cx="42043" cy="4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7" h="21600" extrusionOk="0">
                  <a:moveTo>
                    <a:pt x="8181" y="0"/>
                  </a:moveTo>
                  <a:cubicBezTo>
                    <a:pt x="4581" y="0"/>
                    <a:pt x="-2619" y="0"/>
                    <a:pt x="981" y="5400"/>
                  </a:cubicBezTo>
                  <a:cubicBezTo>
                    <a:pt x="981" y="5400"/>
                    <a:pt x="8181" y="21600"/>
                    <a:pt x="8181" y="21600"/>
                  </a:cubicBezTo>
                  <a:cubicBezTo>
                    <a:pt x="15381" y="21600"/>
                    <a:pt x="18981" y="0"/>
                    <a:pt x="8181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37" name="Freeform 460"/>
            <p:cNvSpPr/>
            <p:nvPr/>
          </p:nvSpPr>
          <p:spPr>
            <a:xfrm>
              <a:off x="13866415" y="6390045"/>
              <a:ext cx="35083" cy="2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90" h="17600" extrusionOk="0">
                  <a:moveTo>
                    <a:pt x="14170" y="7200"/>
                  </a:moveTo>
                  <a:cubicBezTo>
                    <a:pt x="14170" y="7200"/>
                    <a:pt x="9850" y="0"/>
                    <a:pt x="5530" y="0"/>
                  </a:cubicBezTo>
                  <a:cubicBezTo>
                    <a:pt x="5530" y="7200"/>
                    <a:pt x="-3110" y="14400"/>
                    <a:pt x="1210" y="14400"/>
                  </a:cubicBezTo>
                  <a:cubicBezTo>
                    <a:pt x="1210" y="14400"/>
                    <a:pt x="5530" y="21600"/>
                    <a:pt x="5530" y="14400"/>
                  </a:cubicBezTo>
                  <a:cubicBezTo>
                    <a:pt x="9850" y="14400"/>
                    <a:pt x="18490" y="14400"/>
                    <a:pt x="14170" y="7200"/>
                  </a:cubicBezTo>
                  <a:cubicBezTo>
                    <a:pt x="14170" y="7200"/>
                    <a:pt x="18490" y="14400"/>
                    <a:pt x="14170" y="7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38" name="Freeform 461"/>
            <p:cNvSpPr/>
            <p:nvPr/>
          </p:nvSpPr>
          <p:spPr>
            <a:xfrm>
              <a:off x="13905168" y="6392715"/>
              <a:ext cx="54849" cy="4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0" h="20250" extrusionOk="0">
                  <a:moveTo>
                    <a:pt x="3563" y="4050"/>
                  </a:moveTo>
                  <a:cubicBezTo>
                    <a:pt x="478" y="9450"/>
                    <a:pt x="-2608" y="20250"/>
                    <a:pt x="3563" y="20250"/>
                  </a:cubicBezTo>
                  <a:cubicBezTo>
                    <a:pt x="9735" y="20250"/>
                    <a:pt x="12821" y="20250"/>
                    <a:pt x="15906" y="14850"/>
                  </a:cubicBezTo>
                  <a:cubicBezTo>
                    <a:pt x="18992" y="14850"/>
                    <a:pt x="12821" y="9450"/>
                    <a:pt x="12821" y="4050"/>
                  </a:cubicBezTo>
                  <a:cubicBezTo>
                    <a:pt x="9735" y="-1350"/>
                    <a:pt x="6649" y="-1350"/>
                    <a:pt x="3563" y="405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39" name="Freeform 462"/>
            <p:cNvSpPr/>
            <p:nvPr/>
          </p:nvSpPr>
          <p:spPr>
            <a:xfrm>
              <a:off x="13947097" y="6379366"/>
              <a:ext cx="78214" cy="4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19069" extrusionOk="0">
                  <a:moveTo>
                    <a:pt x="2700" y="0"/>
                  </a:moveTo>
                  <a:cubicBezTo>
                    <a:pt x="0" y="0"/>
                    <a:pt x="0" y="0"/>
                    <a:pt x="0" y="4320"/>
                  </a:cubicBezTo>
                  <a:cubicBezTo>
                    <a:pt x="0" y="4320"/>
                    <a:pt x="5400" y="4320"/>
                    <a:pt x="5400" y="8640"/>
                  </a:cubicBezTo>
                  <a:cubicBezTo>
                    <a:pt x="5400" y="8640"/>
                    <a:pt x="5400" y="12960"/>
                    <a:pt x="5400" y="12960"/>
                  </a:cubicBezTo>
                  <a:cubicBezTo>
                    <a:pt x="5400" y="17280"/>
                    <a:pt x="16200" y="21600"/>
                    <a:pt x="18900" y="17280"/>
                  </a:cubicBezTo>
                  <a:cubicBezTo>
                    <a:pt x="21600" y="12960"/>
                    <a:pt x="21600" y="8640"/>
                    <a:pt x="18900" y="4320"/>
                  </a:cubicBezTo>
                  <a:cubicBezTo>
                    <a:pt x="13500" y="4320"/>
                    <a:pt x="8100" y="4320"/>
                    <a:pt x="27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40" name="Freeform 463"/>
            <p:cNvSpPr/>
            <p:nvPr/>
          </p:nvSpPr>
          <p:spPr>
            <a:xfrm>
              <a:off x="14054751" y="6390045"/>
              <a:ext cx="121106" cy="30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600" extrusionOk="0">
                  <a:moveTo>
                    <a:pt x="3600" y="0"/>
                  </a:moveTo>
                  <a:cubicBezTo>
                    <a:pt x="3600" y="0"/>
                    <a:pt x="0" y="5400"/>
                    <a:pt x="0" y="10800"/>
                  </a:cubicBezTo>
                  <a:cubicBezTo>
                    <a:pt x="0" y="10800"/>
                    <a:pt x="19800" y="21600"/>
                    <a:pt x="21600" y="10800"/>
                  </a:cubicBezTo>
                  <a:cubicBezTo>
                    <a:pt x="21600" y="5400"/>
                    <a:pt x="16200" y="10800"/>
                    <a:pt x="16200" y="10800"/>
                  </a:cubicBezTo>
                  <a:cubicBezTo>
                    <a:pt x="12600" y="10800"/>
                    <a:pt x="7200" y="5400"/>
                    <a:pt x="3600" y="0"/>
                  </a:cubicBezTo>
                  <a:cubicBezTo>
                    <a:pt x="3600" y="0"/>
                    <a:pt x="5400" y="0"/>
                    <a:pt x="36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41" name="Freeform 464"/>
            <p:cNvSpPr/>
            <p:nvPr/>
          </p:nvSpPr>
          <p:spPr>
            <a:xfrm>
              <a:off x="14017744" y="6450565"/>
              <a:ext cx="83763" cy="4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07" h="15869" extrusionOk="0">
                  <a:moveTo>
                    <a:pt x="0" y="0"/>
                  </a:moveTo>
                  <a:cubicBezTo>
                    <a:pt x="1964" y="0"/>
                    <a:pt x="13745" y="21600"/>
                    <a:pt x="15709" y="14400"/>
                  </a:cubicBezTo>
                  <a:cubicBezTo>
                    <a:pt x="21600" y="3600"/>
                    <a:pt x="1964" y="0"/>
                    <a:pt x="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42" name="Freeform 465"/>
            <p:cNvSpPr/>
            <p:nvPr/>
          </p:nvSpPr>
          <p:spPr>
            <a:xfrm>
              <a:off x="14372873" y="6115934"/>
              <a:ext cx="39375" cy="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46" h="18600" extrusionOk="0">
                  <a:moveTo>
                    <a:pt x="6521" y="16200"/>
                  </a:moveTo>
                  <a:cubicBezTo>
                    <a:pt x="-4279" y="21600"/>
                    <a:pt x="-679" y="0"/>
                    <a:pt x="10121" y="0"/>
                  </a:cubicBezTo>
                  <a:cubicBezTo>
                    <a:pt x="17321" y="0"/>
                    <a:pt x="13721" y="16200"/>
                    <a:pt x="6521" y="16200"/>
                  </a:cubicBezTo>
                  <a:cubicBezTo>
                    <a:pt x="2921" y="21600"/>
                    <a:pt x="13721" y="16200"/>
                    <a:pt x="6521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43" name="Freeform 466"/>
            <p:cNvSpPr/>
            <p:nvPr/>
          </p:nvSpPr>
          <p:spPr>
            <a:xfrm>
              <a:off x="14467583" y="6108816"/>
              <a:ext cx="142239" cy="4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2036" y="12960"/>
                  </a:moveTo>
                  <a:cubicBezTo>
                    <a:pt x="596" y="12960"/>
                    <a:pt x="-844" y="8640"/>
                    <a:pt x="596" y="4320"/>
                  </a:cubicBezTo>
                  <a:cubicBezTo>
                    <a:pt x="2036" y="0"/>
                    <a:pt x="3476" y="0"/>
                    <a:pt x="6356" y="0"/>
                  </a:cubicBezTo>
                  <a:cubicBezTo>
                    <a:pt x="10676" y="0"/>
                    <a:pt x="13556" y="0"/>
                    <a:pt x="17876" y="8640"/>
                  </a:cubicBezTo>
                  <a:cubicBezTo>
                    <a:pt x="19316" y="12960"/>
                    <a:pt x="20756" y="17280"/>
                    <a:pt x="20756" y="21600"/>
                  </a:cubicBezTo>
                  <a:cubicBezTo>
                    <a:pt x="19316" y="21600"/>
                    <a:pt x="14996" y="12960"/>
                    <a:pt x="14996" y="12960"/>
                  </a:cubicBezTo>
                  <a:cubicBezTo>
                    <a:pt x="10676" y="8640"/>
                    <a:pt x="6356" y="12960"/>
                    <a:pt x="2036" y="12960"/>
                  </a:cubicBezTo>
                  <a:cubicBezTo>
                    <a:pt x="596" y="12960"/>
                    <a:pt x="3476" y="12960"/>
                    <a:pt x="2036" y="129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44" name="Freeform 467"/>
            <p:cNvSpPr/>
            <p:nvPr/>
          </p:nvSpPr>
          <p:spPr>
            <a:xfrm>
              <a:off x="14011044" y="5875538"/>
              <a:ext cx="312832" cy="368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096" extrusionOk="0">
                  <a:moveTo>
                    <a:pt x="8543" y="18696"/>
                  </a:moveTo>
                  <a:cubicBezTo>
                    <a:pt x="8543" y="18096"/>
                    <a:pt x="9218" y="18096"/>
                    <a:pt x="9218" y="17496"/>
                  </a:cubicBezTo>
                  <a:cubicBezTo>
                    <a:pt x="9218" y="16896"/>
                    <a:pt x="7868" y="16296"/>
                    <a:pt x="7193" y="16296"/>
                  </a:cubicBezTo>
                  <a:cubicBezTo>
                    <a:pt x="6518" y="15096"/>
                    <a:pt x="7868" y="14496"/>
                    <a:pt x="7868" y="13296"/>
                  </a:cubicBezTo>
                  <a:cubicBezTo>
                    <a:pt x="7868" y="12696"/>
                    <a:pt x="5168" y="12696"/>
                    <a:pt x="5168" y="13296"/>
                  </a:cubicBezTo>
                  <a:cubicBezTo>
                    <a:pt x="4493" y="14496"/>
                    <a:pt x="5168" y="15696"/>
                    <a:pt x="5168" y="16896"/>
                  </a:cubicBezTo>
                  <a:cubicBezTo>
                    <a:pt x="4493" y="16896"/>
                    <a:pt x="5168" y="17496"/>
                    <a:pt x="5168" y="17496"/>
                  </a:cubicBezTo>
                  <a:cubicBezTo>
                    <a:pt x="5168" y="18696"/>
                    <a:pt x="4493" y="19296"/>
                    <a:pt x="4493" y="19896"/>
                  </a:cubicBezTo>
                  <a:cubicBezTo>
                    <a:pt x="3818" y="21096"/>
                    <a:pt x="4493" y="21096"/>
                    <a:pt x="2468" y="21096"/>
                  </a:cubicBezTo>
                  <a:cubicBezTo>
                    <a:pt x="443" y="21096"/>
                    <a:pt x="2468" y="18696"/>
                    <a:pt x="2468" y="18096"/>
                  </a:cubicBezTo>
                  <a:cubicBezTo>
                    <a:pt x="3143" y="17496"/>
                    <a:pt x="2468" y="15696"/>
                    <a:pt x="1118" y="15096"/>
                  </a:cubicBezTo>
                  <a:cubicBezTo>
                    <a:pt x="-232" y="14496"/>
                    <a:pt x="-232" y="13296"/>
                    <a:pt x="443" y="12096"/>
                  </a:cubicBezTo>
                  <a:cubicBezTo>
                    <a:pt x="1118" y="10896"/>
                    <a:pt x="1118" y="9096"/>
                    <a:pt x="1793" y="7896"/>
                  </a:cubicBezTo>
                  <a:cubicBezTo>
                    <a:pt x="3143" y="6096"/>
                    <a:pt x="2468" y="2496"/>
                    <a:pt x="5843" y="2496"/>
                  </a:cubicBezTo>
                  <a:cubicBezTo>
                    <a:pt x="6518" y="2496"/>
                    <a:pt x="5843" y="696"/>
                    <a:pt x="7193" y="696"/>
                  </a:cubicBezTo>
                  <a:cubicBezTo>
                    <a:pt x="9218" y="1296"/>
                    <a:pt x="10568" y="1896"/>
                    <a:pt x="11918" y="1896"/>
                  </a:cubicBezTo>
                  <a:cubicBezTo>
                    <a:pt x="13268" y="1896"/>
                    <a:pt x="15293" y="2496"/>
                    <a:pt x="16643" y="1896"/>
                  </a:cubicBezTo>
                  <a:cubicBezTo>
                    <a:pt x="17318" y="1896"/>
                    <a:pt x="21368" y="-504"/>
                    <a:pt x="21368" y="96"/>
                  </a:cubicBezTo>
                  <a:cubicBezTo>
                    <a:pt x="21368" y="696"/>
                    <a:pt x="19343" y="2496"/>
                    <a:pt x="19343" y="3096"/>
                  </a:cubicBezTo>
                  <a:cubicBezTo>
                    <a:pt x="17993" y="3696"/>
                    <a:pt x="16643" y="3696"/>
                    <a:pt x="15293" y="3696"/>
                  </a:cubicBezTo>
                  <a:cubicBezTo>
                    <a:pt x="11918" y="3096"/>
                    <a:pt x="9218" y="3696"/>
                    <a:pt x="6518" y="3696"/>
                  </a:cubicBezTo>
                  <a:cubicBezTo>
                    <a:pt x="4493" y="3096"/>
                    <a:pt x="3818" y="3696"/>
                    <a:pt x="3818" y="5496"/>
                  </a:cubicBezTo>
                  <a:cubicBezTo>
                    <a:pt x="3818" y="7296"/>
                    <a:pt x="5843" y="7296"/>
                    <a:pt x="6518" y="8496"/>
                  </a:cubicBezTo>
                  <a:cubicBezTo>
                    <a:pt x="7193" y="9696"/>
                    <a:pt x="7868" y="8496"/>
                    <a:pt x="8543" y="7896"/>
                  </a:cubicBezTo>
                  <a:cubicBezTo>
                    <a:pt x="8543" y="7296"/>
                    <a:pt x="13268" y="6696"/>
                    <a:pt x="13268" y="7296"/>
                  </a:cubicBezTo>
                  <a:cubicBezTo>
                    <a:pt x="13943" y="7296"/>
                    <a:pt x="11918" y="9096"/>
                    <a:pt x="11243" y="9096"/>
                  </a:cubicBezTo>
                  <a:cubicBezTo>
                    <a:pt x="9893" y="10296"/>
                    <a:pt x="9893" y="10296"/>
                    <a:pt x="8543" y="9696"/>
                  </a:cubicBezTo>
                  <a:cubicBezTo>
                    <a:pt x="8543" y="9696"/>
                    <a:pt x="9218" y="11496"/>
                    <a:pt x="9218" y="11496"/>
                  </a:cubicBezTo>
                  <a:cubicBezTo>
                    <a:pt x="9893" y="12096"/>
                    <a:pt x="11918" y="13296"/>
                    <a:pt x="11918" y="14496"/>
                  </a:cubicBezTo>
                  <a:cubicBezTo>
                    <a:pt x="11918" y="15096"/>
                    <a:pt x="11918" y="15696"/>
                    <a:pt x="12593" y="16296"/>
                  </a:cubicBezTo>
                  <a:cubicBezTo>
                    <a:pt x="12593" y="16296"/>
                    <a:pt x="13943" y="17496"/>
                    <a:pt x="14618" y="17496"/>
                  </a:cubicBezTo>
                  <a:cubicBezTo>
                    <a:pt x="13268" y="18096"/>
                    <a:pt x="9893" y="19296"/>
                    <a:pt x="8543" y="18696"/>
                  </a:cubicBezTo>
                  <a:cubicBezTo>
                    <a:pt x="8543" y="18096"/>
                    <a:pt x="9218" y="19296"/>
                    <a:pt x="8543" y="18696"/>
                  </a:cubicBezTo>
                  <a:close/>
                </a:path>
              </a:pathLst>
            </a:custGeom>
            <a:solidFill>
              <a:srgbClr val="537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45" name="Freeform 468"/>
            <p:cNvSpPr/>
            <p:nvPr/>
          </p:nvSpPr>
          <p:spPr>
            <a:xfrm>
              <a:off x="14431523" y="5845378"/>
              <a:ext cx="70339" cy="1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6" h="21600" extrusionOk="0">
                  <a:moveTo>
                    <a:pt x="8100" y="2880"/>
                  </a:moveTo>
                  <a:cubicBezTo>
                    <a:pt x="8100" y="1440"/>
                    <a:pt x="8100" y="1440"/>
                    <a:pt x="8100" y="0"/>
                  </a:cubicBezTo>
                  <a:cubicBezTo>
                    <a:pt x="5400" y="0"/>
                    <a:pt x="0" y="4320"/>
                    <a:pt x="0" y="5760"/>
                  </a:cubicBezTo>
                  <a:cubicBezTo>
                    <a:pt x="0" y="7200"/>
                    <a:pt x="2700" y="8640"/>
                    <a:pt x="2700" y="11520"/>
                  </a:cubicBezTo>
                  <a:cubicBezTo>
                    <a:pt x="2700" y="12960"/>
                    <a:pt x="2700" y="15840"/>
                    <a:pt x="5400" y="17280"/>
                  </a:cubicBezTo>
                  <a:cubicBezTo>
                    <a:pt x="5400" y="17280"/>
                    <a:pt x="13500" y="21600"/>
                    <a:pt x="13500" y="21600"/>
                  </a:cubicBezTo>
                  <a:cubicBezTo>
                    <a:pt x="13500" y="21600"/>
                    <a:pt x="10800" y="18720"/>
                    <a:pt x="10800" y="18720"/>
                  </a:cubicBezTo>
                  <a:cubicBezTo>
                    <a:pt x="8100" y="17280"/>
                    <a:pt x="8100" y="14400"/>
                    <a:pt x="8100" y="12960"/>
                  </a:cubicBezTo>
                  <a:cubicBezTo>
                    <a:pt x="8100" y="11520"/>
                    <a:pt x="18900" y="12960"/>
                    <a:pt x="18900" y="12960"/>
                  </a:cubicBezTo>
                  <a:cubicBezTo>
                    <a:pt x="21600" y="12960"/>
                    <a:pt x="16200" y="11520"/>
                    <a:pt x="13500" y="10080"/>
                  </a:cubicBezTo>
                  <a:cubicBezTo>
                    <a:pt x="13500" y="10080"/>
                    <a:pt x="16200" y="8640"/>
                    <a:pt x="16200" y="7200"/>
                  </a:cubicBezTo>
                  <a:cubicBezTo>
                    <a:pt x="18900" y="1440"/>
                    <a:pt x="8100" y="8640"/>
                    <a:pt x="5400" y="8640"/>
                  </a:cubicBezTo>
                  <a:cubicBezTo>
                    <a:pt x="5400" y="8640"/>
                    <a:pt x="10800" y="4320"/>
                    <a:pt x="8100" y="2880"/>
                  </a:cubicBezTo>
                  <a:cubicBezTo>
                    <a:pt x="8100" y="1440"/>
                    <a:pt x="10800" y="4320"/>
                    <a:pt x="8100" y="28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46" name="Freeform 469"/>
            <p:cNvSpPr/>
            <p:nvPr/>
          </p:nvSpPr>
          <p:spPr>
            <a:xfrm>
              <a:off x="14477150" y="5824021"/>
              <a:ext cx="16403" cy="2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5" h="21600" extrusionOk="0">
                  <a:moveTo>
                    <a:pt x="2982" y="21600"/>
                  </a:moveTo>
                  <a:cubicBezTo>
                    <a:pt x="-4218" y="21600"/>
                    <a:pt x="2982" y="0"/>
                    <a:pt x="10182" y="0"/>
                  </a:cubicBezTo>
                  <a:cubicBezTo>
                    <a:pt x="17382" y="0"/>
                    <a:pt x="10182" y="21600"/>
                    <a:pt x="2982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47" name="Freeform 470"/>
            <p:cNvSpPr/>
            <p:nvPr/>
          </p:nvSpPr>
          <p:spPr>
            <a:xfrm>
              <a:off x="14579545" y="5961967"/>
              <a:ext cx="47098" cy="1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900" extrusionOk="0">
                  <a:moveTo>
                    <a:pt x="21600" y="8100"/>
                  </a:moveTo>
                  <a:cubicBezTo>
                    <a:pt x="21600" y="-2700"/>
                    <a:pt x="0" y="-2700"/>
                    <a:pt x="0" y="8100"/>
                  </a:cubicBezTo>
                  <a:cubicBezTo>
                    <a:pt x="0" y="8100"/>
                    <a:pt x="21600" y="18900"/>
                    <a:pt x="21600" y="81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48" name="Freeform 471"/>
            <p:cNvSpPr/>
            <p:nvPr/>
          </p:nvSpPr>
          <p:spPr>
            <a:xfrm>
              <a:off x="14596721" y="5977744"/>
              <a:ext cx="171715" cy="10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6" h="19081" extrusionOk="0">
                  <a:moveTo>
                    <a:pt x="10541" y="536"/>
                  </a:moveTo>
                  <a:cubicBezTo>
                    <a:pt x="9405" y="-1428"/>
                    <a:pt x="4857" y="2499"/>
                    <a:pt x="3720" y="4463"/>
                  </a:cubicBezTo>
                  <a:cubicBezTo>
                    <a:pt x="2584" y="4463"/>
                    <a:pt x="3720" y="4463"/>
                    <a:pt x="2584" y="6427"/>
                  </a:cubicBezTo>
                  <a:cubicBezTo>
                    <a:pt x="2584" y="8390"/>
                    <a:pt x="1447" y="4463"/>
                    <a:pt x="310" y="4463"/>
                  </a:cubicBezTo>
                  <a:cubicBezTo>
                    <a:pt x="-827" y="4463"/>
                    <a:pt x="1447" y="10354"/>
                    <a:pt x="2584" y="10354"/>
                  </a:cubicBezTo>
                  <a:cubicBezTo>
                    <a:pt x="2584" y="12317"/>
                    <a:pt x="4857" y="12317"/>
                    <a:pt x="5994" y="12317"/>
                  </a:cubicBezTo>
                  <a:cubicBezTo>
                    <a:pt x="8268" y="12317"/>
                    <a:pt x="8268" y="16245"/>
                    <a:pt x="9405" y="18208"/>
                  </a:cubicBezTo>
                  <a:cubicBezTo>
                    <a:pt x="10541" y="20172"/>
                    <a:pt x="13952" y="18208"/>
                    <a:pt x="15089" y="18208"/>
                  </a:cubicBezTo>
                  <a:cubicBezTo>
                    <a:pt x="19636" y="18208"/>
                    <a:pt x="20773" y="14281"/>
                    <a:pt x="19636" y="8390"/>
                  </a:cubicBezTo>
                  <a:cubicBezTo>
                    <a:pt x="19636" y="4463"/>
                    <a:pt x="18499" y="2499"/>
                    <a:pt x="16226" y="2499"/>
                  </a:cubicBezTo>
                  <a:cubicBezTo>
                    <a:pt x="15089" y="2499"/>
                    <a:pt x="12815" y="536"/>
                    <a:pt x="10541" y="536"/>
                  </a:cubicBezTo>
                  <a:cubicBezTo>
                    <a:pt x="10541" y="536"/>
                    <a:pt x="11678" y="536"/>
                    <a:pt x="10541" y="53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49" name="Freeform 472"/>
            <p:cNvSpPr/>
            <p:nvPr/>
          </p:nvSpPr>
          <p:spPr>
            <a:xfrm>
              <a:off x="15467657" y="6184598"/>
              <a:ext cx="197006" cy="10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17829" extrusionOk="0">
                  <a:moveTo>
                    <a:pt x="0" y="11754"/>
                  </a:moveTo>
                  <a:cubicBezTo>
                    <a:pt x="1029" y="9954"/>
                    <a:pt x="5143" y="11754"/>
                    <a:pt x="6171" y="11754"/>
                  </a:cubicBezTo>
                  <a:cubicBezTo>
                    <a:pt x="7200" y="11754"/>
                    <a:pt x="8229" y="8154"/>
                    <a:pt x="9257" y="9954"/>
                  </a:cubicBezTo>
                  <a:cubicBezTo>
                    <a:pt x="10286" y="11754"/>
                    <a:pt x="12343" y="11754"/>
                    <a:pt x="13371" y="9954"/>
                  </a:cubicBezTo>
                  <a:cubicBezTo>
                    <a:pt x="13371" y="8154"/>
                    <a:pt x="14400" y="6354"/>
                    <a:pt x="14400" y="6354"/>
                  </a:cubicBezTo>
                  <a:cubicBezTo>
                    <a:pt x="15429" y="6354"/>
                    <a:pt x="17486" y="6354"/>
                    <a:pt x="17486" y="2754"/>
                  </a:cubicBezTo>
                  <a:cubicBezTo>
                    <a:pt x="17486" y="-2646"/>
                    <a:pt x="21600" y="954"/>
                    <a:pt x="20571" y="4554"/>
                  </a:cubicBezTo>
                  <a:cubicBezTo>
                    <a:pt x="19543" y="6354"/>
                    <a:pt x="18514" y="9954"/>
                    <a:pt x="18514" y="9954"/>
                  </a:cubicBezTo>
                  <a:cubicBezTo>
                    <a:pt x="15429" y="11754"/>
                    <a:pt x="14400" y="15354"/>
                    <a:pt x="11314" y="17154"/>
                  </a:cubicBezTo>
                  <a:cubicBezTo>
                    <a:pt x="9257" y="18954"/>
                    <a:pt x="0" y="17154"/>
                    <a:pt x="0" y="11754"/>
                  </a:cubicBezTo>
                  <a:cubicBezTo>
                    <a:pt x="0" y="9954"/>
                    <a:pt x="0" y="15354"/>
                    <a:pt x="0" y="1175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50" name="Freeform 473"/>
            <p:cNvSpPr/>
            <p:nvPr/>
          </p:nvSpPr>
          <p:spPr>
            <a:xfrm>
              <a:off x="15770607" y="6233410"/>
              <a:ext cx="72792" cy="88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6" h="16807" extrusionOk="0">
                  <a:moveTo>
                    <a:pt x="693" y="0"/>
                  </a:moveTo>
                  <a:cubicBezTo>
                    <a:pt x="-1707" y="1964"/>
                    <a:pt x="10293" y="21600"/>
                    <a:pt x="17493" y="15709"/>
                  </a:cubicBezTo>
                  <a:cubicBezTo>
                    <a:pt x="19893" y="11782"/>
                    <a:pt x="12693" y="7855"/>
                    <a:pt x="10293" y="7855"/>
                  </a:cubicBezTo>
                  <a:cubicBezTo>
                    <a:pt x="7893" y="5891"/>
                    <a:pt x="693" y="0"/>
                    <a:pt x="693" y="0"/>
                  </a:cubicBezTo>
                  <a:cubicBezTo>
                    <a:pt x="-1707" y="1964"/>
                    <a:pt x="3093" y="0"/>
                    <a:pt x="693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51" name="Freeform 474"/>
            <p:cNvSpPr/>
            <p:nvPr/>
          </p:nvSpPr>
          <p:spPr>
            <a:xfrm>
              <a:off x="16027821" y="6455266"/>
              <a:ext cx="48729" cy="3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12717" extrusionOk="0">
                  <a:moveTo>
                    <a:pt x="18405" y="10182"/>
                  </a:moveTo>
                  <a:cubicBezTo>
                    <a:pt x="18405" y="2982"/>
                    <a:pt x="-3195" y="-4218"/>
                    <a:pt x="405" y="2982"/>
                  </a:cubicBezTo>
                  <a:cubicBezTo>
                    <a:pt x="405" y="6582"/>
                    <a:pt x="18405" y="13782"/>
                    <a:pt x="18405" y="10182"/>
                  </a:cubicBezTo>
                  <a:cubicBezTo>
                    <a:pt x="18405" y="6582"/>
                    <a:pt x="18405" y="17382"/>
                    <a:pt x="18405" y="1018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52" name="Freeform 475"/>
            <p:cNvSpPr/>
            <p:nvPr/>
          </p:nvSpPr>
          <p:spPr>
            <a:xfrm>
              <a:off x="15958810" y="6356604"/>
              <a:ext cx="82862" cy="5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5" h="18473" extrusionOk="0">
                  <a:moveTo>
                    <a:pt x="19200" y="18473"/>
                  </a:moveTo>
                  <a:cubicBezTo>
                    <a:pt x="14400" y="14873"/>
                    <a:pt x="7200" y="-3127"/>
                    <a:pt x="0" y="473"/>
                  </a:cubicBezTo>
                  <a:cubicBezTo>
                    <a:pt x="0" y="4073"/>
                    <a:pt x="7200" y="7673"/>
                    <a:pt x="7200" y="11273"/>
                  </a:cubicBezTo>
                  <a:cubicBezTo>
                    <a:pt x="12000" y="11273"/>
                    <a:pt x="14400" y="14873"/>
                    <a:pt x="19200" y="18473"/>
                  </a:cubicBezTo>
                  <a:cubicBezTo>
                    <a:pt x="21600" y="18473"/>
                    <a:pt x="14400" y="14873"/>
                    <a:pt x="19200" y="1847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53" name="Freeform 476"/>
            <p:cNvSpPr/>
            <p:nvPr/>
          </p:nvSpPr>
          <p:spPr>
            <a:xfrm>
              <a:off x="15871342" y="6304608"/>
              <a:ext cx="40371" cy="4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68" extrusionOk="0">
                  <a:moveTo>
                    <a:pt x="21600" y="17280"/>
                  </a:moveTo>
                  <a:cubicBezTo>
                    <a:pt x="21600" y="8640"/>
                    <a:pt x="0" y="0"/>
                    <a:pt x="0" y="0"/>
                  </a:cubicBezTo>
                  <a:cubicBezTo>
                    <a:pt x="0" y="4320"/>
                    <a:pt x="21600" y="21600"/>
                    <a:pt x="21600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54" name="Freeform 477"/>
            <p:cNvSpPr/>
            <p:nvPr/>
          </p:nvSpPr>
          <p:spPr>
            <a:xfrm>
              <a:off x="16251012" y="7037951"/>
              <a:ext cx="132418" cy="11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0" h="19907" extrusionOk="0">
                  <a:moveTo>
                    <a:pt x="18016" y="19800"/>
                  </a:moveTo>
                  <a:cubicBezTo>
                    <a:pt x="19366" y="21600"/>
                    <a:pt x="1816" y="0"/>
                    <a:pt x="466" y="0"/>
                  </a:cubicBezTo>
                  <a:cubicBezTo>
                    <a:pt x="-2234" y="0"/>
                    <a:pt x="7216" y="16200"/>
                    <a:pt x="18016" y="19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55" name="Freeform 478"/>
            <p:cNvSpPr/>
            <p:nvPr/>
          </p:nvSpPr>
          <p:spPr>
            <a:xfrm>
              <a:off x="16658532" y="7831811"/>
              <a:ext cx="111015" cy="14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14"/>
                    <a:pt x="21600" y="16971"/>
                    <a:pt x="17673" y="15429"/>
                  </a:cubicBezTo>
                  <a:cubicBezTo>
                    <a:pt x="15709" y="12343"/>
                    <a:pt x="17673" y="12343"/>
                    <a:pt x="17673" y="10800"/>
                  </a:cubicBezTo>
                  <a:cubicBezTo>
                    <a:pt x="15709" y="7714"/>
                    <a:pt x="0" y="1543"/>
                    <a:pt x="0" y="0"/>
                  </a:cubicBezTo>
                  <a:cubicBezTo>
                    <a:pt x="0" y="1543"/>
                    <a:pt x="5891" y="4629"/>
                    <a:pt x="5891" y="6171"/>
                  </a:cubicBezTo>
                  <a:cubicBezTo>
                    <a:pt x="7855" y="9257"/>
                    <a:pt x="7855" y="10800"/>
                    <a:pt x="9818" y="12343"/>
                  </a:cubicBezTo>
                  <a:cubicBezTo>
                    <a:pt x="11782" y="13886"/>
                    <a:pt x="17673" y="15429"/>
                    <a:pt x="15709" y="16971"/>
                  </a:cubicBezTo>
                  <a:cubicBezTo>
                    <a:pt x="15709" y="20057"/>
                    <a:pt x="17673" y="20057"/>
                    <a:pt x="2160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56" name="Freeform 479"/>
            <p:cNvSpPr/>
            <p:nvPr/>
          </p:nvSpPr>
          <p:spPr>
            <a:xfrm>
              <a:off x="16718653" y="7967089"/>
              <a:ext cx="225824" cy="30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9" h="20520" extrusionOk="0">
                  <a:moveTo>
                    <a:pt x="4125" y="1440"/>
                  </a:moveTo>
                  <a:cubicBezTo>
                    <a:pt x="3294" y="1440"/>
                    <a:pt x="3294" y="6480"/>
                    <a:pt x="3294" y="7920"/>
                  </a:cubicBezTo>
                  <a:cubicBezTo>
                    <a:pt x="2464" y="9360"/>
                    <a:pt x="-2521" y="11520"/>
                    <a:pt x="1633" y="12960"/>
                  </a:cubicBezTo>
                  <a:cubicBezTo>
                    <a:pt x="4125" y="13680"/>
                    <a:pt x="6617" y="15120"/>
                    <a:pt x="4956" y="18000"/>
                  </a:cubicBezTo>
                  <a:cubicBezTo>
                    <a:pt x="2464" y="21600"/>
                    <a:pt x="6617" y="20880"/>
                    <a:pt x="9110" y="18720"/>
                  </a:cubicBezTo>
                  <a:cubicBezTo>
                    <a:pt x="9941" y="18000"/>
                    <a:pt x="10771" y="16560"/>
                    <a:pt x="11602" y="15840"/>
                  </a:cubicBezTo>
                  <a:cubicBezTo>
                    <a:pt x="13264" y="13680"/>
                    <a:pt x="12433" y="13680"/>
                    <a:pt x="12433" y="11520"/>
                  </a:cubicBezTo>
                  <a:cubicBezTo>
                    <a:pt x="13264" y="10080"/>
                    <a:pt x="14925" y="10080"/>
                    <a:pt x="15756" y="10080"/>
                  </a:cubicBezTo>
                  <a:cubicBezTo>
                    <a:pt x="16587" y="10800"/>
                    <a:pt x="18248" y="7920"/>
                    <a:pt x="19079" y="7200"/>
                  </a:cubicBezTo>
                  <a:cubicBezTo>
                    <a:pt x="19079" y="6480"/>
                    <a:pt x="19079" y="4320"/>
                    <a:pt x="18248" y="4320"/>
                  </a:cubicBezTo>
                  <a:cubicBezTo>
                    <a:pt x="16587" y="4320"/>
                    <a:pt x="14925" y="5760"/>
                    <a:pt x="14094" y="5760"/>
                  </a:cubicBezTo>
                  <a:cubicBezTo>
                    <a:pt x="12433" y="5760"/>
                    <a:pt x="9941" y="5040"/>
                    <a:pt x="9110" y="3600"/>
                  </a:cubicBezTo>
                  <a:cubicBezTo>
                    <a:pt x="8279" y="2880"/>
                    <a:pt x="8279" y="0"/>
                    <a:pt x="6617" y="0"/>
                  </a:cubicBezTo>
                  <a:cubicBezTo>
                    <a:pt x="6617" y="0"/>
                    <a:pt x="6617" y="2160"/>
                    <a:pt x="6617" y="2160"/>
                  </a:cubicBezTo>
                  <a:cubicBezTo>
                    <a:pt x="5787" y="2160"/>
                    <a:pt x="4956" y="720"/>
                    <a:pt x="4125" y="1440"/>
                  </a:cubicBezTo>
                  <a:cubicBezTo>
                    <a:pt x="3294" y="1440"/>
                    <a:pt x="4956" y="720"/>
                    <a:pt x="4125" y="14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57" name="Freeform 480"/>
            <p:cNvSpPr/>
            <p:nvPr/>
          </p:nvSpPr>
          <p:spPr>
            <a:xfrm>
              <a:off x="16358217" y="8207292"/>
              <a:ext cx="373915" cy="38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0706" extrusionOk="0">
                  <a:moveTo>
                    <a:pt x="17953" y="1797"/>
                  </a:moveTo>
                  <a:cubicBezTo>
                    <a:pt x="17953" y="1797"/>
                    <a:pt x="17399" y="-477"/>
                    <a:pt x="16291" y="91"/>
                  </a:cubicBezTo>
                  <a:cubicBezTo>
                    <a:pt x="14630" y="1228"/>
                    <a:pt x="15184" y="2365"/>
                    <a:pt x="14076" y="4070"/>
                  </a:cubicBezTo>
                  <a:cubicBezTo>
                    <a:pt x="13522" y="4639"/>
                    <a:pt x="12968" y="6344"/>
                    <a:pt x="11861" y="6912"/>
                  </a:cubicBezTo>
                  <a:cubicBezTo>
                    <a:pt x="10753" y="8618"/>
                    <a:pt x="9645" y="9186"/>
                    <a:pt x="7984" y="9755"/>
                  </a:cubicBezTo>
                  <a:cubicBezTo>
                    <a:pt x="6876" y="10323"/>
                    <a:pt x="6322" y="11460"/>
                    <a:pt x="4661" y="12028"/>
                  </a:cubicBezTo>
                  <a:cubicBezTo>
                    <a:pt x="3553" y="12597"/>
                    <a:pt x="3553" y="14870"/>
                    <a:pt x="1891" y="14870"/>
                  </a:cubicBezTo>
                  <a:cubicBezTo>
                    <a:pt x="-324" y="15439"/>
                    <a:pt x="1891" y="17144"/>
                    <a:pt x="784" y="18281"/>
                  </a:cubicBezTo>
                  <a:cubicBezTo>
                    <a:pt x="230" y="18281"/>
                    <a:pt x="-324" y="18281"/>
                    <a:pt x="230" y="18849"/>
                  </a:cubicBezTo>
                  <a:cubicBezTo>
                    <a:pt x="230" y="19418"/>
                    <a:pt x="230" y="19418"/>
                    <a:pt x="1338" y="19418"/>
                  </a:cubicBezTo>
                  <a:cubicBezTo>
                    <a:pt x="2445" y="19418"/>
                    <a:pt x="4107" y="20555"/>
                    <a:pt x="5214" y="20555"/>
                  </a:cubicBezTo>
                  <a:cubicBezTo>
                    <a:pt x="7430" y="21123"/>
                    <a:pt x="8538" y="19986"/>
                    <a:pt x="10199" y="18849"/>
                  </a:cubicBezTo>
                  <a:cubicBezTo>
                    <a:pt x="11307" y="17712"/>
                    <a:pt x="11861" y="16576"/>
                    <a:pt x="11861" y="14870"/>
                  </a:cubicBezTo>
                  <a:cubicBezTo>
                    <a:pt x="12414" y="13165"/>
                    <a:pt x="12968" y="13165"/>
                    <a:pt x="14630" y="12028"/>
                  </a:cubicBezTo>
                  <a:cubicBezTo>
                    <a:pt x="15184" y="12028"/>
                    <a:pt x="15184" y="11460"/>
                    <a:pt x="15738" y="11460"/>
                  </a:cubicBezTo>
                  <a:cubicBezTo>
                    <a:pt x="16291" y="11460"/>
                    <a:pt x="16845" y="11460"/>
                    <a:pt x="17953" y="11460"/>
                  </a:cubicBezTo>
                  <a:cubicBezTo>
                    <a:pt x="18507" y="10891"/>
                    <a:pt x="17953" y="10323"/>
                    <a:pt x="17399" y="10323"/>
                  </a:cubicBezTo>
                  <a:cubicBezTo>
                    <a:pt x="16845" y="9755"/>
                    <a:pt x="16845" y="9755"/>
                    <a:pt x="17399" y="9186"/>
                  </a:cubicBezTo>
                  <a:cubicBezTo>
                    <a:pt x="18507" y="7481"/>
                    <a:pt x="19614" y="6344"/>
                    <a:pt x="20722" y="4639"/>
                  </a:cubicBezTo>
                  <a:cubicBezTo>
                    <a:pt x="20722" y="4070"/>
                    <a:pt x="20722" y="3502"/>
                    <a:pt x="20722" y="2934"/>
                  </a:cubicBezTo>
                  <a:cubicBezTo>
                    <a:pt x="20722" y="2365"/>
                    <a:pt x="20722" y="2365"/>
                    <a:pt x="20722" y="1797"/>
                  </a:cubicBezTo>
                  <a:cubicBezTo>
                    <a:pt x="21276" y="1228"/>
                    <a:pt x="20168" y="1797"/>
                    <a:pt x="20168" y="1797"/>
                  </a:cubicBezTo>
                  <a:cubicBezTo>
                    <a:pt x="20168" y="1228"/>
                    <a:pt x="20168" y="1228"/>
                    <a:pt x="20168" y="660"/>
                  </a:cubicBezTo>
                  <a:cubicBezTo>
                    <a:pt x="19614" y="1228"/>
                    <a:pt x="19061" y="2365"/>
                    <a:pt x="17953" y="179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58" name="Freeform 481"/>
            <p:cNvSpPr/>
            <p:nvPr/>
          </p:nvSpPr>
          <p:spPr>
            <a:xfrm>
              <a:off x="16412956" y="8597196"/>
              <a:ext cx="20186" cy="2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0800"/>
                    <a:pt x="10800" y="10800"/>
                    <a:pt x="10800" y="0"/>
                  </a:cubicBezTo>
                  <a:cubicBezTo>
                    <a:pt x="0" y="10800"/>
                    <a:pt x="0" y="10800"/>
                    <a:pt x="0" y="21600"/>
                  </a:cubicBezTo>
                  <a:cubicBezTo>
                    <a:pt x="1080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59" name="Freeform 482"/>
            <p:cNvSpPr/>
            <p:nvPr/>
          </p:nvSpPr>
          <p:spPr>
            <a:xfrm>
              <a:off x="15279268" y="8218473"/>
              <a:ext cx="180062" cy="17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0534" extrusionOk="0">
                  <a:moveTo>
                    <a:pt x="0" y="1334"/>
                  </a:moveTo>
                  <a:cubicBezTo>
                    <a:pt x="0" y="2534"/>
                    <a:pt x="2274" y="6134"/>
                    <a:pt x="2274" y="7334"/>
                  </a:cubicBezTo>
                  <a:cubicBezTo>
                    <a:pt x="3411" y="8534"/>
                    <a:pt x="4547" y="9734"/>
                    <a:pt x="4547" y="10934"/>
                  </a:cubicBezTo>
                  <a:cubicBezTo>
                    <a:pt x="4547" y="12134"/>
                    <a:pt x="3411" y="12134"/>
                    <a:pt x="3411" y="13334"/>
                  </a:cubicBezTo>
                  <a:cubicBezTo>
                    <a:pt x="4547" y="16934"/>
                    <a:pt x="7958" y="19334"/>
                    <a:pt x="10232" y="20534"/>
                  </a:cubicBezTo>
                  <a:cubicBezTo>
                    <a:pt x="12505" y="20534"/>
                    <a:pt x="12505" y="18134"/>
                    <a:pt x="13642" y="16934"/>
                  </a:cubicBezTo>
                  <a:cubicBezTo>
                    <a:pt x="13642" y="16934"/>
                    <a:pt x="14779" y="19334"/>
                    <a:pt x="14779" y="19334"/>
                  </a:cubicBezTo>
                  <a:cubicBezTo>
                    <a:pt x="14779" y="18134"/>
                    <a:pt x="14779" y="15734"/>
                    <a:pt x="15916" y="15734"/>
                  </a:cubicBezTo>
                  <a:cubicBezTo>
                    <a:pt x="17053" y="14534"/>
                    <a:pt x="17053" y="16934"/>
                    <a:pt x="18189" y="16934"/>
                  </a:cubicBezTo>
                  <a:cubicBezTo>
                    <a:pt x="17053" y="16934"/>
                    <a:pt x="20463" y="8534"/>
                    <a:pt x="20463" y="7334"/>
                  </a:cubicBezTo>
                  <a:cubicBezTo>
                    <a:pt x="20463" y="6134"/>
                    <a:pt x="21600" y="-1066"/>
                    <a:pt x="18189" y="134"/>
                  </a:cubicBezTo>
                  <a:cubicBezTo>
                    <a:pt x="14779" y="1334"/>
                    <a:pt x="11368" y="3734"/>
                    <a:pt x="7958" y="2534"/>
                  </a:cubicBezTo>
                  <a:cubicBezTo>
                    <a:pt x="6821" y="2534"/>
                    <a:pt x="1137" y="-1066"/>
                    <a:pt x="0" y="1334"/>
                  </a:cubicBezTo>
                  <a:cubicBezTo>
                    <a:pt x="0" y="2534"/>
                    <a:pt x="1137" y="-1066"/>
                    <a:pt x="0" y="133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60" name="Freeform 483"/>
            <p:cNvSpPr/>
            <p:nvPr/>
          </p:nvSpPr>
          <p:spPr>
            <a:xfrm>
              <a:off x="15435321" y="8155766"/>
              <a:ext cx="22245" cy="4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17968" extrusionOk="0">
                  <a:moveTo>
                    <a:pt x="15869" y="17280"/>
                  </a:moveTo>
                  <a:cubicBezTo>
                    <a:pt x="15869" y="21600"/>
                    <a:pt x="-5731" y="4320"/>
                    <a:pt x="1469" y="0"/>
                  </a:cubicBezTo>
                  <a:cubicBezTo>
                    <a:pt x="8669" y="0"/>
                    <a:pt x="15869" y="4320"/>
                    <a:pt x="15869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61" name="Freeform 484"/>
            <p:cNvSpPr/>
            <p:nvPr/>
          </p:nvSpPr>
          <p:spPr>
            <a:xfrm>
              <a:off x="15231330" y="8155766"/>
              <a:ext cx="15140" cy="21361"/>
            </a:xfrm>
            <a:prstGeom prst="ellipse">
              <a:avLst/>
            </a:pr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62" name="Freeform 485"/>
            <p:cNvSpPr/>
            <p:nvPr/>
          </p:nvSpPr>
          <p:spPr>
            <a:xfrm>
              <a:off x="12154054" y="5446671"/>
              <a:ext cx="96775" cy="18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8" h="21600" extrusionOk="0">
                  <a:moveTo>
                    <a:pt x="3927" y="0"/>
                  </a:moveTo>
                  <a:cubicBezTo>
                    <a:pt x="3927" y="0"/>
                    <a:pt x="3927" y="0"/>
                    <a:pt x="1964" y="0"/>
                  </a:cubicBezTo>
                  <a:cubicBezTo>
                    <a:pt x="1964" y="0"/>
                    <a:pt x="1964" y="3600"/>
                    <a:pt x="1964" y="3600"/>
                  </a:cubicBezTo>
                  <a:cubicBezTo>
                    <a:pt x="1964" y="6000"/>
                    <a:pt x="0" y="7200"/>
                    <a:pt x="0" y="9600"/>
                  </a:cubicBezTo>
                  <a:cubicBezTo>
                    <a:pt x="0" y="13200"/>
                    <a:pt x="0" y="21600"/>
                    <a:pt x="7855" y="21600"/>
                  </a:cubicBezTo>
                  <a:cubicBezTo>
                    <a:pt x="11782" y="21600"/>
                    <a:pt x="17673" y="20400"/>
                    <a:pt x="17673" y="18000"/>
                  </a:cubicBezTo>
                  <a:cubicBezTo>
                    <a:pt x="21600" y="15600"/>
                    <a:pt x="17673" y="12000"/>
                    <a:pt x="17673" y="9600"/>
                  </a:cubicBezTo>
                  <a:cubicBezTo>
                    <a:pt x="13745" y="7200"/>
                    <a:pt x="9818" y="0"/>
                    <a:pt x="3927" y="0"/>
                  </a:cubicBezTo>
                  <a:cubicBezTo>
                    <a:pt x="1964" y="0"/>
                    <a:pt x="5891" y="0"/>
                    <a:pt x="3927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63" name="Freeform 486"/>
            <p:cNvSpPr/>
            <p:nvPr/>
          </p:nvSpPr>
          <p:spPr>
            <a:xfrm>
              <a:off x="10337462" y="6578724"/>
              <a:ext cx="356590" cy="72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18600" y="617"/>
                  </a:moveTo>
                  <a:cubicBezTo>
                    <a:pt x="18600" y="617"/>
                    <a:pt x="18000" y="0"/>
                    <a:pt x="17400" y="0"/>
                  </a:cubicBezTo>
                  <a:cubicBezTo>
                    <a:pt x="17400" y="309"/>
                    <a:pt x="16800" y="617"/>
                    <a:pt x="16800" y="926"/>
                  </a:cubicBezTo>
                  <a:cubicBezTo>
                    <a:pt x="16200" y="1543"/>
                    <a:pt x="16200" y="1851"/>
                    <a:pt x="15600" y="2469"/>
                  </a:cubicBezTo>
                  <a:cubicBezTo>
                    <a:pt x="15000" y="2777"/>
                    <a:pt x="14400" y="2469"/>
                    <a:pt x="13800" y="2469"/>
                  </a:cubicBezTo>
                  <a:cubicBezTo>
                    <a:pt x="13800" y="2469"/>
                    <a:pt x="14400" y="2777"/>
                    <a:pt x="13800" y="3086"/>
                  </a:cubicBezTo>
                  <a:cubicBezTo>
                    <a:pt x="13800" y="3394"/>
                    <a:pt x="13200" y="3394"/>
                    <a:pt x="13200" y="3703"/>
                  </a:cubicBezTo>
                  <a:cubicBezTo>
                    <a:pt x="13200" y="3703"/>
                    <a:pt x="13800" y="4011"/>
                    <a:pt x="13800" y="4011"/>
                  </a:cubicBezTo>
                  <a:cubicBezTo>
                    <a:pt x="13800" y="4320"/>
                    <a:pt x="13200" y="4011"/>
                    <a:pt x="12600" y="4320"/>
                  </a:cubicBezTo>
                  <a:cubicBezTo>
                    <a:pt x="12000" y="4320"/>
                    <a:pt x="12000" y="4629"/>
                    <a:pt x="11400" y="4937"/>
                  </a:cubicBezTo>
                  <a:cubicBezTo>
                    <a:pt x="10800" y="5246"/>
                    <a:pt x="10200" y="5246"/>
                    <a:pt x="9000" y="5554"/>
                  </a:cubicBezTo>
                  <a:cubicBezTo>
                    <a:pt x="8400" y="5554"/>
                    <a:pt x="9600" y="5863"/>
                    <a:pt x="9000" y="5863"/>
                  </a:cubicBezTo>
                  <a:cubicBezTo>
                    <a:pt x="9000" y="6171"/>
                    <a:pt x="7800" y="5554"/>
                    <a:pt x="7800" y="5863"/>
                  </a:cubicBezTo>
                  <a:cubicBezTo>
                    <a:pt x="6600" y="6171"/>
                    <a:pt x="6000" y="6171"/>
                    <a:pt x="4800" y="6480"/>
                  </a:cubicBezTo>
                  <a:cubicBezTo>
                    <a:pt x="4200" y="6480"/>
                    <a:pt x="3600" y="6171"/>
                    <a:pt x="3600" y="6480"/>
                  </a:cubicBezTo>
                  <a:cubicBezTo>
                    <a:pt x="3000" y="7097"/>
                    <a:pt x="3000" y="7714"/>
                    <a:pt x="2400" y="8331"/>
                  </a:cubicBezTo>
                  <a:cubicBezTo>
                    <a:pt x="1800" y="9874"/>
                    <a:pt x="4800" y="12034"/>
                    <a:pt x="2400" y="13577"/>
                  </a:cubicBezTo>
                  <a:cubicBezTo>
                    <a:pt x="1800" y="14194"/>
                    <a:pt x="600" y="14811"/>
                    <a:pt x="0" y="15737"/>
                  </a:cubicBezTo>
                  <a:cubicBezTo>
                    <a:pt x="0" y="16046"/>
                    <a:pt x="0" y="16663"/>
                    <a:pt x="0" y="16971"/>
                  </a:cubicBezTo>
                  <a:cubicBezTo>
                    <a:pt x="600" y="17280"/>
                    <a:pt x="1800" y="17589"/>
                    <a:pt x="1200" y="18206"/>
                  </a:cubicBezTo>
                  <a:cubicBezTo>
                    <a:pt x="600" y="19131"/>
                    <a:pt x="1200" y="20366"/>
                    <a:pt x="3000" y="20983"/>
                  </a:cubicBezTo>
                  <a:cubicBezTo>
                    <a:pt x="4800" y="21600"/>
                    <a:pt x="6600" y="21600"/>
                    <a:pt x="9600" y="20983"/>
                  </a:cubicBezTo>
                  <a:cubicBezTo>
                    <a:pt x="12600" y="20366"/>
                    <a:pt x="13200" y="16971"/>
                    <a:pt x="14400" y="15429"/>
                  </a:cubicBezTo>
                  <a:cubicBezTo>
                    <a:pt x="15600" y="13269"/>
                    <a:pt x="17400" y="11417"/>
                    <a:pt x="18600" y="9257"/>
                  </a:cubicBezTo>
                  <a:cubicBezTo>
                    <a:pt x="18600" y="8640"/>
                    <a:pt x="18600" y="7714"/>
                    <a:pt x="19200" y="7097"/>
                  </a:cubicBezTo>
                  <a:cubicBezTo>
                    <a:pt x="19800" y="6789"/>
                    <a:pt x="18600" y="4320"/>
                    <a:pt x="20400" y="5863"/>
                  </a:cubicBezTo>
                  <a:cubicBezTo>
                    <a:pt x="21000" y="6171"/>
                    <a:pt x="21000" y="5554"/>
                    <a:pt x="21600" y="5246"/>
                  </a:cubicBezTo>
                  <a:cubicBezTo>
                    <a:pt x="21600" y="4629"/>
                    <a:pt x="21000" y="4011"/>
                    <a:pt x="21000" y="3394"/>
                  </a:cubicBezTo>
                  <a:cubicBezTo>
                    <a:pt x="20400" y="2777"/>
                    <a:pt x="19800" y="1234"/>
                    <a:pt x="18600" y="617"/>
                  </a:cubicBezTo>
                  <a:cubicBezTo>
                    <a:pt x="18000" y="309"/>
                    <a:pt x="19200" y="617"/>
                    <a:pt x="18600" y="61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64" name="Freeform 487"/>
            <p:cNvSpPr/>
            <p:nvPr/>
          </p:nvSpPr>
          <p:spPr>
            <a:xfrm>
              <a:off x="11135133" y="1463123"/>
              <a:ext cx="89332" cy="7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5" h="19443" extrusionOk="0">
                  <a:moveTo>
                    <a:pt x="16245" y="18900"/>
                  </a:moveTo>
                  <a:cubicBezTo>
                    <a:pt x="20172" y="21600"/>
                    <a:pt x="16245" y="13500"/>
                    <a:pt x="14281" y="10800"/>
                  </a:cubicBezTo>
                  <a:cubicBezTo>
                    <a:pt x="12317" y="8100"/>
                    <a:pt x="6427" y="2700"/>
                    <a:pt x="4463" y="0"/>
                  </a:cubicBezTo>
                  <a:cubicBezTo>
                    <a:pt x="2499" y="0"/>
                    <a:pt x="536" y="2700"/>
                    <a:pt x="536" y="5400"/>
                  </a:cubicBezTo>
                  <a:cubicBezTo>
                    <a:pt x="-1428" y="8100"/>
                    <a:pt x="2499" y="10800"/>
                    <a:pt x="4463" y="13500"/>
                  </a:cubicBezTo>
                  <a:cubicBezTo>
                    <a:pt x="8390" y="16200"/>
                    <a:pt x="12317" y="18900"/>
                    <a:pt x="16245" y="18900"/>
                  </a:cubicBezTo>
                  <a:cubicBezTo>
                    <a:pt x="18208" y="18900"/>
                    <a:pt x="12317" y="18900"/>
                    <a:pt x="16245" y="189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65" name="Freeform 488"/>
            <p:cNvSpPr/>
            <p:nvPr/>
          </p:nvSpPr>
          <p:spPr>
            <a:xfrm>
              <a:off x="10613313" y="1561615"/>
              <a:ext cx="102212" cy="6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14400" extrusionOk="0">
                  <a:moveTo>
                    <a:pt x="19636" y="5760"/>
                  </a:moveTo>
                  <a:cubicBezTo>
                    <a:pt x="19636" y="10080"/>
                    <a:pt x="13745" y="12240"/>
                    <a:pt x="11782" y="14400"/>
                  </a:cubicBezTo>
                  <a:cubicBezTo>
                    <a:pt x="7855" y="14400"/>
                    <a:pt x="0" y="12240"/>
                    <a:pt x="0" y="5760"/>
                  </a:cubicBezTo>
                  <a:cubicBezTo>
                    <a:pt x="1964" y="-7200"/>
                    <a:pt x="21600" y="5760"/>
                    <a:pt x="19636" y="5760"/>
                  </a:cubicBezTo>
                  <a:cubicBezTo>
                    <a:pt x="19636" y="7920"/>
                    <a:pt x="21600" y="3600"/>
                    <a:pt x="19636" y="57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66" name="Freeform 489"/>
            <p:cNvSpPr/>
            <p:nvPr/>
          </p:nvSpPr>
          <p:spPr>
            <a:xfrm>
              <a:off x="11696946" y="1173880"/>
              <a:ext cx="80334" cy="5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8" h="20520" extrusionOk="0">
                  <a:moveTo>
                    <a:pt x="19838" y="11880"/>
                  </a:moveTo>
                  <a:cubicBezTo>
                    <a:pt x="15038" y="16200"/>
                    <a:pt x="12638" y="16200"/>
                    <a:pt x="7838" y="20520"/>
                  </a:cubicBezTo>
                  <a:cubicBezTo>
                    <a:pt x="3038" y="20520"/>
                    <a:pt x="-1762" y="11880"/>
                    <a:pt x="638" y="3240"/>
                  </a:cubicBezTo>
                  <a:cubicBezTo>
                    <a:pt x="638" y="-1080"/>
                    <a:pt x="10238" y="-1080"/>
                    <a:pt x="12638" y="3240"/>
                  </a:cubicBezTo>
                  <a:cubicBezTo>
                    <a:pt x="15038" y="3240"/>
                    <a:pt x="17438" y="11880"/>
                    <a:pt x="19838" y="118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67" name="Freeform 490"/>
            <p:cNvSpPr/>
            <p:nvPr/>
          </p:nvSpPr>
          <p:spPr>
            <a:xfrm>
              <a:off x="13668945" y="1070465"/>
              <a:ext cx="81974" cy="4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49" h="20520" extrusionOk="0">
                  <a:moveTo>
                    <a:pt x="11235" y="20520"/>
                  </a:moveTo>
                  <a:cubicBezTo>
                    <a:pt x="6915" y="20520"/>
                    <a:pt x="2595" y="16200"/>
                    <a:pt x="435" y="16200"/>
                  </a:cubicBezTo>
                  <a:cubicBezTo>
                    <a:pt x="-1725" y="11880"/>
                    <a:pt x="4755" y="3240"/>
                    <a:pt x="6915" y="3240"/>
                  </a:cubicBezTo>
                  <a:cubicBezTo>
                    <a:pt x="9075" y="-1080"/>
                    <a:pt x="15555" y="-1080"/>
                    <a:pt x="17715" y="3240"/>
                  </a:cubicBezTo>
                  <a:cubicBezTo>
                    <a:pt x="19875" y="7560"/>
                    <a:pt x="13395" y="20520"/>
                    <a:pt x="11235" y="20520"/>
                  </a:cubicBezTo>
                  <a:cubicBezTo>
                    <a:pt x="6915" y="20520"/>
                    <a:pt x="11235" y="20520"/>
                    <a:pt x="11235" y="2052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68" name="Freeform 491"/>
            <p:cNvSpPr/>
            <p:nvPr/>
          </p:nvSpPr>
          <p:spPr>
            <a:xfrm>
              <a:off x="12665392" y="315943"/>
              <a:ext cx="60552" cy="16021"/>
            </a:xfrm>
            <a:prstGeom prst="ellipse">
              <a:avLst/>
            </a:pr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69" name="Freeform 492"/>
            <p:cNvSpPr/>
            <p:nvPr/>
          </p:nvSpPr>
          <p:spPr>
            <a:xfrm>
              <a:off x="12127486" y="1222898"/>
              <a:ext cx="37434" cy="3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38" h="17067" extrusionOk="0">
                  <a:moveTo>
                    <a:pt x="12788" y="17067"/>
                  </a:moveTo>
                  <a:cubicBezTo>
                    <a:pt x="9188" y="17067"/>
                    <a:pt x="-5212" y="11667"/>
                    <a:pt x="1988" y="867"/>
                  </a:cubicBezTo>
                  <a:cubicBezTo>
                    <a:pt x="12788" y="-4533"/>
                    <a:pt x="16388" y="17067"/>
                    <a:pt x="12788" y="170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70" name="Freeform 493"/>
            <p:cNvSpPr/>
            <p:nvPr/>
          </p:nvSpPr>
          <p:spPr>
            <a:xfrm>
              <a:off x="8688132" y="3553042"/>
              <a:ext cx="46102" cy="9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12" h="18635" extrusionOk="0">
                  <a:moveTo>
                    <a:pt x="15812" y="567"/>
                  </a:moveTo>
                  <a:cubicBezTo>
                    <a:pt x="15812" y="4494"/>
                    <a:pt x="19412" y="8421"/>
                    <a:pt x="15812" y="12348"/>
                  </a:cubicBezTo>
                  <a:cubicBezTo>
                    <a:pt x="12212" y="14312"/>
                    <a:pt x="15812" y="20203"/>
                    <a:pt x="8612" y="18239"/>
                  </a:cubicBezTo>
                  <a:cubicBezTo>
                    <a:pt x="1412" y="14312"/>
                    <a:pt x="-2188" y="10385"/>
                    <a:pt x="1412" y="6458"/>
                  </a:cubicBezTo>
                  <a:cubicBezTo>
                    <a:pt x="1412" y="4494"/>
                    <a:pt x="15812" y="-1397"/>
                    <a:pt x="15812" y="567"/>
                  </a:cubicBezTo>
                  <a:cubicBezTo>
                    <a:pt x="15812" y="2530"/>
                    <a:pt x="15812" y="-1397"/>
                    <a:pt x="15812" y="5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71" name="Freeform 494"/>
            <p:cNvSpPr/>
            <p:nvPr/>
          </p:nvSpPr>
          <p:spPr>
            <a:xfrm>
              <a:off x="8662154" y="3662620"/>
              <a:ext cx="80179" cy="13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0" h="18866" extrusionOk="0">
                  <a:moveTo>
                    <a:pt x="16800" y="2430"/>
                  </a:moveTo>
                  <a:cubicBezTo>
                    <a:pt x="14400" y="2430"/>
                    <a:pt x="16800" y="-1890"/>
                    <a:pt x="12000" y="990"/>
                  </a:cubicBezTo>
                  <a:cubicBezTo>
                    <a:pt x="4800" y="3870"/>
                    <a:pt x="7200" y="3870"/>
                    <a:pt x="0" y="990"/>
                  </a:cubicBezTo>
                  <a:cubicBezTo>
                    <a:pt x="0" y="990"/>
                    <a:pt x="2400" y="9630"/>
                    <a:pt x="2400" y="9630"/>
                  </a:cubicBezTo>
                  <a:cubicBezTo>
                    <a:pt x="4800" y="12510"/>
                    <a:pt x="4800" y="13950"/>
                    <a:pt x="4800" y="16830"/>
                  </a:cubicBezTo>
                  <a:cubicBezTo>
                    <a:pt x="4800" y="18270"/>
                    <a:pt x="4800" y="19710"/>
                    <a:pt x="9600" y="18270"/>
                  </a:cubicBezTo>
                  <a:cubicBezTo>
                    <a:pt x="14400" y="16830"/>
                    <a:pt x="19200" y="16830"/>
                    <a:pt x="19200" y="12510"/>
                  </a:cubicBezTo>
                  <a:cubicBezTo>
                    <a:pt x="19200" y="11070"/>
                    <a:pt x="21600" y="2430"/>
                    <a:pt x="16800" y="243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72" name="Freeform 495"/>
            <p:cNvSpPr/>
            <p:nvPr/>
          </p:nvSpPr>
          <p:spPr>
            <a:xfrm>
              <a:off x="8867366" y="3843323"/>
              <a:ext cx="150245" cy="8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17928" extrusionOk="0">
                  <a:moveTo>
                    <a:pt x="6750" y="960"/>
                  </a:moveTo>
                  <a:cubicBezTo>
                    <a:pt x="5400" y="960"/>
                    <a:pt x="1350" y="960"/>
                    <a:pt x="0" y="3120"/>
                  </a:cubicBezTo>
                  <a:cubicBezTo>
                    <a:pt x="0" y="5280"/>
                    <a:pt x="2700" y="7440"/>
                    <a:pt x="4050" y="9600"/>
                  </a:cubicBezTo>
                  <a:cubicBezTo>
                    <a:pt x="6750" y="9600"/>
                    <a:pt x="9450" y="11760"/>
                    <a:pt x="10800" y="13920"/>
                  </a:cubicBezTo>
                  <a:cubicBezTo>
                    <a:pt x="13500" y="16080"/>
                    <a:pt x="16200" y="20400"/>
                    <a:pt x="18900" y="16080"/>
                  </a:cubicBezTo>
                  <a:cubicBezTo>
                    <a:pt x="21600" y="13920"/>
                    <a:pt x="16200" y="11760"/>
                    <a:pt x="17550" y="7440"/>
                  </a:cubicBezTo>
                  <a:cubicBezTo>
                    <a:pt x="17550" y="7440"/>
                    <a:pt x="21600" y="3120"/>
                    <a:pt x="20250" y="960"/>
                  </a:cubicBezTo>
                  <a:cubicBezTo>
                    <a:pt x="20250" y="-1200"/>
                    <a:pt x="14850" y="960"/>
                    <a:pt x="14850" y="960"/>
                  </a:cubicBezTo>
                  <a:cubicBezTo>
                    <a:pt x="12150" y="3120"/>
                    <a:pt x="9450" y="960"/>
                    <a:pt x="6750" y="9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73" name="Freeform 496"/>
            <p:cNvSpPr/>
            <p:nvPr/>
          </p:nvSpPr>
          <p:spPr>
            <a:xfrm>
              <a:off x="9820172" y="3991141"/>
              <a:ext cx="106604" cy="64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3" h="18634" extrusionOk="0">
                  <a:moveTo>
                    <a:pt x="17533" y="891"/>
                  </a:moveTo>
                  <a:cubicBezTo>
                    <a:pt x="17533" y="891"/>
                    <a:pt x="14210" y="3976"/>
                    <a:pt x="14210" y="3976"/>
                  </a:cubicBezTo>
                  <a:cubicBezTo>
                    <a:pt x="12549" y="7062"/>
                    <a:pt x="14210" y="13234"/>
                    <a:pt x="14210" y="13234"/>
                  </a:cubicBezTo>
                  <a:cubicBezTo>
                    <a:pt x="12549" y="13234"/>
                    <a:pt x="9226" y="13234"/>
                    <a:pt x="7564" y="16319"/>
                  </a:cubicBezTo>
                  <a:cubicBezTo>
                    <a:pt x="4241" y="19405"/>
                    <a:pt x="2580" y="19405"/>
                    <a:pt x="918" y="16319"/>
                  </a:cubicBezTo>
                  <a:cubicBezTo>
                    <a:pt x="-2405" y="10148"/>
                    <a:pt x="4241" y="7062"/>
                    <a:pt x="5903" y="7062"/>
                  </a:cubicBezTo>
                  <a:cubicBezTo>
                    <a:pt x="9226" y="7062"/>
                    <a:pt x="14210" y="3976"/>
                    <a:pt x="17533" y="891"/>
                  </a:cubicBezTo>
                  <a:cubicBezTo>
                    <a:pt x="19195" y="-2195"/>
                    <a:pt x="15872" y="3976"/>
                    <a:pt x="17533" y="89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74" name="Freeform 497"/>
            <p:cNvSpPr/>
            <p:nvPr/>
          </p:nvSpPr>
          <p:spPr>
            <a:xfrm>
              <a:off x="9390973" y="4000156"/>
              <a:ext cx="139113" cy="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0" h="18600" extrusionOk="0">
                  <a:moveTo>
                    <a:pt x="10220" y="18600"/>
                  </a:moveTo>
                  <a:cubicBezTo>
                    <a:pt x="8780" y="18600"/>
                    <a:pt x="-1300" y="7800"/>
                    <a:pt x="140" y="2400"/>
                  </a:cubicBezTo>
                  <a:cubicBezTo>
                    <a:pt x="140" y="-3000"/>
                    <a:pt x="8780" y="2400"/>
                    <a:pt x="8780" y="2400"/>
                  </a:cubicBezTo>
                  <a:cubicBezTo>
                    <a:pt x="13100" y="7800"/>
                    <a:pt x="15980" y="7800"/>
                    <a:pt x="20300" y="7800"/>
                  </a:cubicBezTo>
                  <a:cubicBezTo>
                    <a:pt x="20300" y="7800"/>
                    <a:pt x="17420" y="13200"/>
                    <a:pt x="17420" y="13200"/>
                  </a:cubicBezTo>
                  <a:cubicBezTo>
                    <a:pt x="15980" y="18600"/>
                    <a:pt x="13100" y="18600"/>
                    <a:pt x="10220" y="18600"/>
                  </a:cubicBezTo>
                  <a:cubicBezTo>
                    <a:pt x="7340" y="18600"/>
                    <a:pt x="11660" y="18600"/>
                    <a:pt x="10220" y="18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75" name="Freeform 498"/>
            <p:cNvSpPr/>
            <p:nvPr/>
          </p:nvSpPr>
          <p:spPr>
            <a:xfrm>
              <a:off x="9317028" y="2462274"/>
              <a:ext cx="65039" cy="46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6" h="13301" extrusionOk="0">
                  <a:moveTo>
                    <a:pt x="1372" y="10629"/>
                  </a:moveTo>
                  <a:cubicBezTo>
                    <a:pt x="1372" y="7543"/>
                    <a:pt x="-1714" y="1372"/>
                    <a:pt x="1372" y="1372"/>
                  </a:cubicBezTo>
                  <a:cubicBezTo>
                    <a:pt x="4457" y="1372"/>
                    <a:pt x="19886" y="-1714"/>
                    <a:pt x="19886" y="1372"/>
                  </a:cubicBezTo>
                  <a:cubicBezTo>
                    <a:pt x="19886" y="4457"/>
                    <a:pt x="4457" y="16800"/>
                    <a:pt x="1372" y="10629"/>
                  </a:cubicBezTo>
                  <a:cubicBezTo>
                    <a:pt x="1372" y="1372"/>
                    <a:pt x="4457" y="19886"/>
                    <a:pt x="1372" y="106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76" name="Freeform 499"/>
            <p:cNvSpPr/>
            <p:nvPr/>
          </p:nvSpPr>
          <p:spPr>
            <a:xfrm>
              <a:off x="9321513" y="2433136"/>
              <a:ext cx="44550" cy="1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9" h="13600" extrusionOk="0">
                  <a:moveTo>
                    <a:pt x="12960" y="10400"/>
                  </a:moveTo>
                  <a:cubicBezTo>
                    <a:pt x="8640" y="10400"/>
                    <a:pt x="0" y="3200"/>
                    <a:pt x="0" y="3200"/>
                  </a:cubicBezTo>
                  <a:cubicBezTo>
                    <a:pt x="0" y="3200"/>
                    <a:pt x="17280" y="-4000"/>
                    <a:pt x="17280" y="3200"/>
                  </a:cubicBezTo>
                  <a:cubicBezTo>
                    <a:pt x="21600" y="10400"/>
                    <a:pt x="17280" y="17600"/>
                    <a:pt x="12960" y="10400"/>
                  </a:cubicBezTo>
                  <a:cubicBezTo>
                    <a:pt x="4320" y="10400"/>
                    <a:pt x="21600" y="17600"/>
                    <a:pt x="12960" y="10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77" name="Freeform 500"/>
            <p:cNvSpPr/>
            <p:nvPr/>
          </p:nvSpPr>
          <p:spPr>
            <a:xfrm>
              <a:off x="9136892" y="2516726"/>
              <a:ext cx="36601" cy="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24" h="15896" extrusionOk="0">
                  <a:moveTo>
                    <a:pt x="13824" y="624"/>
                  </a:moveTo>
                  <a:cubicBezTo>
                    <a:pt x="13824" y="-3696"/>
                    <a:pt x="-7776" y="17904"/>
                    <a:pt x="3024" y="15744"/>
                  </a:cubicBezTo>
                  <a:cubicBezTo>
                    <a:pt x="6624" y="15744"/>
                    <a:pt x="13824" y="2784"/>
                    <a:pt x="13824" y="624"/>
                  </a:cubicBezTo>
                  <a:cubicBezTo>
                    <a:pt x="13824" y="-1536"/>
                    <a:pt x="13824" y="2784"/>
                    <a:pt x="13824" y="62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78" name="Freeform 501"/>
            <p:cNvSpPr/>
            <p:nvPr/>
          </p:nvSpPr>
          <p:spPr>
            <a:xfrm>
              <a:off x="9211116" y="2321063"/>
              <a:ext cx="30505" cy="3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22" h="17759" extrusionOk="0">
                  <a:moveTo>
                    <a:pt x="12272" y="16200"/>
                  </a:moveTo>
                  <a:cubicBezTo>
                    <a:pt x="6872" y="16200"/>
                    <a:pt x="-3928" y="10800"/>
                    <a:pt x="1472" y="5400"/>
                  </a:cubicBezTo>
                  <a:cubicBezTo>
                    <a:pt x="6872" y="5400"/>
                    <a:pt x="12272" y="0"/>
                    <a:pt x="12272" y="0"/>
                  </a:cubicBezTo>
                  <a:cubicBezTo>
                    <a:pt x="17672" y="0"/>
                    <a:pt x="17672" y="10800"/>
                    <a:pt x="12272" y="16200"/>
                  </a:cubicBezTo>
                  <a:cubicBezTo>
                    <a:pt x="6872" y="21600"/>
                    <a:pt x="17672" y="10800"/>
                    <a:pt x="12272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79" name="Freeform 502"/>
            <p:cNvSpPr/>
            <p:nvPr/>
          </p:nvSpPr>
          <p:spPr>
            <a:xfrm>
              <a:off x="8810175" y="2658853"/>
              <a:ext cx="57189" cy="8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90" extrusionOk="0">
                  <a:moveTo>
                    <a:pt x="21600" y="1690"/>
                  </a:moveTo>
                  <a:cubicBezTo>
                    <a:pt x="21600" y="-710"/>
                    <a:pt x="21600" y="6490"/>
                    <a:pt x="21600" y="6490"/>
                  </a:cubicBezTo>
                  <a:cubicBezTo>
                    <a:pt x="21600" y="11290"/>
                    <a:pt x="21600" y="16090"/>
                    <a:pt x="18000" y="18490"/>
                  </a:cubicBezTo>
                  <a:cubicBezTo>
                    <a:pt x="18000" y="18490"/>
                    <a:pt x="0" y="8890"/>
                    <a:pt x="0" y="4090"/>
                  </a:cubicBezTo>
                  <a:cubicBezTo>
                    <a:pt x="0" y="4090"/>
                    <a:pt x="7200" y="1690"/>
                    <a:pt x="10800" y="4090"/>
                  </a:cubicBezTo>
                  <a:cubicBezTo>
                    <a:pt x="14400" y="6490"/>
                    <a:pt x="18000" y="6490"/>
                    <a:pt x="21600" y="1690"/>
                  </a:cubicBezTo>
                  <a:cubicBezTo>
                    <a:pt x="21600" y="-3110"/>
                    <a:pt x="21600" y="4090"/>
                    <a:pt x="21600" y="169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80" name="Freeform 503"/>
            <p:cNvSpPr/>
            <p:nvPr/>
          </p:nvSpPr>
          <p:spPr>
            <a:xfrm>
              <a:off x="8748298" y="2692989"/>
              <a:ext cx="56465" cy="5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06" h="12951" extrusionOk="0">
                  <a:moveTo>
                    <a:pt x="13855" y="12171"/>
                  </a:moveTo>
                  <a:cubicBezTo>
                    <a:pt x="11155" y="14871"/>
                    <a:pt x="-2345" y="6771"/>
                    <a:pt x="355" y="4071"/>
                  </a:cubicBezTo>
                  <a:cubicBezTo>
                    <a:pt x="5755" y="-6729"/>
                    <a:pt x="19255" y="6771"/>
                    <a:pt x="13855" y="12171"/>
                  </a:cubicBezTo>
                  <a:cubicBezTo>
                    <a:pt x="11155" y="14871"/>
                    <a:pt x="16555" y="9471"/>
                    <a:pt x="13855" y="121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81" name="Freeform 504"/>
            <p:cNvSpPr/>
            <p:nvPr/>
          </p:nvSpPr>
          <p:spPr>
            <a:xfrm>
              <a:off x="8386303" y="3745030"/>
              <a:ext cx="41580" cy="3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9" h="17318" extrusionOk="0">
                  <a:moveTo>
                    <a:pt x="17280" y="10800"/>
                  </a:moveTo>
                  <a:cubicBezTo>
                    <a:pt x="21600" y="5400"/>
                    <a:pt x="17280" y="21600"/>
                    <a:pt x="12960" y="16200"/>
                  </a:cubicBezTo>
                  <a:cubicBezTo>
                    <a:pt x="12960" y="16200"/>
                    <a:pt x="0" y="10800"/>
                    <a:pt x="0" y="10800"/>
                  </a:cubicBezTo>
                  <a:cubicBezTo>
                    <a:pt x="0" y="10800"/>
                    <a:pt x="12960" y="0"/>
                    <a:pt x="17280" y="0"/>
                  </a:cubicBezTo>
                  <a:cubicBezTo>
                    <a:pt x="17280" y="0"/>
                    <a:pt x="12960" y="10800"/>
                    <a:pt x="17280" y="10800"/>
                  </a:cubicBezTo>
                  <a:cubicBezTo>
                    <a:pt x="21600" y="5400"/>
                    <a:pt x="12960" y="10800"/>
                    <a:pt x="17280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82" name="Freeform 505"/>
            <p:cNvSpPr/>
            <p:nvPr/>
          </p:nvSpPr>
          <p:spPr>
            <a:xfrm>
              <a:off x="7910633" y="2474617"/>
              <a:ext cx="46188" cy="5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6" h="18139" extrusionOk="0">
                  <a:moveTo>
                    <a:pt x="14876" y="1039"/>
                  </a:moveTo>
                  <a:cubicBezTo>
                    <a:pt x="18476" y="4639"/>
                    <a:pt x="11276" y="8239"/>
                    <a:pt x="11276" y="15439"/>
                  </a:cubicBezTo>
                  <a:cubicBezTo>
                    <a:pt x="7676" y="19039"/>
                    <a:pt x="4076" y="19039"/>
                    <a:pt x="476" y="15439"/>
                  </a:cubicBezTo>
                  <a:cubicBezTo>
                    <a:pt x="-3124" y="11839"/>
                    <a:pt x="14876" y="-2561"/>
                    <a:pt x="14876" y="1039"/>
                  </a:cubicBezTo>
                  <a:cubicBezTo>
                    <a:pt x="18476" y="4639"/>
                    <a:pt x="14876" y="-2561"/>
                    <a:pt x="14876" y="103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83" name="Freeform 506"/>
            <p:cNvSpPr/>
            <p:nvPr/>
          </p:nvSpPr>
          <p:spPr>
            <a:xfrm>
              <a:off x="7932157" y="2550278"/>
              <a:ext cx="30277" cy="2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69" extrusionOk="0">
                  <a:moveTo>
                    <a:pt x="21600" y="1469"/>
                  </a:moveTo>
                  <a:cubicBezTo>
                    <a:pt x="14400" y="1469"/>
                    <a:pt x="0" y="1469"/>
                    <a:pt x="0" y="8669"/>
                  </a:cubicBezTo>
                  <a:cubicBezTo>
                    <a:pt x="0" y="15869"/>
                    <a:pt x="14400" y="15869"/>
                    <a:pt x="14400" y="15869"/>
                  </a:cubicBezTo>
                  <a:cubicBezTo>
                    <a:pt x="21600" y="15869"/>
                    <a:pt x="21600" y="-5731"/>
                    <a:pt x="21600" y="1469"/>
                  </a:cubicBezTo>
                  <a:cubicBezTo>
                    <a:pt x="14400" y="1469"/>
                    <a:pt x="21600" y="1469"/>
                    <a:pt x="21600" y="146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84" name="Freeform 507"/>
            <p:cNvSpPr/>
            <p:nvPr/>
          </p:nvSpPr>
          <p:spPr>
            <a:xfrm>
              <a:off x="7967359" y="2573331"/>
              <a:ext cx="11895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extrusionOk="0">
                  <a:moveTo>
                    <a:pt x="15274" y="0"/>
                  </a:moveTo>
                  <a:cubicBezTo>
                    <a:pt x="4474" y="0"/>
                    <a:pt x="-6326" y="21600"/>
                    <a:pt x="4474" y="21600"/>
                  </a:cubicBezTo>
                  <a:cubicBezTo>
                    <a:pt x="15274" y="21600"/>
                    <a:pt x="15274" y="0"/>
                    <a:pt x="15274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85" name="Freeform 508"/>
            <p:cNvSpPr/>
            <p:nvPr/>
          </p:nvSpPr>
          <p:spPr>
            <a:xfrm>
              <a:off x="7961649" y="2602298"/>
              <a:ext cx="11657" cy="2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0800"/>
                    <a:pt x="0" y="21600"/>
                    <a:pt x="0" y="21600"/>
                  </a:cubicBez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86" name="Freeform 509"/>
            <p:cNvSpPr/>
            <p:nvPr/>
          </p:nvSpPr>
          <p:spPr>
            <a:xfrm>
              <a:off x="7967359" y="2623167"/>
              <a:ext cx="11895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extrusionOk="0">
                  <a:moveTo>
                    <a:pt x="15274" y="0"/>
                  </a:moveTo>
                  <a:cubicBezTo>
                    <a:pt x="4474" y="0"/>
                    <a:pt x="-6326" y="21600"/>
                    <a:pt x="4474" y="21600"/>
                  </a:cubicBezTo>
                  <a:cubicBezTo>
                    <a:pt x="15274" y="21600"/>
                    <a:pt x="15274" y="0"/>
                    <a:pt x="15274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87" name="Freeform 510"/>
            <p:cNvSpPr/>
            <p:nvPr/>
          </p:nvSpPr>
          <p:spPr>
            <a:xfrm>
              <a:off x="8036219" y="2780290"/>
              <a:ext cx="11657" cy="2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0" y="0"/>
                  </a:moveTo>
                  <a:cubicBezTo>
                    <a:pt x="0" y="10800"/>
                    <a:pt x="0" y="21600"/>
                    <a:pt x="0" y="21600"/>
                  </a:cubicBezTo>
                  <a:cubicBezTo>
                    <a:pt x="0" y="21600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88" name="Freeform 511"/>
            <p:cNvSpPr/>
            <p:nvPr/>
          </p:nvSpPr>
          <p:spPr>
            <a:xfrm>
              <a:off x="8191289" y="2319351"/>
              <a:ext cx="16723" cy="3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4" h="17067" extrusionOk="0">
                  <a:moveTo>
                    <a:pt x="7094" y="17067"/>
                  </a:moveTo>
                  <a:cubicBezTo>
                    <a:pt x="-3706" y="11667"/>
                    <a:pt x="-3706" y="867"/>
                    <a:pt x="17894" y="867"/>
                  </a:cubicBezTo>
                  <a:cubicBezTo>
                    <a:pt x="17894" y="-4533"/>
                    <a:pt x="17894" y="17067"/>
                    <a:pt x="7094" y="17067"/>
                  </a:cubicBezTo>
                  <a:cubicBezTo>
                    <a:pt x="-3706" y="11667"/>
                    <a:pt x="7094" y="17067"/>
                    <a:pt x="7094" y="170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89" name="Freeform 512"/>
            <p:cNvSpPr/>
            <p:nvPr/>
          </p:nvSpPr>
          <p:spPr>
            <a:xfrm>
              <a:off x="4628644" y="8978675"/>
              <a:ext cx="107932" cy="5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0" h="17008" extrusionOk="0">
                  <a:moveTo>
                    <a:pt x="18000" y="8208"/>
                  </a:moveTo>
                  <a:cubicBezTo>
                    <a:pt x="16200" y="8208"/>
                    <a:pt x="16200" y="4608"/>
                    <a:pt x="14400" y="4608"/>
                  </a:cubicBezTo>
                  <a:cubicBezTo>
                    <a:pt x="12600" y="4608"/>
                    <a:pt x="10800" y="4608"/>
                    <a:pt x="9000" y="4608"/>
                  </a:cubicBezTo>
                  <a:cubicBezTo>
                    <a:pt x="7200" y="4608"/>
                    <a:pt x="7200" y="-2592"/>
                    <a:pt x="5400" y="1008"/>
                  </a:cubicBezTo>
                  <a:cubicBezTo>
                    <a:pt x="5400" y="1008"/>
                    <a:pt x="0" y="8208"/>
                    <a:pt x="0" y="8208"/>
                  </a:cubicBezTo>
                  <a:cubicBezTo>
                    <a:pt x="0" y="8208"/>
                    <a:pt x="3600" y="15408"/>
                    <a:pt x="3600" y="15408"/>
                  </a:cubicBezTo>
                  <a:cubicBezTo>
                    <a:pt x="5400" y="19008"/>
                    <a:pt x="9000" y="15408"/>
                    <a:pt x="10800" y="15408"/>
                  </a:cubicBezTo>
                  <a:cubicBezTo>
                    <a:pt x="12600" y="15408"/>
                    <a:pt x="19800" y="11808"/>
                    <a:pt x="19800" y="8208"/>
                  </a:cubicBezTo>
                  <a:cubicBezTo>
                    <a:pt x="18000" y="8208"/>
                    <a:pt x="18000" y="8208"/>
                    <a:pt x="18000" y="8208"/>
                  </a:cubicBezTo>
                  <a:cubicBezTo>
                    <a:pt x="16200" y="8208"/>
                    <a:pt x="21600" y="4608"/>
                    <a:pt x="18000" y="820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90" name="Freeform 513"/>
            <p:cNvSpPr/>
            <p:nvPr/>
          </p:nvSpPr>
          <p:spPr>
            <a:xfrm>
              <a:off x="4618551" y="9042832"/>
              <a:ext cx="73398" cy="5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5" h="16981" extrusionOk="0">
                  <a:moveTo>
                    <a:pt x="16800" y="8181"/>
                  </a:moveTo>
                  <a:cubicBezTo>
                    <a:pt x="16800" y="4581"/>
                    <a:pt x="0" y="-2619"/>
                    <a:pt x="0" y="981"/>
                  </a:cubicBezTo>
                  <a:cubicBezTo>
                    <a:pt x="0" y="981"/>
                    <a:pt x="4800" y="4581"/>
                    <a:pt x="4800" y="4581"/>
                  </a:cubicBezTo>
                  <a:cubicBezTo>
                    <a:pt x="7200" y="8181"/>
                    <a:pt x="2400" y="11781"/>
                    <a:pt x="2400" y="15381"/>
                  </a:cubicBezTo>
                  <a:cubicBezTo>
                    <a:pt x="2400" y="18981"/>
                    <a:pt x="7200" y="15381"/>
                    <a:pt x="7200" y="15381"/>
                  </a:cubicBezTo>
                  <a:cubicBezTo>
                    <a:pt x="9600" y="11781"/>
                    <a:pt x="7200" y="15381"/>
                    <a:pt x="9600" y="15381"/>
                  </a:cubicBezTo>
                  <a:cubicBezTo>
                    <a:pt x="12000" y="18981"/>
                    <a:pt x="21600" y="11781"/>
                    <a:pt x="16800" y="8181"/>
                  </a:cubicBezTo>
                  <a:cubicBezTo>
                    <a:pt x="14400" y="4581"/>
                    <a:pt x="19200" y="8181"/>
                    <a:pt x="16800" y="818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91" name="Freeform 514"/>
            <p:cNvSpPr/>
            <p:nvPr/>
          </p:nvSpPr>
          <p:spPr>
            <a:xfrm>
              <a:off x="4608463" y="8953186"/>
              <a:ext cx="66307" cy="3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1" h="16657" extrusionOk="0">
                  <a:moveTo>
                    <a:pt x="16200" y="0"/>
                  </a:moveTo>
                  <a:cubicBezTo>
                    <a:pt x="13500" y="0"/>
                    <a:pt x="10800" y="4320"/>
                    <a:pt x="8100" y="4320"/>
                  </a:cubicBezTo>
                  <a:cubicBezTo>
                    <a:pt x="5400" y="0"/>
                    <a:pt x="0" y="4320"/>
                    <a:pt x="0" y="4320"/>
                  </a:cubicBezTo>
                  <a:cubicBezTo>
                    <a:pt x="2700" y="0"/>
                    <a:pt x="0" y="17280"/>
                    <a:pt x="0" y="12960"/>
                  </a:cubicBezTo>
                  <a:cubicBezTo>
                    <a:pt x="2700" y="21600"/>
                    <a:pt x="10800" y="12960"/>
                    <a:pt x="13500" y="8640"/>
                  </a:cubicBezTo>
                  <a:cubicBezTo>
                    <a:pt x="16200" y="8640"/>
                    <a:pt x="21600" y="0"/>
                    <a:pt x="16200" y="0"/>
                  </a:cubicBezTo>
                  <a:cubicBezTo>
                    <a:pt x="13500" y="0"/>
                    <a:pt x="21600" y="0"/>
                    <a:pt x="162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92" name="Freeform 515"/>
            <p:cNvSpPr/>
            <p:nvPr/>
          </p:nvSpPr>
          <p:spPr>
            <a:xfrm>
              <a:off x="4577055" y="9000876"/>
              <a:ext cx="62814" cy="3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05" h="14699" extrusionOk="0">
                  <a:moveTo>
                    <a:pt x="16502" y="13829"/>
                  </a:moveTo>
                  <a:cubicBezTo>
                    <a:pt x="13802" y="9509"/>
                    <a:pt x="-2398" y="-3451"/>
                    <a:pt x="302" y="869"/>
                  </a:cubicBezTo>
                  <a:cubicBezTo>
                    <a:pt x="3002" y="5189"/>
                    <a:pt x="19202" y="18149"/>
                    <a:pt x="16502" y="138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93" name="Freeform 516"/>
            <p:cNvSpPr/>
            <p:nvPr/>
          </p:nvSpPr>
          <p:spPr>
            <a:xfrm>
              <a:off x="4547908" y="8924810"/>
              <a:ext cx="22245" cy="22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14912" extrusionOk="0">
                  <a:moveTo>
                    <a:pt x="14400" y="11929"/>
                  </a:moveTo>
                  <a:cubicBezTo>
                    <a:pt x="14400" y="19129"/>
                    <a:pt x="7200" y="11929"/>
                    <a:pt x="0" y="4729"/>
                  </a:cubicBezTo>
                  <a:cubicBezTo>
                    <a:pt x="0" y="-2471"/>
                    <a:pt x="21600" y="-2471"/>
                    <a:pt x="14400" y="11929"/>
                  </a:cubicBezTo>
                  <a:cubicBezTo>
                    <a:pt x="14400" y="19129"/>
                    <a:pt x="14400" y="4729"/>
                    <a:pt x="14400" y="119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94" name="Freeform 517"/>
            <p:cNvSpPr/>
            <p:nvPr/>
          </p:nvSpPr>
          <p:spPr>
            <a:xfrm>
              <a:off x="4547908" y="8835708"/>
              <a:ext cx="60554" cy="6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4" h="19792" extrusionOk="0">
                  <a:moveTo>
                    <a:pt x="15429" y="6171"/>
                  </a:moveTo>
                  <a:cubicBezTo>
                    <a:pt x="15429" y="3086"/>
                    <a:pt x="12343" y="3086"/>
                    <a:pt x="12343" y="0"/>
                  </a:cubicBezTo>
                  <a:cubicBezTo>
                    <a:pt x="9257" y="0"/>
                    <a:pt x="3086" y="0"/>
                    <a:pt x="6171" y="3086"/>
                  </a:cubicBezTo>
                  <a:cubicBezTo>
                    <a:pt x="12343" y="9257"/>
                    <a:pt x="3086" y="6171"/>
                    <a:pt x="0" y="3086"/>
                  </a:cubicBezTo>
                  <a:cubicBezTo>
                    <a:pt x="3086" y="9257"/>
                    <a:pt x="6171" y="9257"/>
                    <a:pt x="6171" y="12343"/>
                  </a:cubicBezTo>
                  <a:cubicBezTo>
                    <a:pt x="9257" y="18514"/>
                    <a:pt x="3086" y="15429"/>
                    <a:pt x="0" y="18514"/>
                  </a:cubicBezTo>
                  <a:cubicBezTo>
                    <a:pt x="0" y="21600"/>
                    <a:pt x="12343" y="18514"/>
                    <a:pt x="9257" y="15429"/>
                  </a:cubicBezTo>
                  <a:cubicBezTo>
                    <a:pt x="9257" y="15429"/>
                    <a:pt x="12343" y="9257"/>
                    <a:pt x="12343" y="6171"/>
                  </a:cubicBezTo>
                  <a:cubicBezTo>
                    <a:pt x="12343" y="6171"/>
                    <a:pt x="12343" y="9257"/>
                    <a:pt x="12343" y="12343"/>
                  </a:cubicBezTo>
                  <a:cubicBezTo>
                    <a:pt x="12343" y="9257"/>
                    <a:pt x="18514" y="6171"/>
                    <a:pt x="18514" y="6171"/>
                  </a:cubicBezTo>
                  <a:cubicBezTo>
                    <a:pt x="18514" y="6171"/>
                    <a:pt x="18514" y="6171"/>
                    <a:pt x="15429" y="6171"/>
                  </a:cubicBezTo>
                  <a:cubicBezTo>
                    <a:pt x="15429" y="3086"/>
                    <a:pt x="21600" y="6171"/>
                    <a:pt x="15429" y="61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95" name="Freeform 518"/>
            <p:cNvSpPr/>
            <p:nvPr/>
          </p:nvSpPr>
          <p:spPr>
            <a:xfrm>
              <a:off x="4537815" y="8716947"/>
              <a:ext cx="50461" cy="76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541" extrusionOk="0">
                  <a:moveTo>
                    <a:pt x="21600" y="10614"/>
                  </a:moveTo>
                  <a:cubicBezTo>
                    <a:pt x="21600" y="8651"/>
                    <a:pt x="17280" y="-3131"/>
                    <a:pt x="8640" y="796"/>
                  </a:cubicBezTo>
                  <a:cubicBezTo>
                    <a:pt x="8640" y="2760"/>
                    <a:pt x="12960" y="8651"/>
                    <a:pt x="4320" y="8651"/>
                  </a:cubicBezTo>
                  <a:cubicBezTo>
                    <a:pt x="0" y="8651"/>
                    <a:pt x="0" y="10614"/>
                    <a:pt x="0" y="14542"/>
                  </a:cubicBezTo>
                  <a:cubicBezTo>
                    <a:pt x="4320" y="14542"/>
                    <a:pt x="8640" y="10614"/>
                    <a:pt x="8640" y="10614"/>
                  </a:cubicBezTo>
                  <a:cubicBezTo>
                    <a:pt x="4320" y="10614"/>
                    <a:pt x="21600" y="18469"/>
                    <a:pt x="21600" y="10614"/>
                  </a:cubicBezTo>
                  <a:cubicBezTo>
                    <a:pt x="21600" y="8651"/>
                    <a:pt x="21600" y="12578"/>
                    <a:pt x="21600" y="1061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96" name="Freeform 519"/>
            <p:cNvSpPr/>
            <p:nvPr/>
          </p:nvSpPr>
          <p:spPr>
            <a:xfrm>
              <a:off x="4535066" y="8809352"/>
              <a:ext cx="22935" cy="4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2" h="16084" extrusionOk="0">
                  <a:moveTo>
                    <a:pt x="16362" y="1684"/>
                  </a:moveTo>
                  <a:cubicBezTo>
                    <a:pt x="9162" y="-5516"/>
                    <a:pt x="-5238" y="12484"/>
                    <a:pt x="1962" y="16084"/>
                  </a:cubicBezTo>
                  <a:cubicBezTo>
                    <a:pt x="-5238" y="12484"/>
                    <a:pt x="16362" y="5284"/>
                    <a:pt x="16362" y="1684"/>
                  </a:cubicBezTo>
                  <a:cubicBezTo>
                    <a:pt x="9162" y="-1916"/>
                    <a:pt x="16362" y="1684"/>
                    <a:pt x="16362" y="168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97" name="Freeform 520"/>
            <p:cNvSpPr/>
            <p:nvPr/>
          </p:nvSpPr>
          <p:spPr>
            <a:xfrm>
              <a:off x="4527724" y="8657713"/>
              <a:ext cx="50461" cy="7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6171"/>
                  </a:moveTo>
                  <a:cubicBezTo>
                    <a:pt x="12960" y="9257"/>
                    <a:pt x="12960" y="0"/>
                    <a:pt x="12960" y="0"/>
                  </a:cubicBezTo>
                  <a:cubicBezTo>
                    <a:pt x="12960" y="0"/>
                    <a:pt x="12960" y="9257"/>
                    <a:pt x="8640" y="9257"/>
                  </a:cubicBezTo>
                  <a:cubicBezTo>
                    <a:pt x="8640" y="9257"/>
                    <a:pt x="8640" y="6171"/>
                    <a:pt x="4320" y="6171"/>
                  </a:cubicBezTo>
                  <a:cubicBezTo>
                    <a:pt x="8640" y="6171"/>
                    <a:pt x="0" y="15429"/>
                    <a:pt x="0" y="15429"/>
                  </a:cubicBezTo>
                  <a:cubicBezTo>
                    <a:pt x="0" y="12343"/>
                    <a:pt x="17280" y="15429"/>
                    <a:pt x="8640" y="21600"/>
                  </a:cubicBezTo>
                  <a:cubicBezTo>
                    <a:pt x="12960" y="18514"/>
                    <a:pt x="21600" y="18514"/>
                    <a:pt x="21600" y="15429"/>
                  </a:cubicBezTo>
                  <a:cubicBezTo>
                    <a:pt x="21600" y="12343"/>
                    <a:pt x="17280" y="3086"/>
                    <a:pt x="17280" y="6171"/>
                  </a:cubicBezTo>
                  <a:cubicBezTo>
                    <a:pt x="12960" y="9257"/>
                    <a:pt x="17280" y="3086"/>
                    <a:pt x="17280" y="61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98" name="Freeform 521"/>
            <p:cNvSpPr/>
            <p:nvPr/>
          </p:nvSpPr>
          <p:spPr>
            <a:xfrm>
              <a:off x="4578186" y="8451236"/>
              <a:ext cx="37384" cy="4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2" h="18527" extrusionOk="0">
                  <a:moveTo>
                    <a:pt x="12960" y="17280"/>
                  </a:moveTo>
                  <a:cubicBezTo>
                    <a:pt x="21600" y="8640"/>
                    <a:pt x="8640" y="8640"/>
                    <a:pt x="12960" y="0"/>
                  </a:cubicBezTo>
                  <a:cubicBezTo>
                    <a:pt x="12960" y="0"/>
                    <a:pt x="4320" y="0"/>
                    <a:pt x="0" y="0"/>
                  </a:cubicBezTo>
                  <a:cubicBezTo>
                    <a:pt x="0" y="0"/>
                    <a:pt x="8640" y="4320"/>
                    <a:pt x="8640" y="4320"/>
                  </a:cubicBezTo>
                  <a:cubicBezTo>
                    <a:pt x="8640" y="8640"/>
                    <a:pt x="12960" y="17280"/>
                    <a:pt x="12960" y="17280"/>
                  </a:cubicBezTo>
                  <a:cubicBezTo>
                    <a:pt x="17280" y="12960"/>
                    <a:pt x="8640" y="21600"/>
                    <a:pt x="12960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399" name="Freeform 522"/>
            <p:cNvSpPr/>
            <p:nvPr/>
          </p:nvSpPr>
          <p:spPr>
            <a:xfrm>
              <a:off x="4588279" y="8268840"/>
              <a:ext cx="46959" cy="104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1" h="19736" extrusionOk="0">
                  <a:moveTo>
                    <a:pt x="10800" y="18446"/>
                  </a:moveTo>
                  <a:cubicBezTo>
                    <a:pt x="3600" y="20410"/>
                    <a:pt x="0" y="20410"/>
                    <a:pt x="0" y="16483"/>
                  </a:cubicBezTo>
                  <a:cubicBezTo>
                    <a:pt x="3600" y="12555"/>
                    <a:pt x="3600" y="6665"/>
                    <a:pt x="3600" y="2737"/>
                  </a:cubicBezTo>
                  <a:cubicBezTo>
                    <a:pt x="3600" y="-1190"/>
                    <a:pt x="18000" y="-1190"/>
                    <a:pt x="14400" y="4701"/>
                  </a:cubicBezTo>
                  <a:cubicBezTo>
                    <a:pt x="14400" y="8628"/>
                    <a:pt x="21600" y="14519"/>
                    <a:pt x="10800" y="18446"/>
                  </a:cubicBezTo>
                  <a:cubicBezTo>
                    <a:pt x="7200" y="18446"/>
                    <a:pt x="14400" y="16483"/>
                    <a:pt x="10800" y="1844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00" name="Freeform 523"/>
            <p:cNvSpPr/>
            <p:nvPr/>
          </p:nvSpPr>
          <p:spPr>
            <a:xfrm>
              <a:off x="4793609" y="5308481"/>
              <a:ext cx="28040" cy="2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60" h="14390" extrusionOk="0">
                  <a:moveTo>
                    <a:pt x="9817" y="12272"/>
                  </a:moveTo>
                  <a:cubicBezTo>
                    <a:pt x="5497" y="17672"/>
                    <a:pt x="-3143" y="12272"/>
                    <a:pt x="1177" y="1472"/>
                  </a:cubicBezTo>
                  <a:cubicBezTo>
                    <a:pt x="1177" y="-3928"/>
                    <a:pt x="18457" y="6872"/>
                    <a:pt x="9817" y="12272"/>
                  </a:cubicBezTo>
                  <a:cubicBezTo>
                    <a:pt x="5497" y="17672"/>
                    <a:pt x="18457" y="6872"/>
                    <a:pt x="9817" y="1227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01" name="Freeform 524"/>
            <p:cNvSpPr/>
            <p:nvPr/>
          </p:nvSpPr>
          <p:spPr>
            <a:xfrm>
              <a:off x="5215923" y="5379530"/>
              <a:ext cx="38095" cy="47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88" h="12525" extrusionOk="0">
                  <a:moveTo>
                    <a:pt x="1600" y="9612"/>
                  </a:moveTo>
                  <a:cubicBezTo>
                    <a:pt x="-2000" y="6912"/>
                    <a:pt x="5200" y="6912"/>
                    <a:pt x="5200" y="6912"/>
                  </a:cubicBezTo>
                  <a:cubicBezTo>
                    <a:pt x="8800" y="6912"/>
                    <a:pt x="8800" y="-3888"/>
                    <a:pt x="12400" y="1512"/>
                  </a:cubicBezTo>
                  <a:cubicBezTo>
                    <a:pt x="19600" y="6912"/>
                    <a:pt x="5200" y="17712"/>
                    <a:pt x="1600" y="9612"/>
                  </a:cubicBezTo>
                  <a:cubicBezTo>
                    <a:pt x="-2000" y="6912"/>
                    <a:pt x="1600" y="12312"/>
                    <a:pt x="1600" y="961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02" name="Freeform 525"/>
            <p:cNvSpPr/>
            <p:nvPr/>
          </p:nvSpPr>
          <p:spPr>
            <a:xfrm>
              <a:off x="5758015" y="5933420"/>
              <a:ext cx="121211" cy="12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2" h="19976" extrusionOk="0">
                  <a:moveTo>
                    <a:pt x="17610" y="6231"/>
                  </a:moveTo>
                  <a:cubicBezTo>
                    <a:pt x="17610" y="4570"/>
                    <a:pt x="16067" y="4570"/>
                    <a:pt x="14525" y="4570"/>
                  </a:cubicBezTo>
                  <a:cubicBezTo>
                    <a:pt x="11439" y="2908"/>
                    <a:pt x="11439" y="1247"/>
                    <a:pt x="8353" y="1247"/>
                  </a:cubicBezTo>
                  <a:cubicBezTo>
                    <a:pt x="6810" y="-415"/>
                    <a:pt x="3725" y="-415"/>
                    <a:pt x="2182" y="1247"/>
                  </a:cubicBezTo>
                  <a:cubicBezTo>
                    <a:pt x="2182" y="1247"/>
                    <a:pt x="2182" y="2908"/>
                    <a:pt x="639" y="2908"/>
                  </a:cubicBezTo>
                  <a:cubicBezTo>
                    <a:pt x="-904" y="6231"/>
                    <a:pt x="639" y="4570"/>
                    <a:pt x="2182" y="6231"/>
                  </a:cubicBezTo>
                  <a:cubicBezTo>
                    <a:pt x="2182" y="6231"/>
                    <a:pt x="639" y="11216"/>
                    <a:pt x="639" y="11216"/>
                  </a:cubicBezTo>
                  <a:cubicBezTo>
                    <a:pt x="639" y="14539"/>
                    <a:pt x="639" y="14539"/>
                    <a:pt x="2182" y="16200"/>
                  </a:cubicBezTo>
                  <a:cubicBezTo>
                    <a:pt x="3725" y="17862"/>
                    <a:pt x="3725" y="16200"/>
                    <a:pt x="5267" y="16200"/>
                  </a:cubicBezTo>
                  <a:cubicBezTo>
                    <a:pt x="8353" y="16200"/>
                    <a:pt x="6810" y="19523"/>
                    <a:pt x="9896" y="19523"/>
                  </a:cubicBezTo>
                  <a:cubicBezTo>
                    <a:pt x="12982" y="21185"/>
                    <a:pt x="11439" y="17862"/>
                    <a:pt x="14525" y="16200"/>
                  </a:cubicBezTo>
                  <a:cubicBezTo>
                    <a:pt x="17610" y="12877"/>
                    <a:pt x="20696" y="11216"/>
                    <a:pt x="17610" y="6231"/>
                  </a:cubicBezTo>
                  <a:cubicBezTo>
                    <a:pt x="17610" y="2908"/>
                    <a:pt x="20696" y="12877"/>
                    <a:pt x="17610" y="62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03" name="Freeform 526"/>
            <p:cNvSpPr/>
            <p:nvPr/>
          </p:nvSpPr>
          <p:spPr>
            <a:xfrm>
              <a:off x="4952660" y="4966081"/>
              <a:ext cx="81619" cy="3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1" h="17712" extrusionOk="0">
                  <a:moveTo>
                    <a:pt x="17715" y="10800"/>
                  </a:moveTo>
                  <a:cubicBezTo>
                    <a:pt x="13395" y="5400"/>
                    <a:pt x="11235" y="0"/>
                    <a:pt x="6915" y="0"/>
                  </a:cubicBezTo>
                  <a:cubicBezTo>
                    <a:pt x="4755" y="0"/>
                    <a:pt x="-1725" y="5400"/>
                    <a:pt x="435" y="16200"/>
                  </a:cubicBezTo>
                  <a:cubicBezTo>
                    <a:pt x="2595" y="21600"/>
                    <a:pt x="17715" y="10800"/>
                    <a:pt x="17715" y="10800"/>
                  </a:cubicBezTo>
                  <a:cubicBezTo>
                    <a:pt x="11235" y="5400"/>
                    <a:pt x="19875" y="16200"/>
                    <a:pt x="17715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04" name="Freeform 527"/>
            <p:cNvSpPr/>
            <p:nvPr/>
          </p:nvSpPr>
          <p:spPr>
            <a:xfrm>
              <a:off x="4389797" y="4965647"/>
              <a:ext cx="105409" cy="4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17455" extrusionOk="0">
                  <a:moveTo>
                    <a:pt x="19636" y="13135"/>
                  </a:moveTo>
                  <a:cubicBezTo>
                    <a:pt x="19636" y="175"/>
                    <a:pt x="3927" y="-4145"/>
                    <a:pt x="0" y="4495"/>
                  </a:cubicBezTo>
                  <a:cubicBezTo>
                    <a:pt x="0" y="4495"/>
                    <a:pt x="7855" y="17455"/>
                    <a:pt x="9818" y="17455"/>
                  </a:cubicBezTo>
                  <a:cubicBezTo>
                    <a:pt x="11782" y="17455"/>
                    <a:pt x="21600" y="13135"/>
                    <a:pt x="19636" y="13135"/>
                  </a:cubicBezTo>
                  <a:cubicBezTo>
                    <a:pt x="19636" y="8815"/>
                    <a:pt x="21600" y="17455"/>
                    <a:pt x="19636" y="1313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05" name="Freeform 528"/>
            <p:cNvSpPr/>
            <p:nvPr/>
          </p:nvSpPr>
          <p:spPr>
            <a:xfrm>
              <a:off x="4087034" y="4716888"/>
              <a:ext cx="511338" cy="18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3" extrusionOk="0">
                  <a:moveTo>
                    <a:pt x="21600" y="19200"/>
                  </a:moveTo>
                  <a:cubicBezTo>
                    <a:pt x="21600" y="20400"/>
                    <a:pt x="17446" y="20400"/>
                    <a:pt x="17031" y="20400"/>
                  </a:cubicBezTo>
                  <a:cubicBezTo>
                    <a:pt x="16200" y="20400"/>
                    <a:pt x="15369" y="21600"/>
                    <a:pt x="14538" y="20400"/>
                  </a:cubicBezTo>
                  <a:cubicBezTo>
                    <a:pt x="14123" y="19200"/>
                    <a:pt x="17031" y="18000"/>
                    <a:pt x="15369" y="16800"/>
                  </a:cubicBezTo>
                  <a:cubicBezTo>
                    <a:pt x="14538" y="15600"/>
                    <a:pt x="13708" y="15600"/>
                    <a:pt x="13292" y="13200"/>
                  </a:cubicBezTo>
                  <a:cubicBezTo>
                    <a:pt x="12462" y="10800"/>
                    <a:pt x="12877" y="9600"/>
                    <a:pt x="11631" y="9600"/>
                  </a:cubicBezTo>
                  <a:cubicBezTo>
                    <a:pt x="9969" y="10800"/>
                    <a:pt x="9554" y="7200"/>
                    <a:pt x="8308" y="6000"/>
                  </a:cubicBezTo>
                  <a:cubicBezTo>
                    <a:pt x="7892" y="6000"/>
                    <a:pt x="6231" y="7200"/>
                    <a:pt x="5815" y="6000"/>
                  </a:cubicBezTo>
                  <a:cubicBezTo>
                    <a:pt x="5815" y="4800"/>
                    <a:pt x="6646" y="4800"/>
                    <a:pt x="6646" y="3600"/>
                  </a:cubicBezTo>
                  <a:cubicBezTo>
                    <a:pt x="6646" y="2400"/>
                    <a:pt x="3738" y="3600"/>
                    <a:pt x="3323" y="3600"/>
                  </a:cubicBezTo>
                  <a:cubicBezTo>
                    <a:pt x="3323" y="4800"/>
                    <a:pt x="0" y="8400"/>
                    <a:pt x="0" y="7200"/>
                  </a:cubicBezTo>
                  <a:cubicBezTo>
                    <a:pt x="0" y="4800"/>
                    <a:pt x="1662" y="2400"/>
                    <a:pt x="2492" y="2400"/>
                  </a:cubicBezTo>
                  <a:cubicBezTo>
                    <a:pt x="3738" y="0"/>
                    <a:pt x="4985" y="0"/>
                    <a:pt x="6646" y="0"/>
                  </a:cubicBezTo>
                  <a:cubicBezTo>
                    <a:pt x="7477" y="0"/>
                    <a:pt x="9138" y="0"/>
                    <a:pt x="9969" y="1200"/>
                  </a:cubicBezTo>
                  <a:cubicBezTo>
                    <a:pt x="10800" y="2400"/>
                    <a:pt x="11631" y="4800"/>
                    <a:pt x="12877" y="4800"/>
                  </a:cubicBezTo>
                  <a:cubicBezTo>
                    <a:pt x="12877" y="4800"/>
                    <a:pt x="12877" y="3600"/>
                    <a:pt x="13292" y="4800"/>
                  </a:cubicBezTo>
                  <a:cubicBezTo>
                    <a:pt x="13708" y="6000"/>
                    <a:pt x="13708" y="6000"/>
                    <a:pt x="14123" y="6000"/>
                  </a:cubicBezTo>
                  <a:cubicBezTo>
                    <a:pt x="14538" y="7200"/>
                    <a:pt x="15369" y="8400"/>
                    <a:pt x="15785" y="9600"/>
                  </a:cubicBezTo>
                  <a:cubicBezTo>
                    <a:pt x="16615" y="10800"/>
                    <a:pt x="18277" y="10800"/>
                    <a:pt x="18692" y="13200"/>
                  </a:cubicBezTo>
                  <a:cubicBezTo>
                    <a:pt x="19523" y="15600"/>
                    <a:pt x="21600" y="15600"/>
                    <a:pt x="21600" y="19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06" name="Freeform 529"/>
            <p:cNvSpPr/>
            <p:nvPr/>
          </p:nvSpPr>
          <p:spPr>
            <a:xfrm>
              <a:off x="4397366" y="4602970"/>
              <a:ext cx="21253" cy="3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371" h="21600" extrusionOk="0">
                  <a:moveTo>
                    <a:pt x="6750" y="21600"/>
                  </a:moveTo>
                  <a:cubicBezTo>
                    <a:pt x="-4050" y="21600"/>
                    <a:pt x="1350" y="5400"/>
                    <a:pt x="1350" y="0"/>
                  </a:cubicBezTo>
                  <a:cubicBezTo>
                    <a:pt x="6750" y="0"/>
                    <a:pt x="17550" y="21600"/>
                    <a:pt x="6750" y="21600"/>
                  </a:cubicBezTo>
                  <a:cubicBezTo>
                    <a:pt x="1350" y="21600"/>
                    <a:pt x="17550" y="21600"/>
                    <a:pt x="675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07" name="Freeform 530"/>
            <p:cNvSpPr/>
            <p:nvPr/>
          </p:nvSpPr>
          <p:spPr>
            <a:xfrm>
              <a:off x="4638738" y="4822795"/>
              <a:ext cx="20187" cy="1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900" extrusionOk="0">
                  <a:moveTo>
                    <a:pt x="21600" y="8100"/>
                  </a:moveTo>
                  <a:cubicBezTo>
                    <a:pt x="21600" y="-2700"/>
                    <a:pt x="0" y="-2700"/>
                    <a:pt x="0" y="8100"/>
                  </a:cubicBezTo>
                  <a:cubicBezTo>
                    <a:pt x="0" y="8100"/>
                    <a:pt x="21600" y="18900"/>
                    <a:pt x="21600" y="81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08" name="Freeform 531"/>
            <p:cNvSpPr/>
            <p:nvPr/>
          </p:nvSpPr>
          <p:spPr>
            <a:xfrm>
              <a:off x="5230812" y="3296418"/>
              <a:ext cx="57189" cy="8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768" extrusionOk="0">
                  <a:moveTo>
                    <a:pt x="10800" y="14413"/>
                  </a:moveTo>
                  <a:cubicBezTo>
                    <a:pt x="7200" y="18733"/>
                    <a:pt x="0" y="16573"/>
                    <a:pt x="0" y="12253"/>
                  </a:cubicBezTo>
                  <a:cubicBezTo>
                    <a:pt x="3600" y="10093"/>
                    <a:pt x="10800" y="3613"/>
                    <a:pt x="14400" y="1453"/>
                  </a:cubicBezTo>
                  <a:cubicBezTo>
                    <a:pt x="21600" y="-2867"/>
                    <a:pt x="21600" y="3613"/>
                    <a:pt x="21600" y="5773"/>
                  </a:cubicBezTo>
                  <a:cubicBezTo>
                    <a:pt x="21600" y="10093"/>
                    <a:pt x="10800" y="10093"/>
                    <a:pt x="10800" y="14413"/>
                  </a:cubicBezTo>
                  <a:cubicBezTo>
                    <a:pt x="7200" y="18733"/>
                    <a:pt x="10800" y="14413"/>
                    <a:pt x="10800" y="1441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09" name="Freeform 532"/>
            <p:cNvSpPr/>
            <p:nvPr/>
          </p:nvSpPr>
          <p:spPr>
            <a:xfrm>
              <a:off x="5275193" y="3344607"/>
              <a:ext cx="39784" cy="3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164" h="17067" extrusionOk="0">
                  <a:moveTo>
                    <a:pt x="3916" y="17067"/>
                  </a:moveTo>
                  <a:cubicBezTo>
                    <a:pt x="-5341" y="17067"/>
                    <a:pt x="3916" y="-4533"/>
                    <a:pt x="10088" y="867"/>
                  </a:cubicBezTo>
                  <a:cubicBezTo>
                    <a:pt x="16259" y="867"/>
                    <a:pt x="7002" y="17067"/>
                    <a:pt x="3916" y="17067"/>
                  </a:cubicBezTo>
                  <a:cubicBezTo>
                    <a:pt x="830" y="17067"/>
                    <a:pt x="7002" y="17067"/>
                    <a:pt x="3916" y="170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10" name="Freeform 533"/>
            <p:cNvSpPr/>
            <p:nvPr/>
          </p:nvSpPr>
          <p:spPr>
            <a:xfrm>
              <a:off x="5084835" y="3292921"/>
              <a:ext cx="125791" cy="6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6" h="19886" extrusionOk="0">
                  <a:moveTo>
                    <a:pt x="12596" y="18514"/>
                  </a:moveTo>
                  <a:cubicBezTo>
                    <a:pt x="11156" y="18514"/>
                    <a:pt x="11156" y="18514"/>
                    <a:pt x="11156" y="15429"/>
                  </a:cubicBezTo>
                  <a:cubicBezTo>
                    <a:pt x="11156" y="15429"/>
                    <a:pt x="8276" y="18514"/>
                    <a:pt x="6836" y="15429"/>
                  </a:cubicBezTo>
                  <a:cubicBezTo>
                    <a:pt x="6836" y="12343"/>
                    <a:pt x="-3244" y="3086"/>
                    <a:pt x="1076" y="0"/>
                  </a:cubicBezTo>
                  <a:cubicBezTo>
                    <a:pt x="2516" y="0"/>
                    <a:pt x="3956" y="6171"/>
                    <a:pt x="5396" y="6171"/>
                  </a:cubicBezTo>
                  <a:cubicBezTo>
                    <a:pt x="6836" y="9257"/>
                    <a:pt x="6836" y="6171"/>
                    <a:pt x="8276" y="9257"/>
                  </a:cubicBezTo>
                  <a:cubicBezTo>
                    <a:pt x="9716" y="12343"/>
                    <a:pt x="15476" y="6171"/>
                    <a:pt x="18356" y="9257"/>
                  </a:cubicBezTo>
                  <a:cubicBezTo>
                    <a:pt x="16916" y="9257"/>
                    <a:pt x="14036" y="18514"/>
                    <a:pt x="12596" y="18514"/>
                  </a:cubicBezTo>
                  <a:cubicBezTo>
                    <a:pt x="9716" y="21600"/>
                    <a:pt x="14036" y="18514"/>
                    <a:pt x="12596" y="1851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11" name="Freeform 534"/>
            <p:cNvSpPr/>
            <p:nvPr/>
          </p:nvSpPr>
          <p:spPr>
            <a:xfrm>
              <a:off x="5092888" y="3101335"/>
              <a:ext cx="129355" cy="52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56" h="13743" extrusionOk="0">
                  <a:moveTo>
                    <a:pt x="17550" y="12272"/>
                  </a:moveTo>
                  <a:cubicBezTo>
                    <a:pt x="14850" y="17672"/>
                    <a:pt x="1350" y="6872"/>
                    <a:pt x="0" y="1472"/>
                  </a:cubicBezTo>
                  <a:cubicBezTo>
                    <a:pt x="0" y="-3928"/>
                    <a:pt x="21600" y="6872"/>
                    <a:pt x="17550" y="12272"/>
                  </a:cubicBezTo>
                  <a:cubicBezTo>
                    <a:pt x="16200" y="14972"/>
                    <a:pt x="18900" y="9572"/>
                    <a:pt x="17550" y="1227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12" name="Freeform 535"/>
            <p:cNvSpPr/>
            <p:nvPr/>
          </p:nvSpPr>
          <p:spPr>
            <a:xfrm>
              <a:off x="5338464" y="2979648"/>
              <a:ext cx="316223" cy="315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5" extrusionOk="0">
                  <a:moveTo>
                    <a:pt x="12825" y="697"/>
                  </a:moveTo>
                  <a:cubicBezTo>
                    <a:pt x="13500" y="0"/>
                    <a:pt x="11475" y="0"/>
                    <a:pt x="11475" y="0"/>
                  </a:cubicBezTo>
                  <a:cubicBezTo>
                    <a:pt x="10800" y="0"/>
                    <a:pt x="10125" y="697"/>
                    <a:pt x="9450" y="1394"/>
                  </a:cubicBezTo>
                  <a:cubicBezTo>
                    <a:pt x="8775" y="2090"/>
                    <a:pt x="8100" y="2787"/>
                    <a:pt x="7425" y="3484"/>
                  </a:cubicBezTo>
                  <a:cubicBezTo>
                    <a:pt x="7425" y="4181"/>
                    <a:pt x="6750" y="4877"/>
                    <a:pt x="6075" y="4877"/>
                  </a:cubicBezTo>
                  <a:cubicBezTo>
                    <a:pt x="6075" y="6271"/>
                    <a:pt x="5400" y="7665"/>
                    <a:pt x="4725" y="9058"/>
                  </a:cubicBezTo>
                  <a:cubicBezTo>
                    <a:pt x="4725" y="10452"/>
                    <a:pt x="4050" y="11148"/>
                    <a:pt x="3375" y="11845"/>
                  </a:cubicBezTo>
                  <a:cubicBezTo>
                    <a:pt x="2700" y="12542"/>
                    <a:pt x="1350" y="13239"/>
                    <a:pt x="1350" y="13239"/>
                  </a:cubicBezTo>
                  <a:cubicBezTo>
                    <a:pt x="1350" y="13935"/>
                    <a:pt x="2700" y="13935"/>
                    <a:pt x="2700" y="14632"/>
                  </a:cubicBezTo>
                  <a:cubicBezTo>
                    <a:pt x="2700" y="15329"/>
                    <a:pt x="0" y="16723"/>
                    <a:pt x="0" y="17419"/>
                  </a:cubicBezTo>
                  <a:cubicBezTo>
                    <a:pt x="0" y="18813"/>
                    <a:pt x="2025" y="18116"/>
                    <a:pt x="2700" y="17419"/>
                  </a:cubicBezTo>
                  <a:cubicBezTo>
                    <a:pt x="4050" y="17419"/>
                    <a:pt x="5400" y="18116"/>
                    <a:pt x="6750" y="18116"/>
                  </a:cubicBezTo>
                  <a:cubicBezTo>
                    <a:pt x="8775" y="18813"/>
                    <a:pt x="10800" y="18116"/>
                    <a:pt x="12825" y="18813"/>
                  </a:cubicBezTo>
                  <a:cubicBezTo>
                    <a:pt x="12825" y="18813"/>
                    <a:pt x="14850" y="17419"/>
                    <a:pt x="14850" y="18116"/>
                  </a:cubicBezTo>
                  <a:cubicBezTo>
                    <a:pt x="14850" y="18813"/>
                    <a:pt x="12825" y="20903"/>
                    <a:pt x="12825" y="20903"/>
                  </a:cubicBezTo>
                  <a:cubicBezTo>
                    <a:pt x="13500" y="21600"/>
                    <a:pt x="14850" y="19510"/>
                    <a:pt x="14850" y="19510"/>
                  </a:cubicBezTo>
                  <a:cubicBezTo>
                    <a:pt x="16200" y="18813"/>
                    <a:pt x="17550" y="18813"/>
                    <a:pt x="18225" y="18116"/>
                  </a:cubicBezTo>
                  <a:cubicBezTo>
                    <a:pt x="18225" y="17419"/>
                    <a:pt x="21600" y="13935"/>
                    <a:pt x="21600" y="13935"/>
                  </a:cubicBezTo>
                  <a:cubicBezTo>
                    <a:pt x="20925" y="13239"/>
                    <a:pt x="20250" y="13935"/>
                    <a:pt x="19575" y="13935"/>
                  </a:cubicBezTo>
                  <a:cubicBezTo>
                    <a:pt x="19575" y="13935"/>
                    <a:pt x="17550" y="12542"/>
                    <a:pt x="17550" y="12542"/>
                  </a:cubicBezTo>
                  <a:cubicBezTo>
                    <a:pt x="17550" y="11845"/>
                    <a:pt x="20250" y="11148"/>
                    <a:pt x="19575" y="10452"/>
                  </a:cubicBezTo>
                  <a:cubicBezTo>
                    <a:pt x="19575" y="9755"/>
                    <a:pt x="18225" y="10452"/>
                    <a:pt x="17550" y="10452"/>
                  </a:cubicBezTo>
                  <a:cubicBezTo>
                    <a:pt x="16875" y="10452"/>
                    <a:pt x="16875" y="9058"/>
                    <a:pt x="16200" y="9058"/>
                  </a:cubicBezTo>
                  <a:cubicBezTo>
                    <a:pt x="16200" y="9058"/>
                    <a:pt x="14175" y="11148"/>
                    <a:pt x="14175" y="11148"/>
                  </a:cubicBezTo>
                  <a:cubicBezTo>
                    <a:pt x="13500" y="9755"/>
                    <a:pt x="13500" y="9755"/>
                    <a:pt x="12150" y="9058"/>
                  </a:cubicBezTo>
                  <a:cubicBezTo>
                    <a:pt x="10800" y="8361"/>
                    <a:pt x="12825" y="8361"/>
                    <a:pt x="12825" y="7665"/>
                  </a:cubicBezTo>
                  <a:cubicBezTo>
                    <a:pt x="12825" y="7665"/>
                    <a:pt x="11475" y="6271"/>
                    <a:pt x="10800" y="6271"/>
                  </a:cubicBezTo>
                  <a:cubicBezTo>
                    <a:pt x="10800" y="6968"/>
                    <a:pt x="9450" y="9058"/>
                    <a:pt x="9450" y="8361"/>
                  </a:cubicBezTo>
                  <a:cubicBezTo>
                    <a:pt x="8100" y="7665"/>
                    <a:pt x="10125" y="4877"/>
                    <a:pt x="10800" y="4877"/>
                  </a:cubicBezTo>
                  <a:cubicBezTo>
                    <a:pt x="11475" y="4181"/>
                    <a:pt x="11475" y="3484"/>
                    <a:pt x="12150" y="2787"/>
                  </a:cubicBezTo>
                  <a:cubicBezTo>
                    <a:pt x="12150" y="2090"/>
                    <a:pt x="12150" y="1394"/>
                    <a:pt x="12150" y="1394"/>
                  </a:cubicBezTo>
                  <a:cubicBezTo>
                    <a:pt x="12150" y="1394"/>
                    <a:pt x="12825" y="697"/>
                    <a:pt x="12825" y="697"/>
                  </a:cubicBezTo>
                  <a:cubicBezTo>
                    <a:pt x="13500" y="0"/>
                    <a:pt x="12825" y="697"/>
                    <a:pt x="12825" y="69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13" name="Freeform 536"/>
            <p:cNvSpPr/>
            <p:nvPr/>
          </p:nvSpPr>
          <p:spPr>
            <a:xfrm>
              <a:off x="5602898" y="3216777"/>
              <a:ext cx="71972" cy="9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5" h="20400" extrusionOk="0">
                  <a:moveTo>
                    <a:pt x="13855" y="960"/>
                  </a:moveTo>
                  <a:cubicBezTo>
                    <a:pt x="11155" y="3120"/>
                    <a:pt x="-2345" y="11760"/>
                    <a:pt x="355" y="18240"/>
                  </a:cubicBezTo>
                  <a:cubicBezTo>
                    <a:pt x="355" y="18240"/>
                    <a:pt x="5755" y="11760"/>
                    <a:pt x="8455" y="13920"/>
                  </a:cubicBezTo>
                  <a:cubicBezTo>
                    <a:pt x="8455" y="13920"/>
                    <a:pt x="5755" y="20400"/>
                    <a:pt x="5755" y="20400"/>
                  </a:cubicBezTo>
                  <a:cubicBezTo>
                    <a:pt x="8455" y="20400"/>
                    <a:pt x="13855" y="18240"/>
                    <a:pt x="13855" y="16080"/>
                  </a:cubicBezTo>
                  <a:cubicBezTo>
                    <a:pt x="13855" y="13920"/>
                    <a:pt x="16555" y="11760"/>
                    <a:pt x="19255" y="7440"/>
                  </a:cubicBezTo>
                  <a:cubicBezTo>
                    <a:pt x="19255" y="3120"/>
                    <a:pt x="13855" y="7440"/>
                    <a:pt x="11155" y="7440"/>
                  </a:cubicBezTo>
                  <a:cubicBezTo>
                    <a:pt x="13855" y="7440"/>
                    <a:pt x="13855" y="-1200"/>
                    <a:pt x="13855" y="960"/>
                  </a:cubicBezTo>
                  <a:cubicBezTo>
                    <a:pt x="11155" y="960"/>
                    <a:pt x="16555" y="-1200"/>
                    <a:pt x="13855" y="9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14" name="Freeform 537"/>
            <p:cNvSpPr/>
            <p:nvPr/>
          </p:nvSpPr>
          <p:spPr>
            <a:xfrm>
              <a:off x="5042429" y="2215201"/>
              <a:ext cx="30277" cy="3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60" extrusionOk="0">
                  <a:moveTo>
                    <a:pt x="21600" y="11525"/>
                  </a:moveTo>
                  <a:cubicBezTo>
                    <a:pt x="21600" y="7925"/>
                    <a:pt x="7200" y="-2875"/>
                    <a:pt x="7200" y="725"/>
                  </a:cubicBezTo>
                  <a:cubicBezTo>
                    <a:pt x="7200" y="725"/>
                    <a:pt x="7200" y="725"/>
                    <a:pt x="7200" y="4325"/>
                  </a:cubicBezTo>
                  <a:cubicBezTo>
                    <a:pt x="7200" y="4325"/>
                    <a:pt x="0" y="4325"/>
                    <a:pt x="0" y="4325"/>
                  </a:cubicBezTo>
                  <a:cubicBezTo>
                    <a:pt x="0" y="4325"/>
                    <a:pt x="21600" y="18725"/>
                    <a:pt x="21600" y="11525"/>
                  </a:cubicBezTo>
                  <a:cubicBezTo>
                    <a:pt x="21600" y="7925"/>
                    <a:pt x="21600" y="18725"/>
                    <a:pt x="21600" y="1152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15" name="Freeform 538"/>
            <p:cNvSpPr/>
            <p:nvPr/>
          </p:nvSpPr>
          <p:spPr>
            <a:xfrm>
              <a:off x="4894410" y="2318074"/>
              <a:ext cx="22936" cy="1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2" h="12198" extrusionOk="0">
                  <a:moveTo>
                    <a:pt x="14400" y="2016"/>
                  </a:moveTo>
                  <a:cubicBezTo>
                    <a:pt x="14400" y="-5184"/>
                    <a:pt x="0" y="9216"/>
                    <a:pt x="0" y="9216"/>
                  </a:cubicBezTo>
                  <a:cubicBezTo>
                    <a:pt x="7200" y="16416"/>
                    <a:pt x="21600" y="9216"/>
                    <a:pt x="14400" y="201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16" name="Freeform 539"/>
            <p:cNvSpPr/>
            <p:nvPr/>
          </p:nvSpPr>
          <p:spPr>
            <a:xfrm>
              <a:off x="4223539" y="2870025"/>
              <a:ext cx="58611" cy="2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6" h="15132" extrusionOk="0">
                  <a:moveTo>
                    <a:pt x="18816" y="14030"/>
                  </a:moveTo>
                  <a:cubicBezTo>
                    <a:pt x="18816" y="-2170"/>
                    <a:pt x="6473" y="-2170"/>
                    <a:pt x="302" y="3230"/>
                  </a:cubicBezTo>
                  <a:cubicBezTo>
                    <a:pt x="-2784" y="3230"/>
                    <a:pt x="18816" y="19430"/>
                    <a:pt x="18816" y="14030"/>
                  </a:cubicBezTo>
                  <a:cubicBezTo>
                    <a:pt x="18816" y="-2170"/>
                    <a:pt x="18816" y="19430"/>
                    <a:pt x="18816" y="1403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17" name="Freeform 540"/>
            <p:cNvSpPr/>
            <p:nvPr/>
          </p:nvSpPr>
          <p:spPr>
            <a:xfrm>
              <a:off x="4322515" y="2626996"/>
              <a:ext cx="51370" cy="4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25" h="14314" extrusionOk="0">
                  <a:moveTo>
                    <a:pt x="10800" y="13275"/>
                  </a:moveTo>
                  <a:cubicBezTo>
                    <a:pt x="7200" y="9675"/>
                    <a:pt x="3600" y="9675"/>
                    <a:pt x="0" y="6075"/>
                  </a:cubicBezTo>
                  <a:cubicBezTo>
                    <a:pt x="3600" y="6075"/>
                    <a:pt x="10800" y="-4725"/>
                    <a:pt x="14400" y="2475"/>
                  </a:cubicBezTo>
                  <a:cubicBezTo>
                    <a:pt x="21600" y="6075"/>
                    <a:pt x="18000" y="16875"/>
                    <a:pt x="10800" y="13275"/>
                  </a:cubicBezTo>
                  <a:cubicBezTo>
                    <a:pt x="7200" y="9675"/>
                    <a:pt x="14400" y="16875"/>
                    <a:pt x="10800" y="1327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18" name="Freeform 541"/>
            <p:cNvSpPr/>
            <p:nvPr/>
          </p:nvSpPr>
          <p:spPr>
            <a:xfrm>
              <a:off x="4304235" y="2174058"/>
              <a:ext cx="39375" cy="55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46" h="16034" extrusionOk="0">
                  <a:moveTo>
                    <a:pt x="6521" y="15731"/>
                  </a:moveTo>
                  <a:cubicBezTo>
                    <a:pt x="-4279" y="18817"/>
                    <a:pt x="-679" y="-2783"/>
                    <a:pt x="10121" y="303"/>
                  </a:cubicBezTo>
                  <a:cubicBezTo>
                    <a:pt x="17321" y="303"/>
                    <a:pt x="13721" y="15731"/>
                    <a:pt x="6521" y="15731"/>
                  </a:cubicBezTo>
                  <a:cubicBezTo>
                    <a:pt x="2921" y="15731"/>
                    <a:pt x="17321" y="15731"/>
                    <a:pt x="6521" y="157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19" name="Freeform 542"/>
            <p:cNvSpPr/>
            <p:nvPr/>
          </p:nvSpPr>
          <p:spPr>
            <a:xfrm>
              <a:off x="4131239" y="2121708"/>
              <a:ext cx="84496" cy="6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01" h="21600" extrusionOk="0">
                  <a:moveTo>
                    <a:pt x="5879" y="21600"/>
                  </a:moveTo>
                  <a:cubicBezTo>
                    <a:pt x="2279" y="21600"/>
                    <a:pt x="-1321" y="18000"/>
                    <a:pt x="479" y="10800"/>
                  </a:cubicBezTo>
                  <a:cubicBezTo>
                    <a:pt x="2279" y="3600"/>
                    <a:pt x="7679" y="3600"/>
                    <a:pt x="13079" y="0"/>
                  </a:cubicBezTo>
                  <a:cubicBezTo>
                    <a:pt x="20279" y="0"/>
                    <a:pt x="9479" y="21600"/>
                    <a:pt x="5879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20" name="Freeform 543"/>
            <p:cNvSpPr/>
            <p:nvPr/>
          </p:nvSpPr>
          <p:spPr>
            <a:xfrm>
              <a:off x="4391273" y="2082548"/>
              <a:ext cx="48986" cy="2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26" h="21600" extrusionOk="0">
                  <a:moveTo>
                    <a:pt x="9555" y="21600"/>
                  </a:moveTo>
                  <a:cubicBezTo>
                    <a:pt x="6469" y="21600"/>
                    <a:pt x="-5874" y="0"/>
                    <a:pt x="3383" y="0"/>
                  </a:cubicBezTo>
                  <a:cubicBezTo>
                    <a:pt x="6469" y="0"/>
                    <a:pt x="12640" y="0"/>
                    <a:pt x="15726" y="7200"/>
                  </a:cubicBezTo>
                  <a:cubicBezTo>
                    <a:pt x="15726" y="7200"/>
                    <a:pt x="12640" y="21600"/>
                    <a:pt x="9555" y="21600"/>
                  </a:cubicBezTo>
                  <a:cubicBezTo>
                    <a:pt x="6469" y="21600"/>
                    <a:pt x="15726" y="21600"/>
                    <a:pt x="9555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21" name="Freeform 544"/>
            <p:cNvSpPr/>
            <p:nvPr/>
          </p:nvSpPr>
          <p:spPr>
            <a:xfrm>
              <a:off x="3970080" y="1880302"/>
              <a:ext cx="322161" cy="232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0168" extrusionOk="0">
                  <a:moveTo>
                    <a:pt x="18779" y="18225"/>
                  </a:moveTo>
                  <a:cubicBezTo>
                    <a:pt x="18144" y="17325"/>
                    <a:pt x="16238" y="16425"/>
                    <a:pt x="14967" y="15525"/>
                  </a:cubicBezTo>
                  <a:cubicBezTo>
                    <a:pt x="14332" y="15525"/>
                    <a:pt x="14967" y="14625"/>
                    <a:pt x="14332" y="13725"/>
                  </a:cubicBezTo>
                  <a:cubicBezTo>
                    <a:pt x="14332" y="13725"/>
                    <a:pt x="13061" y="14625"/>
                    <a:pt x="13061" y="14625"/>
                  </a:cubicBezTo>
                  <a:cubicBezTo>
                    <a:pt x="11791" y="14625"/>
                    <a:pt x="11791" y="12825"/>
                    <a:pt x="10520" y="13725"/>
                  </a:cubicBezTo>
                  <a:cubicBezTo>
                    <a:pt x="10520" y="14625"/>
                    <a:pt x="9885" y="15525"/>
                    <a:pt x="9250" y="16425"/>
                  </a:cubicBezTo>
                  <a:cubicBezTo>
                    <a:pt x="7979" y="17325"/>
                    <a:pt x="7344" y="19125"/>
                    <a:pt x="6073" y="20025"/>
                  </a:cubicBezTo>
                  <a:cubicBezTo>
                    <a:pt x="4167" y="20925"/>
                    <a:pt x="5438" y="17325"/>
                    <a:pt x="4167" y="16425"/>
                  </a:cubicBezTo>
                  <a:cubicBezTo>
                    <a:pt x="4167" y="15525"/>
                    <a:pt x="991" y="16425"/>
                    <a:pt x="356" y="16425"/>
                  </a:cubicBezTo>
                  <a:cubicBezTo>
                    <a:pt x="-915" y="16425"/>
                    <a:pt x="1626" y="13725"/>
                    <a:pt x="1626" y="13725"/>
                  </a:cubicBezTo>
                  <a:cubicBezTo>
                    <a:pt x="2897" y="11925"/>
                    <a:pt x="2261" y="10125"/>
                    <a:pt x="2261" y="8325"/>
                  </a:cubicBezTo>
                  <a:cubicBezTo>
                    <a:pt x="2261" y="6525"/>
                    <a:pt x="2261" y="3825"/>
                    <a:pt x="2897" y="2025"/>
                  </a:cubicBezTo>
                  <a:cubicBezTo>
                    <a:pt x="3532" y="-675"/>
                    <a:pt x="5438" y="-675"/>
                    <a:pt x="6073" y="2025"/>
                  </a:cubicBezTo>
                  <a:cubicBezTo>
                    <a:pt x="6073" y="2925"/>
                    <a:pt x="6073" y="4725"/>
                    <a:pt x="6709" y="3825"/>
                  </a:cubicBezTo>
                  <a:cubicBezTo>
                    <a:pt x="7344" y="3825"/>
                    <a:pt x="7344" y="2925"/>
                    <a:pt x="7979" y="2925"/>
                  </a:cubicBezTo>
                  <a:cubicBezTo>
                    <a:pt x="8614" y="3825"/>
                    <a:pt x="9250" y="4725"/>
                    <a:pt x="9885" y="4725"/>
                  </a:cubicBezTo>
                  <a:cubicBezTo>
                    <a:pt x="10520" y="5625"/>
                    <a:pt x="11156" y="5625"/>
                    <a:pt x="11791" y="5625"/>
                  </a:cubicBezTo>
                  <a:cubicBezTo>
                    <a:pt x="12426" y="6525"/>
                    <a:pt x="13697" y="7425"/>
                    <a:pt x="14967" y="8325"/>
                  </a:cubicBezTo>
                  <a:cubicBezTo>
                    <a:pt x="16873" y="9225"/>
                    <a:pt x="16873" y="10125"/>
                    <a:pt x="16873" y="12825"/>
                  </a:cubicBezTo>
                  <a:cubicBezTo>
                    <a:pt x="16873" y="13725"/>
                    <a:pt x="18144" y="13725"/>
                    <a:pt x="18144" y="12825"/>
                  </a:cubicBezTo>
                  <a:cubicBezTo>
                    <a:pt x="19414" y="12825"/>
                    <a:pt x="19414" y="13725"/>
                    <a:pt x="20050" y="14625"/>
                  </a:cubicBezTo>
                  <a:cubicBezTo>
                    <a:pt x="20685" y="14625"/>
                    <a:pt x="20685" y="14625"/>
                    <a:pt x="20685" y="15525"/>
                  </a:cubicBezTo>
                  <a:cubicBezTo>
                    <a:pt x="20050" y="16425"/>
                    <a:pt x="20050" y="18225"/>
                    <a:pt x="18779" y="18225"/>
                  </a:cubicBezTo>
                  <a:cubicBezTo>
                    <a:pt x="18144" y="17325"/>
                    <a:pt x="20050" y="18225"/>
                    <a:pt x="18779" y="1822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22" name="Freeform 545"/>
            <p:cNvSpPr/>
            <p:nvPr/>
          </p:nvSpPr>
          <p:spPr>
            <a:xfrm>
              <a:off x="4094736" y="1851152"/>
              <a:ext cx="44853" cy="4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99" h="17851" extrusionOk="0">
                  <a:moveTo>
                    <a:pt x="12956" y="17280"/>
                  </a:moveTo>
                  <a:cubicBezTo>
                    <a:pt x="6784" y="21600"/>
                    <a:pt x="-2473" y="0"/>
                    <a:pt x="613" y="0"/>
                  </a:cubicBezTo>
                  <a:cubicBezTo>
                    <a:pt x="3698" y="4320"/>
                    <a:pt x="19127" y="12960"/>
                    <a:pt x="12956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23" name="Freeform 546"/>
            <p:cNvSpPr/>
            <p:nvPr/>
          </p:nvSpPr>
          <p:spPr>
            <a:xfrm>
              <a:off x="4066847" y="1870364"/>
              <a:ext cx="29617" cy="3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87" h="14699" extrusionOk="0">
                  <a:moveTo>
                    <a:pt x="16200" y="13829"/>
                  </a:moveTo>
                  <a:cubicBezTo>
                    <a:pt x="5400" y="18149"/>
                    <a:pt x="0" y="5189"/>
                    <a:pt x="0" y="869"/>
                  </a:cubicBezTo>
                  <a:cubicBezTo>
                    <a:pt x="5400" y="-3451"/>
                    <a:pt x="21600" y="9509"/>
                    <a:pt x="16200" y="138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24" name="Freeform 547"/>
            <p:cNvSpPr/>
            <p:nvPr/>
          </p:nvSpPr>
          <p:spPr>
            <a:xfrm>
              <a:off x="3981623" y="1670170"/>
              <a:ext cx="24671" cy="5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0" h="16899" extrusionOk="0">
                  <a:moveTo>
                    <a:pt x="17600" y="15408"/>
                  </a:moveTo>
                  <a:cubicBezTo>
                    <a:pt x="17600" y="11808"/>
                    <a:pt x="17600" y="8208"/>
                    <a:pt x="17600" y="4608"/>
                  </a:cubicBezTo>
                  <a:cubicBezTo>
                    <a:pt x="17600" y="4608"/>
                    <a:pt x="3200" y="-2592"/>
                    <a:pt x="3200" y="1008"/>
                  </a:cubicBezTo>
                  <a:cubicBezTo>
                    <a:pt x="3200" y="4608"/>
                    <a:pt x="-4000" y="11808"/>
                    <a:pt x="3200" y="11808"/>
                  </a:cubicBezTo>
                  <a:cubicBezTo>
                    <a:pt x="3200" y="15408"/>
                    <a:pt x="10400" y="19008"/>
                    <a:pt x="17600" y="15408"/>
                  </a:cubicBezTo>
                  <a:cubicBezTo>
                    <a:pt x="17600" y="11808"/>
                    <a:pt x="10400" y="19008"/>
                    <a:pt x="17600" y="1540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25" name="Freeform 548"/>
            <p:cNvSpPr/>
            <p:nvPr/>
          </p:nvSpPr>
          <p:spPr>
            <a:xfrm>
              <a:off x="3827998" y="1131925"/>
              <a:ext cx="1412465" cy="108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40" extrusionOk="0">
                  <a:moveTo>
                    <a:pt x="11550" y="16797"/>
                  </a:moveTo>
                  <a:cubicBezTo>
                    <a:pt x="11400" y="17414"/>
                    <a:pt x="11100" y="16797"/>
                    <a:pt x="10650" y="17003"/>
                  </a:cubicBezTo>
                  <a:cubicBezTo>
                    <a:pt x="10500" y="17003"/>
                    <a:pt x="10350" y="17209"/>
                    <a:pt x="10200" y="17414"/>
                  </a:cubicBezTo>
                  <a:cubicBezTo>
                    <a:pt x="9900" y="17620"/>
                    <a:pt x="9750" y="17414"/>
                    <a:pt x="9450" y="17414"/>
                  </a:cubicBezTo>
                  <a:cubicBezTo>
                    <a:pt x="9000" y="17209"/>
                    <a:pt x="8400" y="16797"/>
                    <a:pt x="9000" y="16180"/>
                  </a:cubicBezTo>
                  <a:cubicBezTo>
                    <a:pt x="9300" y="15769"/>
                    <a:pt x="9300" y="15357"/>
                    <a:pt x="9750" y="15357"/>
                  </a:cubicBezTo>
                  <a:cubicBezTo>
                    <a:pt x="10200" y="15563"/>
                    <a:pt x="10650" y="15769"/>
                    <a:pt x="11250" y="15563"/>
                  </a:cubicBezTo>
                  <a:cubicBezTo>
                    <a:pt x="11550" y="15563"/>
                    <a:pt x="11850" y="15357"/>
                    <a:pt x="12150" y="15357"/>
                  </a:cubicBezTo>
                  <a:cubicBezTo>
                    <a:pt x="12300" y="15357"/>
                    <a:pt x="12150" y="15152"/>
                    <a:pt x="12150" y="14946"/>
                  </a:cubicBezTo>
                  <a:cubicBezTo>
                    <a:pt x="11700" y="14534"/>
                    <a:pt x="11550" y="14329"/>
                    <a:pt x="12000" y="13917"/>
                  </a:cubicBezTo>
                  <a:cubicBezTo>
                    <a:pt x="12300" y="13300"/>
                    <a:pt x="12600" y="13300"/>
                    <a:pt x="13050" y="13300"/>
                  </a:cubicBezTo>
                  <a:cubicBezTo>
                    <a:pt x="13200" y="13300"/>
                    <a:pt x="13500" y="13300"/>
                    <a:pt x="13650" y="13506"/>
                  </a:cubicBezTo>
                  <a:cubicBezTo>
                    <a:pt x="13950" y="13712"/>
                    <a:pt x="13950" y="13917"/>
                    <a:pt x="13950" y="14329"/>
                  </a:cubicBezTo>
                  <a:cubicBezTo>
                    <a:pt x="14100" y="14740"/>
                    <a:pt x="14250" y="14123"/>
                    <a:pt x="14400" y="14123"/>
                  </a:cubicBezTo>
                  <a:cubicBezTo>
                    <a:pt x="14400" y="13917"/>
                    <a:pt x="14850" y="14123"/>
                    <a:pt x="14850" y="14123"/>
                  </a:cubicBezTo>
                  <a:cubicBezTo>
                    <a:pt x="15000" y="14123"/>
                    <a:pt x="15450" y="14123"/>
                    <a:pt x="15450" y="13712"/>
                  </a:cubicBezTo>
                  <a:cubicBezTo>
                    <a:pt x="15450" y="13506"/>
                    <a:pt x="15000" y="13300"/>
                    <a:pt x="14850" y="13300"/>
                  </a:cubicBezTo>
                  <a:cubicBezTo>
                    <a:pt x="14550" y="13094"/>
                    <a:pt x="14400" y="12889"/>
                    <a:pt x="14250" y="12683"/>
                  </a:cubicBezTo>
                  <a:cubicBezTo>
                    <a:pt x="14100" y="12683"/>
                    <a:pt x="13950" y="13094"/>
                    <a:pt x="13950" y="13300"/>
                  </a:cubicBezTo>
                  <a:cubicBezTo>
                    <a:pt x="13800" y="13506"/>
                    <a:pt x="13200" y="13300"/>
                    <a:pt x="13050" y="13300"/>
                  </a:cubicBezTo>
                  <a:cubicBezTo>
                    <a:pt x="12150" y="13094"/>
                    <a:pt x="13350" y="12683"/>
                    <a:pt x="13200" y="12272"/>
                  </a:cubicBezTo>
                  <a:cubicBezTo>
                    <a:pt x="13050" y="11654"/>
                    <a:pt x="12900" y="10832"/>
                    <a:pt x="12600" y="10420"/>
                  </a:cubicBezTo>
                  <a:cubicBezTo>
                    <a:pt x="12450" y="10420"/>
                    <a:pt x="12150" y="10626"/>
                    <a:pt x="12150" y="10420"/>
                  </a:cubicBezTo>
                  <a:cubicBezTo>
                    <a:pt x="12150" y="10214"/>
                    <a:pt x="12150" y="9803"/>
                    <a:pt x="12000" y="9597"/>
                  </a:cubicBezTo>
                  <a:cubicBezTo>
                    <a:pt x="11850" y="9392"/>
                    <a:pt x="11700" y="10626"/>
                    <a:pt x="11850" y="10626"/>
                  </a:cubicBezTo>
                  <a:cubicBezTo>
                    <a:pt x="11700" y="10626"/>
                    <a:pt x="11250" y="9186"/>
                    <a:pt x="11250" y="9186"/>
                  </a:cubicBezTo>
                  <a:cubicBezTo>
                    <a:pt x="10950" y="9186"/>
                    <a:pt x="10800" y="9392"/>
                    <a:pt x="10650" y="9597"/>
                  </a:cubicBezTo>
                  <a:cubicBezTo>
                    <a:pt x="10500" y="9597"/>
                    <a:pt x="10050" y="10009"/>
                    <a:pt x="10050" y="9803"/>
                  </a:cubicBezTo>
                  <a:cubicBezTo>
                    <a:pt x="10050" y="9186"/>
                    <a:pt x="9900" y="9186"/>
                    <a:pt x="10350" y="9186"/>
                  </a:cubicBezTo>
                  <a:cubicBezTo>
                    <a:pt x="10500" y="9186"/>
                    <a:pt x="10650" y="8980"/>
                    <a:pt x="10650" y="8774"/>
                  </a:cubicBezTo>
                  <a:cubicBezTo>
                    <a:pt x="10800" y="8569"/>
                    <a:pt x="10350" y="8569"/>
                    <a:pt x="10350" y="8569"/>
                  </a:cubicBezTo>
                  <a:cubicBezTo>
                    <a:pt x="10200" y="8363"/>
                    <a:pt x="9600" y="7952"/>
                    <a:pt x="9600" y="7952"/>
                  </a:cubicBezTo>
                  <a:cubicBezTo>
                    <a:pt x="9600" y="7334"/>
                    <a:pt x="9450" y="7746"/>
                    <a:pt x="9300" y="7746"/>
                  </a:cubicBezTo>
                  <a:cubicBezTo>
                    <a:pt x="9150" y="7746"/>
                    <a:pt x="9300" y="6717"/>
                    <a:pt x="9000" y="6923"/>
                  </a:cubicBezTo>
                  <a:cubicBezTo>
                    <a:pt x="8850" y="6923"/>
                    <a:pt x="8850" y="7129"/>
                    <a:pt x="8550" y="6717"/>
                  </a:cubicBezTo>
                  <a:cubicBezTo>
                    <a:pt x="8400" y="6717"/>
                    <a:pt x="8250" y="6306"/>
                    <a:pt x="8100" y="6306"/>
                  </a:cubicBezTo>
                  <a:cubicBezTo>
                    <a:pt x="8100" y="6306"/>
                    <a:pt x="8250" y="6512"/>
                    <a:pt x="8250" y="6512"/>
                  </a:cubicBezTo>
                  <a:cubicBezTo>
                    <a:pt x="8250" y="6512"/>
                    <a:pt x="7800" y="6512"/>
                    <a:pt x="7800" y="6717"/>
                  </a:cubicBezTo>
                  <a:cubicBezTo>
                    <a:pt x="7950" y="6923"/>
                    <a:pt x="8250" y="6717"/>
                    <a:pt x="8400" y="7129"/>
                  </a:cubicBezTo>
                  <a:cubicBezTo>
                    <a:pt x="8400" y="7540"/>
                    <a:pt x="8100" y="7540"/>
                    <a:pt x="7950" y="7540"/>
                  </a:cubicBezTo>
                  <a:cubicBezTo>
                    <a:pt x="7650" y="7746"/>
                    <a:pt x="6900" y="6923"/>
                    <a:pt x="6600" y="7334"/>
                  </a:cubicBezTo>
                  <a:cubicBezTo>
                    <a:pt x="6450" y="7334"/>
                    <a:pt x="6750" y="7540"/>
                    <a:pt x="6900" y="7746"/>
                  </a:cubicBezTo>
                  <a:cubicBezTo>
                    <a:pt x="6900" y="7952"/>
                    <a:pt x="7050" y="7746"/>
                    <a:pt x="7200" y="7746"/>
                  </a:cubicBezTo>
                  <a:cubicBezTo>
                    <a:pt x="7350" y="7746"/>
                    <a:pt x="7800" y="7540"/>
                    <a:pt x="7800" y="7746"/>
                  </a:cubicBezTo>
                  <a:cubicBezTo>
                    <a:pt x="7800" y="7952"/>
                    <a:pt x="7650" y="8157"/>
                    <a:pt x="7500" y="8363"/>
                  </a:cubicBezTo>
                  <a:cubicBezTo>
                    <a:pt x="7500" y="8363"/>
                    <a:pt x="5850" y="6923"/>
                    <a:pt x="5550" y="7129"/>
                  </a:cubicBezTo>
                  <a:cubicBezTo>
                    <a:pt x="5700" y="7129"/>
                    <a:pt x="5850" y="7334"/>
                    <a:pt x="6000" y="7334"/>
                  </a:cubicBezTo>
                  <a:cubicBezTo>
                    <a:pt x="6300" y="7746"/>
                    <a:pt x="5550" y="7540"/>
                    <a:pt x="5550" y="7540"/>
                  </a:cubicBezTo>
                  <a:cubicBezTo>
                    <a:pt x="5100" y="7129"/>
                    <a:pt x="4500" y="7540"/>
                    <a:pt x="4050" y="7334"/>
                  </a:cubicBezTo>
                  <a:cubicBezTo>
                    <a:pt x="3450" y="7129"/>
                    <a:pt x="3000" y="7334"/>
                    <a:pt x="2550" y="6717"/>
                  </a:cubicBezTo>
                  <a:cubicBezTo>
                    <a:pt x="2100" y="6306"/>
                    <a:pt x="1800" y="6923"/>
                    <a:pt x="1350" y="6717"/>
                  </a:cubicBezTo>
                  <a:cubicBezTo>
                    <a:pt x="1200" y="6512"/>
                    <a:pt x="900" y="6512"/>
                    <a:pt x="750" y="6306"/>
                  </a:cubicBezTo>
                  <a:cubicBezTo>
                    <a:pt x="750" y="6100"/>
                    <a:pt x="300" y="5483"/>
                    <a:pt x="600" y="5483"/>
                  </a:cubicBezTo>
                  <a:cubicBezTo>
                    <a:pt x="1050" y="5483"/>
                    <a:pt x="1650" y="6100"/>
                    <a:pt x="2100" y="5689"/>
                  </a:cubicBezTo>
                  <a:cubicBezTo>
                    <a:pt x="2250" y="5483"/>
                    <a:pt x="1950" y="5277"/>
                    <a:pt x="1950" y="5277"/>
                  </a:cubicBezTo>
                  <a:cubicBezTo>
                    <a:pt x="1650" y="5072"/>
                    <a:pt x="1350" y="5072"/>
                    <a:pt x="1200" y="5072"/>
                  </a:cubicBezTo>
                  <a:cubicBezTo>
                    <a:pt x="750" y="5072"/>
                    <a:pt x="0" y="5072"/>
                    <a:pt x="0" y="4454"/>
                  </a:cubicBezTo>
                  <a:cubicBezTo>
                    <a:pt x="0" y="3632"/>
                    <a:pt x="0" y="3014"/>
                    <a:pt x="300" y="2192"/>
                  </a:cubicBezTo>
                  <a:cubicBezTo>
                    <a:pt x="450" y="1574"/>
                    <a:pt x="900" y="1163"/>
                    <a:pt x="1350" y="752"/>
                  </a:cubicBezTo>
                  <a:cubicBezTo>
                    <a:pt x="1650" y="340"/>
                    <a:pt x="1950" y="340"/>
                    <a:pt x="2400" y="134"/>
                  </a:cubicBezTo>
                  <a:cubicBezTo>
                    <a:pt x="2700" y="134"/>
                    <a:pt x="3600" y="-277"/>
                    <a:pt x="3750" y="340"/>
                  </a:cubicBezTo>
                  <a:cubicBezTo>
                    <a:pt x="3750" y="134"/>
                    <a:pt x="3000" y="1163"/>
                    <a:pt x="2850" y="1163"/>
                  </a:cubicBezTo>
                  <a:cubicBezTo>
                    <a:pt x="2550" y="1574"/>
                    <a:pt x="2250" y="1986"/>
                    <a:pt x="2550" y="2397"/>
                  </a:cubicBezTo>
                  <a:cubicBezTo>
                    <a:pt x="2850" y="2809"/>
                    <a:pt x="2550" y="3014"/>
                    <a:pt x="2700" y="3426"/>
                  </a:cubicBezTo>
                  <a:cubicBezTo>
                    <a:pt x="2700" y="3837"/>
                    <a:pt x="3000" y="4043"/>
                    <a:pt x="3150" y="4249"/>
                  </a:cubicBezTo>
                  <a:cubicBezTo>
                    <a:pt x="3300" y="4454"/>
                    <a:pt x="3600" y="4660"/>
                    <a:pt x="3750" y="4866"/>
                  </a:cubicBezTo>
                  <a:cubicBezTo>
                    <a:pt x="3900" y="5072"/>
                    <a:pt x="3300" y="5072"/>
                    <a:pt x="3300" y="5277"/>
                  </a:cubicBezTo>
                  <a:cubicBezTo>
                    <a:pt x="3300" y="5072"/>
                    <a:pt x="3900" y="5689"/>
                    <a:pt x="3900" y="5689"/>
                  </a:cubicBezTo>
                  <a:cubicBezTo>
                    <a:pt x="4050" y="5483"/>
                    <a:pt x="3900" y="5072"/>
                    <a:pt x="3900" y="4866"/>
                  </a:cubicBezTo>
                  <a:cubicBezTo>
                    <a:pt x="3900" y="4866"/>
                    <a:pt x="4200" y="4660"/>
                    <a:pt x="4050" y="4454"/>
                  </a:cubicBezTo>
                  <a:cubicBezTo>
                    <a:pt x="3900" y="4249"/>
                    <a:pt x="3300" y="4043"/>
                    <a:pt x="3150" y="3837"/>
                  </a:cubicBezTo>
                  <a:cubicBezTo>
                    <a:pt x="3000" y="3837"/>
                    <a:pt x="2850" y="3632"/>
                    <a:pt x="3000" y="3632"/>
                  </a:cubicBezTo>
                  <a:cubicBezTo>
                    <a:pt x="3300" y="3632"/>
                    <a:pt x="3300" y="3426"/>
                    <a:pt x="3450" y="3220"/>
                  </a:cubicBezTo>
                  <a:cubicBezTo>
                    <a:pt x="3750" y="3014"/>
                    <a:pt x="4200" y="3426"/>
                    <a:pt x="4350" y="3632"/>
                  </a:cubicBezTo>
                  <a:cubicBezTo>
                    <a:pt x="4200" y="3426"/>
                    <a:pt x="4050" y="3220"/>
                    <a:pt x="4050" y="3014"/>
                  </a:cubicBezTo>
                  <a:cubicBezTo>
                    <a:pt x="4050" y="2603"/>
                    <a:pt x="3300" y="2809"/>
                    <a:pt x="3300" y="2397"/>
                  </a:cubicBezTo>
                  <a:cubicBezTo>
                    <a:pt x="3000" y="1163"/>
                    <a:pt x="4350" y="2192"/>
                    <a:pt x="4350" y="2192"/>
                  </a:cubicBezTo>
                  <a:cubicBezTo>
                    <a:pt x="4350" y="1986"/>
                    <a:pt x="3450" y="1574"/>
                    <a:pt x="3450" y="1574"/>
                  </a:cubicBezTo>
                  <a:cubicBezTo>
                    <a:pt x="3450" y="1369"/>
                    <a:pt x="4200" y="1574"/>
                    <a:pt x="4200" y="1574"/>
                  </a:cubicBezTo>
                  <a:cubicBezTo>
                    <a:pt x="4200" y="1369"/>
                    <a:pt x="3750" y="1163"/>
                    <a:pt x="3750" y="1163"/>
                  </a:cubicBezTo>
                  <a:cubicBezTo>
                    <a:pt x="3600" y="957"/>
                    <a:pt x="3750" y="957"/>
                    <a:pt x="3900" y="957"/>
                  </a:cubicBezTo>
                  <a:cubicBezTo>
                    <a:pt x="4050" y="1163"/>
                    <a:pt x="4050" y="957"/>
                    <a:pt x="4200" y="957"/>
                  </a:cubicBezTo>
                  <a:cubicBezTo>
                    <a:pt x="4500" y="752"/>
                    <a:pt x="4500" y="957"/>
                    <a:pt x="4800" y="957"/>
                  </a:cubicBezTo>
                  <a:cubicBezTo>
                    <a:pt x="4350" y="752"/>
                    <a:pt x="4950" y="340"/>
                    <a:pt x="5100" y="340"/>
                  </a:cubicBezTo>
                  <a:cubicBezTo>
                    <a:pt x="5400" y="134"/>
                    <a:pt x="6300" y="134"/>
                    <a:pt x="6450" y="546"/>
                  </a:cubicBezTo>
                  <a:cubicBezTo>
                    <a:pt x="6600" y="752"/>
                    <a:pt x="6600" y="957"/>
                    <a:pt x="6600" y="1163"/>
                  </a:cubicBezTo>
                  <a:cubicBezTo>
                    <a:pt x="6750" y="1369"/>
                    <a:pt x="6900" y="1574"/>
                    <a:pt x="7050" y="1780"/>
                  </a:cubicBezTo>
                  <a:cubicBezTo>
                    <a:pt x="7200" y="2192"/>
                    <a:pt x="6450" y="3014"/>
                    <a:pt x="6450" y="3014"/>
                  </a:cubicBezTo>
                  <a:cubicBezTo>
                    <a:pt x="6600" y="3220"/>
                    <a:pt x="6900" y="2603"/>
                    <a:pt x="7050" y="2603"/>
                  </a:cubicBezTo>
                  <a:cubicBezTo>
                    <a:pt x="7050" y="2603"/>
                    <a:pt x="6750" y="3837"/>
                    <a:pt x="6900" y="3632"/>
                  </a:cubicBezTo>
                  <a:cubicBezTo>
                    <a:pt x="7050" y="3632"/>
                    <a:pt x="7050" y="3220"/>
                    <a:pt x="7200" y="3220"/>
                  </a:cubicBezTo>
                  <a:cubicBezTo>
                    <a:pt x="7500" y="3220"/>
                    <a:pt x="7500" y="3426"/>
                    <a:pt x="7800" y="3014"/>
                  </a:cubicBezTo>
                  <a:cubicBezTo>
                    <a:pt x="7950" y="2809"/>
                    <a:pt x="7950" y="3014"/>
                    <a:pt x="8100" y="3220"/>
                  </a:cubicBezTo>
                  <a:cubicBezTo>
                    <a:pt x="8250" y="3426"/>
                    <a:pt x="8100" y="3426"/>
                    <a:pt x="8100" y="3632"/>
                  </a:cubicBezTo>
                  <a:cubicBezTo>
                    <a:pt x="8100" y="3837"/>
                    <a:pt x="8850" y="4043"/>
                    <a:pt x="9000" y="4043"/>
                  </a:cubicBezTo>
                  <a:cubicBezTo>
                    <a:pt x="9000" y="4043"/>
                    <a:pt x="8250" y="3014"/>
                    <a:pt x="8100" y="2809"/>
                  </a:cubicBezTo>
                  <a:cubicBezTo>
                    <a:pt x="8100" y="2809"/>
                    <a:pt x="9450" y="3426"/>
                    <a:pt x="9450" y="3220"/>
                  </a:cubicBezTo>
                  <a:cubicBezTo>
                    <a:pt x="9450" y="3220"/>
                    <a:pt x="8550" y="3014"/>
                    <a:pt x="8550" y="2603"/>
                  </a:cubicBezTo>
                  <a:cubicBezTo>
                    <a:pt x="8550" y="2397"/>
                    <a:pt x="9000" y="2192"/>
                    <a:pt x="9150" y="2192"/>
                  </a:cubicBezTo>
                  <a:cubicBezTo>
                    <a:pt x="9450" y="1986"/>
                    <a:pt x="9600" y="2192"/>
                    <a:pt x="9900" y="2397"/>
                  </a:cubicBezTo>
                  <a:cubicBezTo>
                    <a:pt x="10350" y="2603"/>
                    <a:pt x="10950" y="2397"/>
                    <a:pt x="11100" y="3220"/>
                  </a:cubicBezTo>
                  <a:cubicBezTo>
                    <a:pt x="11100" y="3220"/>
                    <a:pt x="10050" y="3220"/>
                    <a:pt x="10200" y="3837"/>
                  </a:cubicBezTo>
                  <a:cubicBezTo>
                    <a:pt x="10200" y="3632"/>
                    <a:pt x="10650" y="3426"/>
                    <a:pt x="10650" y="3426"/>
                  </a:cubicBezTo>
                  <a:cubicBezTo>
                    <a:pt x="10950" y="3426"/>
                    <a:pt x="10500" y="3837"/>
                    <a:pt x="10500" y="4043"/>
                  </a:cubicBezTo>
                  <a:cubicBezTo>
                    <a:pt x="10500" y="4043"/>
                    <a:pt x="10950" y="3632"/>
                    <a:pt x="10950" y="3632"/>
                  </a:cubicBezTo>
                  <a:cubicBezTo>
                    <a:pt x="10950" y="3426"/>
                    <a:pt x="11550" y="3426"/>
                    <a:pt x="11700" y="3632"/>
                  </a:cubicBezTo>
                  <a:cubicBezTo>
                    <a:pt x="12300" y="3632"/>
                    <a:pt x="10950" y="4249"/>
                    <a:pt x="11100" y="4454"/>
                  </a:cubicBezTo>
                  <a:cubicBezTo>
                    <a:pt x="11100" y="4454"/>
                    <a:pt x="11400" y="4043"/>
                    <a:pt x="11400" y="4249"/>
                  </a:cubicBezTo>
                  <a:cubicBezTo>
                    <a:pt x="11400" y="4454"/>
                    <a:pt x="11100" y="4866"/>
                    <a:pt x="11250" y="5072"/>
                  </a:cubicBezTo>
                  <a:cubicBezTo>
                    <a:pt x="11100" y="4866"/>
                    <a:pt x="11700" y="4043"/>
                    <a:pt x="11850" y="4249"/>
                  </a:cubicBezTo>
                  <a:cubicBezTo>
                    <a:pt x="11850" y="4660"/>
                    <a:pt x="11700" y="5072"/>
                    <a:pt x="11850" y="5277"/>
                  </a:cubicBezTo>
                  <a:cubicBezTo>
                    <a:pt x="11850" y="5277"/>
                    <a:pt x="11850" y="4454"/>
                    <a:pt x="12150" y="4454"/>
                  </a:cubicBezTo>
                  <a:cubicBezTo>
                    <a:pt x="12450" y="4660"/>
                    <a:pt x="12000" y="5277"/>
                    <a:pt x="12150" y="5483"/>
                  </a:cubicBezTo>
                  <a:cubicBezTo>
                    <a:pt x="12150" y="5483"/>
                    <a:pt x="12300" y="4866"/>
                    <a:pt x="12450" y="4866"/>
                  </a:cubicBezTo>
                  <a:cubicBezTo>
                    <a:pt x="12450" y="4866"/>
                    <a:pt x="12300" y="5483"/>
                    <a:pt x="12450" y="5483"/>
                  </a:cubicBezTo>
                  <a:cubicBezTo>
                    <a:pt x="12300" y="5483"/>
                    <a:pt x="12750" y="4660"/>
                    <a:pt x="12900" y="4454"/>
                  </a:cubicBezTo>
                  <a:cubicBezTo>
                    <a:pt x="13050" y="4249"/>
                    <a:pt x="13500" y="4454"/>
                    <a:pt x="13650" y="4660"/>
                  </a:cubicBezTo>
                  <a:cubicBezTo>
                    <a:pt x="13950" y="4866"/>
                    <a:pt x="14100" y="5277"/>
                    <a:pt x="13650" y="5277"/>
                  </a:cubicBezTo>
                  <a:cubicBezTo>
                    <a:pt x="13500" y="5277"/>
                    <a:pt x="12900" y="5277"/>
                    <a:pt x="12900" y="5894"/>
                  </a:cubicBezTo>
                  <a:cubicBezTo>
                    <a:pt x="12900" y="5689"/>
                    <a:pt x="13800" y="5277"/>
                    <a:pt x="13800" y="5483"/>
                  </a:cubicBezTo>
                  <a:cubicBezTo>
                    <a:pt x="13800" y="5483"/>
                    <a:pt x="13200" y="5894"/>
                    <a:pt x="13200" y="6100"/>
                  </a:cubicBezTo>
                  <a:cubicBezTo>
                    <a:pt x="13200" y="5894"/>
                    <a:pt x="13800" y="5894"/>
                    <a:pt x="13800" y="5894"/>
                  </a:cubicBezTo>
                  <a:cubicBezTo>
                    <a:pt x="13950" y="5689"/>
                    <a:pt x="14250" y="5072"/>
                    <a:pt x="14400" y="5277"/>
                  </a:cubicBezTo>
                  <a:cubicBezTo>
                    <a:pt x="14550" y="5689"/>
                    <a:pt x="14400" y="6100"/>
                    <a:pt x="14100" y="6100"/>
                  </a:cubicBezTo>
                  <a:cubicBezTo>
                    <a:pt x="13950" y="6306"/>
                    <a:pt x="13800" y="6512"/>
                    <a:pt x="13650" y="6717"/>
                  </a:cubicBezTo>
                  <a:cubicBezTo>
                    <a:pt x="13650" y="6717"/>
                    <a:pt x="13950" y="6306"/>
                    <a:pt x="14100" y="6306"/>
                  </a:cubicBezTo>
                  <a:cubicBezTo>
                    <a:pt x="14100" y="6306"/>
                    <a:pt x="13950" y="7129"/>
                    <a:pt x="13950" y="7129"/>
                  </a:cubicBezTo>
                  <a:cubicBezTo>
                    <a:pt x="13800" y="6717"/>
                    <a:pt x="14850" y="5277"/>
                    <a:pt x="15000" y="5689"/>
                  </a:cubicBezTo>
                  <a:cubicBezTo>
                    <a:pt x="15150" y="5894"/>
                    <a:pt x="14850" y="6100"/>
                    <a:pt x="14700" y="6100"/>
                  </a:cubicBezTo>
                  <a:cubicBezTo>
                    <a:pt x="14850" y="6100"/>
                    <a:pt x="15300" y="6100"/>
                    <a:pt x="15450" y="6100"/>
                  </a:cubicBezTo>
                  <a:cubicBezTo>
                    <a:pt x="15600" y="6100"/>
                    <a:pt x="15900" y="6100"/>
                    <a:pt x="16050" y="6306"/>
                  </a:cubicBezTo>
                  <a:cubicBezTo>
                    <a:pt x="16200" y="6923"/>
                    <a:pt x="14700" y="6923"/>
                    <a:pt x="14850" y="7540"/>
                  </a:cubicBezTo>
                  <a:cubicBezTo>
                    <a:pt x="14850" y="7540"/>
                    <a:pt x="15300" y="6923"/>
                    <a:pt x="15450" y="6923"/>
                  </a:cubicBezTo>
                  <a:cubicBezTo>
                    <a:pt x="15600" y="6923"/>
                    <a:pt x="15900" y="6923"/>
                    <a:pt x="15900" y="7129"/>
                  </a:cubicBezTo>
                  <a:cubicBezTo>
                    <a:pt x="16050" y="7334"/>
                    <a:pt x="15150" y="7746"/>
                    <a:pt x="15150" y="7746"/>
                  </a:cubicBezTo>
                  <a:cubicBezTo>
                    <a:pt x="15150" y="7746"/>
                    <a:pt x="15600" y="7540"/>
                    <a:pt x="15600" y="7540"/>
                  </a:cubicBezTo>
                  <a:cubicBezTo>
                    <a:pt x="15750" y="7540"/>
                    <a:pt x="16050" y="7334"/>
                    <a:pt x="16200" y="7129"/>
                  </a:cubicBezTo>
                  <a:cubicBezTo>
                    <a:pt x="16350" y="7129"/>
                    <a:pt x="16200" y="6923"/>
                    <a:pt x="16350" y="6717"/>
                  </a:cubicBezTo>
                  <a:cubicBezTo>
                    <a:pt x="16500" y="6717"/>
                    <a:pt x="16800" y="7129"/>
                    <a:pt x="16800" y="7334"/>
                  </a:cubicBezTo>
                  <a:cubicBezTo>
                    <a:pt x="17400" y="7952"/>
                    <a:pt x="16800" y="7746"/>
                    <a:pt x="16350" y="7952"/>
                  </a:cubicBezTo>
                  <a:cubicBezTo>
                    <a:pt x="16350" y="7952"/>
                    <a:pt x="15300" y="8363"/>
                    <a:pt x="15300" y="8157"/>
                  </a:cubicBezTo>
                  <a:cubicBezTo>
                    <a:pt x="15300" y="8363"/>
                    <a:pt x="17700" y="8363"/>
                    <a:pt x="17550" y="8774"/>
                  </a:cubicBezTo>
                  <a:cubicBezTo>
                    <a:pt x="17400" y="8980"/>
                    <a:pt x="16650" y="8980"/>
                    <a:pt x="16500" y="8774"/>
                  </a:cubicBezTo>
                  <a:cubicBezTo>
                    <a:pt x="16500" y="8774"/>
                    <a:pt x="15900" y="8980"/>
                    <a:pt x="15900" y="8980"/>
                  </a:cubicBezTo>
                  <a:cubicBezTo>
                    <a:pt x="16050" y="9186"/>
                    <a:pt x="16500" y="8980"/>
                    <a:pt x="16500" y="9186"/>
                  </a:cubicBezTo>
                  <a:cubicBezTo>
                    <a:pt x="16650" y="9186"/>
                    <a:pt x="16050" y="9392"/>
                    <a:pt x="16050" y="9597"/>
                  </a:cubicBezTo>
                  <a:cubicBezTo>
                    <a:pt x="16050" y="10009"/>
                    <a:pt x="16650" y="10214"/>
                    <a:pt x="16800" y="10214"/>
                  </a:cubicBezTo>
                  <a:cubicBezTo>
                    <a:pt x="17100" y="10420"/>
                    <a:pt x="17550" y="10420"/>
                    <a:pt x="17700" y="10832"/>
                  </a:cubicBezTo>
                  <a:cubicBezTo>
                    <a:pt x="17850" y="11037"/>
                    <a:pt x="17850" y="11243"/>
                    <a:pt x="18000" y="11243"/>
                  </a:cubicBezTo>
                  <a:cubicBezTo>
                    <a:pt x="18000" y="11243"/>
                    <a:pt x="18300" y="11037"/>
                    <a:pt x="18300" y="11037"/>
                  </a:cubicBezTo>
                  <a:cubicBezTo>
                    <a:pt x="18300" y="11037"/>
                    <a:pt x="18300" y="11449"/>
                    <a:pt x="18450" y="11449"/>
                  </a:cubicBezTo>
                  <a:cubicBezTo>
                    <a:pt x="18450" y="11449"/>
                    <a:pt x="18450" y="11037"/>
                    <a:pt x="18600" y="11037"/>
                  </a:cubicBezTo>
                  <a:cubicBezTo>
                    <a:pt x="18600" y="11037"/>
                    <a:pt x="18600" y="11449"/>
                    <a:pt x="18600" y="11449"/>
                  </a:cubicBezTo>
                  <a:cubicBezTo>
                    <a:pt x="18600" y="11654"/>
                    <a:pt x="18900" y="11449"/>
                    <a:pt x="19050" y="11449"/>
                  </a:cubicBezTo>
                  <a:cubicBezTo>
                    <a:pt x="19050" y="11449"/>
                    <a:pt x="19350" y="11654"/>
                    <a:pt x="19350" y="11860"/>
                  </a:cubicBezTo>
                  <a:cubicBezTo>
                    <a:pt x="19350" y="12066"/>
                    <a:pt x="19200" y="11860"/>
                    <a:pt x="19200" y="12066"/>
                  </a:cubicBezTo>
                  <a:cubicBezTo>
                    <a:pt x="19350" y="11860"/>
                    <a:pt x="20700" y="12477"/>
                    <a:pt x="20700" y="12477"/>
                  </a:cubicBezTo>
                  <a:cubicBezTo>
                    <a:pt x="20550" y="12683"/>
                    <a:pt x="20550" y="12683"/>
                    <a:pt x="20550" y="12683"/>
                  </a:cubicBezTo>
                  <a:cubicBezTo>
                    <a:pt x="20550" y="12889"/>
                    <a:pt x="20850" y="12683"/>
                    <a:pt x="20850" y="12683"/>
                  </a:cubicBezTo>
                  <a:cubicBezTo>
                    <a:pt x="21000" y="12477"/>
                    <a:pt x="21000" y="12683"/>
                    <a:pt x="21150" y="12889"/>
                  </a:cubicBezTo>
                  <a:cubicBezTo>
                    <a:pt x="21300" y="12889"/>
                    <a:pt x="21600" y="13300"/>
                    <a:pt x="21450" y="13506"/>
                  </a:cubicBezTo>
                  <a:cubicBezTo>
                    <a:pt x="21450" y="13506"/>
                    <a:pt x="21150" y="13506"/>
                    <a:pt x="21150" y="13506"/>
                  </a:cubicBezTo>
                  <a:cubicBezTo>
                    <a:pt x="21150" y="13712"/>
                    <a:pt x="21450" y="13712"/>
                    <a:pt x="21300" y="13917"/>
                  </a:cubicBezTo>
                  <a:cubicBezTo>
                    <a:pt x="21300" y="13917"/>
                    <a:pt x="20850" y="13917"/>
                    <a:pt x="20850" y="13917"/>
                  </a:cubicBezTo>
                  <a:cubicBezTo>
                    <a:pt x="20550" y="14123"/>
                    <a:pt x="20850" y="14123"/>
                    <a:pt x="20850" y="14329"/>
                  </a:cubicBezTo>
                  <a:cubicBezTo>
                    <a:pt x="21000" y="14740"/>
                    <a:pt x="20400" y="14329"/>
                    <a:pt x="20250" y="14329"/>
                  </a:cubicBezTo>
                  <a:cubicBezTo>
                    <a:pt x="20400" y="14534"/>
                    <a:pt x="20700" y="14740"/>
                    <a:pt x="20550" y="14946"/>
                  </a:cubicBezTo>
                  <a:cubicBezTo>
                    <a:pt x="20400" y="14946"/>
                    <a:pt x="19800" y="14946"/>
                    <a:pt x="19950" y="14740"/>
                  </a:cubicBezTo>
                  <a:cubicBezTo>
                    <a:pt x="19800" y="14946"/>
                    <a:pt x="20250" y="15357"/>
                    <a:pt x="20100" y="15563"/>
                  </a:cubicBezTo>
                  <a:cubicBezTo>
                    <a:pt x="19950" y="15563"/>
                    <a:pt x="19950" y="15152"/>
                    <a:pt x="19800" y="15357"/>
                  </a:cubicBezTo>
                  <a:cubicBezTo>
                    <a:pt x="19650" y="15563"/>
                    <a:pt x="20250" y="16592"/>
                    <a:pt x="19650" y="15974"/>
                  </a:cubicBezTo>
                  <a:cubicBezTo>
                    <a:pt x="19650" y="15974"/>
                    <a:pt x="19200" y="15563"/>
                    <a:pt x="19200" y="15563"/>
                  </a:cubicBezTo>
                  <a:cubicBezTo>
                    <a:pt x="19050" y="15769"/>
                    <a:pt x="19050" y="15974"/>
                    <a:pt x="18900" y="15974"/>
                  </a:cubicBezTo>
                  <a:cubicBezTo>
                    <a:pt x="18900" y="15769"/>
                    <a:pt x="19050" y="15563"/>
                    <a:pt x="19050" y="15357"/>
                  </a:cubicBezTo>
                  <a:cubicBezTo>
                    <a:pt x="19050" y="15563"/>
                    <a:pt x="18750" y="15563"/>
                    <a:pt x="18750" y="15563"/>
                  </a:cubicBezTo>
                  <a:cubicBezTo>
                    <a:pt x="18600" y="15357"/>
                    <a:pt x="18900" y="15152"/>
                    <a:pt x="18750" y="14946"/>
                  </a:cubicBezTo>
                  <a:cubicBezTo>
                    <a:pt x="18750" y="14946"/>
                    <a:pt x="18450" y="15152"/>
                    <a:pt x="18450" y="15152"/>
                  </a:cubicBezTo>
                  <a:cubicBezTo>
                    <a:pt x="18300" y="14946"/>
                    <a:pt x="18450" y="14534"/>
                    <a:pt x="18450" y="14534"/>
                  </a:cubicBezTo>
                  <a:cubicBezTo>
                    <a:pt x="18600" y="14534"/>
                    <a:pt x="19200" y="14123"/>
                    <a:pt x="19050" y="14123"/>
                  </a:cubicBezTo>
                  <a:cubicBezTo>
                    <a:pt x="18900" y="13917"/>
                    <a:pt x="18300" y="14740"/>
                    <a:pt x="18000" y="14534"/>
                  </a:cubicBezTo>
                  <a:cubicBezTo>
                    <a:pt x="18000" y="14534"/>
                    <a:pt x="18450" y="13917"/>
                    <a:pt x="18300" y="13917"/>
                  </a:cubicBezTo>
                  <a:cubicBezTo>
                    <a:pt x="18150" y="13917"/>
                    <a:pt x="18000" y="14329"/>
                    <a:pt x="17850" y="14123"/>
                  </a:cubicBezTo>
                  <a:cubicBezTo>
                    <a:pt x="17700" y="13917"/>
                    <a:pt x="17550" y="13917"/>
                    <a:pt x="17400" y="13712"/>
                  </a:cubicBezTo>
                  <a:cubicBezTo>
                    <a:pt x="17250" y="13506"/>
                    <a:pt x="17100" y="13300"/>
                    <a:pt x="16950" y="13506"/>
                  </a:cubicBezTo>
                  <a:cubicBezTo>
                    <a:pt x="16950" y="13712"/>
                    <a:pt x="16950" y="13712"/>
                    <a:pt x="16950" y="13917"/>
                  </a:cubicBezTo>
                  <a:cubicBezTo>
                    <a:pt x="16950" y="13917"/>
                    <a:pt x="16800" y="13917"/>
                    <a:pt x="16800" y="13917"/>
                  </a:cubicBezTo>
                  <a:cubicBezTo>
                    <a:pt x="16800" y="14123"/>
                    <a:pt x="17400" y="14534"/>
                    <a:pt x="16800" y="14534"/>
                  </a:cubicBezTo>
                  <a:cubicBezTo>
                    <a:pt x="16650" y="14534"/>
                    <a:pt x="16050" y="14329"/>
                    <a:pt x="16200" y="14123"/>
                  </a:cubicBezTo>
                  <a:cubicBezTo>
                    <a:pt x="16050" y="14534"/>
                    <a:pt x="16650" y="14946"/>
                    <a:pt x="16800" y="15152"/>
                  </a:cubicBezTo>
                  <a:cubicBezTo>
                    <a:pt x="17100" y="15152"/>
                    <a:pt x="17100" y="15769"/>
                    <a:pt x="17250" y="15974"/>
                  </a:cubicBezTo>
                  <a:cubicBezTo>
                    <a:pt x="17400" y="16180"/>
                    <a:pt x="17400" y="16386"/>
                    <a:pt x="17550" y="16386"/>
                  </a:cubicBezTo>
                  <a:cubicBezTo>
                    <a:pt x="17700" y="16386"/>
                    <a:pt x="17550" y="16180"/>
                    <a:pt x="17700" y="16180"/>
                  </a:cubicBezTo>
                  <a:cubicBezTo>
                    <a:pt x="17700" y="16180"/>
                    <a:pt x="17850" y="16386"/>
                    <a:pt x="17850" y="16592"/>
                  </a:cubicBezTo>
                  <a:cubicBezTo>
                    <a:pt x="18000" y="16797"/>
                    <a:pt x="18000" y="16592"/>
                    <a:pt x="18150" y="16386"/>
                  </a:cubicBezTo>
                  <a:cubicBezTo>
                    <a:pt x="18300" y="16386"/>
                    <a:pt x="18150" y="17209"/>
                    <a:pt x="18300" y="17003"/>
                  </a:cubicBezTo>
                  <a:cubicBezTo>
                    <a:pt x="18450" y="17003"/>
                    <a:pt x="18300" y="16797"/>
                    <a:pt x="18450" y="16592"/>
                  </a:cubicBezTo>
                  <a:cubicBezTo>
                    <a:pt x="18450" y="16592"/>
                    <a:pt x="18450" y="17003"/>
                    <a:pt x="18450" y="17209"/>
                  </a:cubicBezTo>
                  <a:cubicBezTo>
                    <a:pt x="18450" y="17414"/>
                    <a:pt x="18450" y="17414"/>
                    <a:pt x="18600" y="17620"/>
                  </a:cubicBezTo>
                  <a:cubicBezTo>
                    <a:pt x="18750" y="17620"/>
                    <a:pt x="18900" y="17826"/>
                    <a:pt x="18900" y="18032"/>
                  </a:cubicBezTo>
                  <a:cubicBezTo>
                    <a:pt x="19050" y="18032"/>
                    <a:pt x="19200" y="18854"/>
                    <a:pt x="19200" y="18854"/>
                  </a:cubicBezTo>
                  <a:cubicBezTo>
                    <a:pt x="19050" y="18649"/>
                    <a:pt x="19050" y="18443"/>
                    <a:pt x="19050" y="18443"/>
                  </a:cubicBezTo>
                  <a:cubicBezTo>
                    <a:pt x="18900" y="18443"/>
                    <a:pt x="19050" y="19266"/>
                    <a:pt x="19050" y="19266"/>
                  </a:cubicBezTo>
                  <a:cubicBezTo>
                    <a:pt x="19050" y="19266"/>
                    <a:pt x="18750" y="18443"/>
                    <a:pt x="18600" y="18237"/>
                  </a:cubicBezTo>
                  <a:cubicBezTo>
                    <a:pt x="18600" y="18237"/>
                    <a:pt x="18750" y="19060"/>
                    <a:pt x="18900" y="19266"/>
                  </a:cubicBezTo>
                  <a:cubicBezTo>
                    <a:pt x="18900" y="19883"/>
                    <a:pt x="18600" y="19266"/>
                    <a:pt x="18600" y="19472"/>
                  </a:cubicBezTo>
                  <a:cubicBezTo>
                    <a:pt x="18450" y="19677"/>
                    <a:pt x="19200" y="20089"/>
                    <a:pt x="19200" y="20294"/>
                  </a:cubicBezTo>
                  <a:cubicBezTo>
                    <a:pt x="19200" y="20500"/>
                    <a:pt x="17850" y="19266"/>
                    <a:pt x="17700" y="19266"/>
                  </a:cubicBezTo>
                  <a:cubicBezTo>
                    <a:pt x="17700" y="19266"/>
                    <a:pt x="17700" y="19472"/>
                    <a:pt x="17700" y="19472"/>
                  </a:cubicBezTo>
                  <a:cubicBezTo>
                    <a:pt x="17700" y="19677"/>
                    <a:pt x="17400" y="18854"/>
                    <a:pt x="17250" y="18854"/>
                  </a:cubicBezTo>
                  <a:cubicBezTo>
                    <a:pt x="17250" y="18854"/>
                    <a:pt x="17400" y="19266"/>
                    <a:pt x="17400" y="19266"/>
                  </a:cubicBezTo>
                  <a:cubicBezTo>
                    <a:pt x="17250" y="19472"/>
                    <a:pt x="16950" y="18649"/>
                    <a:pt x="16800" y="18443"/>
                  </a:cubicBezTo>
                  <a:cubicBezTo>
                    <a:pt x="16650" y="18237"/>
                    <a:pt x="16650" y="18649"/>
                    <a:pt x="16500" y="18854"/>
                  </a:cubicBezTo>
                  <a:cubicBezTo>
                    <a:pt x="16500" y="19060"/>
                    <a:pt x="16200" y="18237"/>
                    <a:pt x="16200" y="18237"/>
                  </a:cubicBezTo>
                  <a:cubicBezTo>
                    <a:pt x="16200" y="18237"/>
                    <a:pt x="15750" y="18237"/>
                    <a:pt x="15750" y="18237"/>
                  </a:cubicBezTo>
                  <a:cubicBezTo>
                    <a:pt x="15750" y="18443"/>
                    <a:pt x="15900" y="18649"/>
                    <a:pt x="16050" y="18649"/>
                  </a:cubicBezTo>
                  <a:cubicBezTo>
                    <a:pt x="16200" y="18854"/>
                    <a:pt x="16200" y="18854"/>
                    <a:pt x="16350" y="19060"/>
                  </a:cubicBezTo>
                  <a:cubicBezTo>
                    <a:pt x="16500" y="19266"/>
                    <a:pt x="16800" y="19472"/>
                    <a:pt x="17100" y="19677"/>
                  </a:cubicBezTo>
                  <a:cubicBezTo>
                    <a:pt x="17400" y="20089"/>
                    <a:pt x="17550" y="20294"/>
                    <a:pt x="17700" y="20706"/>
                  </a:cubicBezTo>
                  <a:cubicBezTo>
                    <a:pt x="18000" y="21323"/>
                    <a:pt x="18000" y="21323"/>
                    <a:pt x="17550" y="21117"/>
                  </a:cubicBezTo>
                  <a:cubicBezTo>
                    <a:pt x="16950" y="20706"/>
                    <a:pt x="15900" y="20912"/>
                    <a:pt x="15450" y="20089"/>
                  </a:cubicBezTo>
                  <a:cubicBezTo>
                    <a:pt x="15300" y="19677"/>
                    <a:pt x="14850" y="20089"/>
                    <a:pt x="14550" y="19677"/>
                  </a:cubicBezTo>
                  <a:cubicBezTo>
                    <a:pt x="14400" y="19472"/>
                    <a:pt x="13500" y="19060"/>
                    <a:pt x="13500" y="18854"/>
                  </a:cubicBezTo>
                  <a:cubicBezTo>
                    <a:pt x="13500" y="18649"/>
                    <a:pt x="13950" y="18854"/>
                    <a:pt x="13950" y="18649"/>
                  </a:cubicBezTo>
                  <a:cubicBezTo>
                    <a:pt x="14100" y="18443"/>
                    <a:pt x="13650" y="18237"/>
                    <a:pt x="13650" y="18237"/>
                  </a:cubicBezTo>
                  <a:cubicBezTo>
                    <a:pt x="13200" y="18032"/>
                    <a:pt x="12900" y="17620"/>
                    <a:pt x="12600" y="17414"/>
                  </a:cubicBezTo>
                  <a:cubicBezTo>
                    <a:pt x="12450" y="17209"/>
                    <a:pt x="12600" y="17003"/>
                    <a:pt x="12300" y="17003"/>
                  </a:cubicBezTo>
                  <a:cubicBezTo>
                    <a:pt x="12300" y="16797"/>
                    <a:pt x="11550" y="16797"/>
                    <a:pt x="11550" y="16797"/>
                  </a:cubicBezTo>
                  <a:cubicBezTo>
                    <a:pt x="11550" y="17003"/>
                    <a:pt x="11700" y="16592"/>
                    <a:pt x="11550" y="1679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26" name="Freeform 549"/>
            <p:cNvSpPr/>
            <p:nvPr/>
          </p:nvSpPr>
          <p:spPr>
            <a:xfrm>
              <a:off x="4755144" y="2143071"/>
              <a:ext cx="43708" cy="1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91" h="13824" extrusionOk="0">
                  <a:moveTo>
                    <a:pt x="14876" y="10800"/>
                  </a:moveTo>
                  <a:cubicBezTo>
                    <a:pt x="14876" y="21600"/>
                    <a:pt x="-3124" y="0"/>
                    <a:pt x="476" y="0"/>
                  </a:cubicBezTo>
                  <a:cubicBezTo>
                    <a:pt x="7676" y="0"/>
                    <a:pt x="18476" y="0"/>
                    <a:pt x="14876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27" name="Freeform 550"/>
            <p:cNvSpPr/>
            <p:nvPr/>
          </p:nvSpPr>
          <p:spPr>
            <a:xfrm>
              <a:off x="4579641" y="1683841"/>
              <a:ext cx="63583" cy="2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11" h="21600" extrusionOk="0">
                  <a:moveTo>
                    <a:pt x="15811" y="10800"/>
                  </a:moveTo>
                  <a:cubicBezTo>
                    <a:pt x="18511" y="21600"/>
                    <a:pt x="5011" y="21600"/>
                    <a:pt x="2311" y="21600"/>
                  </a:cubicBezTo>
                  <a:cubicBezTo>
                    <a:pt x="-3089" y="10800"/>
                    <a:pt x="2311" y="0"/>
                    <a:pt x="5011" y="0"/>
                  </a:cubicBezTo>
                  <a:cubicBezTo>
                    <a:pt x="10411" y="0"/>
                    <a:pt x="15811" y="0"/>
                    <a:pt x="15811" y="10800"/>
                  </a:cubicBezTo>
                  <a:cubicBezTo>
                    <a:pt x="18511" y="21600"/>
                    <a:pt x="15811" y="0"/>
                    <a:pt x="15811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28" name="Freeform 551"/>
            <p:cNvSpPr/>
            <p:nvPr/>
          </p:nvSpPr>
          <p:spPr>
            <a:xfrm>
              <a:off x="4456298" y="1662481"/>
              <a:ext cx="102869" cy="9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0029" extrusionOk="0">
                  <a:moveTo>
                    <a:pt x="16909" y="15120"/>
                  </a:moveTo>
                  <a:cubicBezTo>
                    <a:pt x="13309" y="17280"/>
                    <a:pt x="9709" y="21600"/>
                    <a:pt x="4309" y="19440"/>
                  </a:cubicBezTo>
                  <a:cubicBezTo>
                    <a:pt x="-1091" y="15120"/>
                    <a:pt x="-1091" y="8640"/>
                    <a:pt x="2509" y="4320"/>
                  </a:cubicBezTo>
                  <a:cubicBezTo>
                    <a:pt x="4309" y="0"/>
                    <a:pt x="11509" y="0"/>
                    <a:pt x="15109" y="0"/>
                  </a:cubicBezTo>
                  <a:cubicBezTo>
                    <a:pt x="18709" y="0"/>
                    <a:pt x="20509" y="10800"/>
                    <a:pt x="16909" y="15120"/>
                  </a:cubicBezTo>
                  <a:cubicBezTo>
                    <a:pt x="15109" y="17280"/>
                    <a:pt x="20509" y="12960"/>
                    <a:pt x="16909" y="1512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29" name="Freeform 552"/>
            <p:cNvSpPr/>
            <p:nvPr/>
          </p:nvSpPr>
          <p:spPr>
            <a:xfrm>
              <a:off x="4350782" y="1569922"/>
              <a:ext cx="45217" cy="3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6" h="21600" extrusionOk="0">
                  <a:moveTo>
                    <a:pt x="491" y="21600"/>
                  </a:moveTo>
                  <a:cubicBezTo>
                    <a:pt x="-2595" y="21600"/>
                    <a:pt x="9748" y="0"/>
                    <a:pt x="12834" y="0"/>
                  </a:cubicBezTo>
                  <a:cubicBezTo>
                    <a:pt x="19005" y="5400"/>
                    <a:pt x="6662" y="21600"/>
                    <a:pt x="491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30" name="Freeform 553"/>
            <p:cNvSpPr/>
            <p:nvPr/>
          </p:nvSpPr>
          <p:spPr>
            <a:xfrm>
              <a:off x="4451474" y="1567741"/>
              <a:ext cx="29372" cy="2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478" h="15869" extrusionOk="0">
                  <a:moveTo>
                    <a:pt x="3200" y="15869"/>
                  </a:moveTo>
                  <a:cubicBezTo>
                    <a:pt x="3200" y="15869"/>
                    <a:pt x="-4000" y="1469"/>
                    <a:pt x="3200" y="1469"/>
                  </a:cubicBezTo>
                  <a:cubicBezTo>
                    <a:pt x="6800" y="-5731"/>
                    <a:pt x="17600" y="15869"/>
                    <a:pt x="3200" y="1586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31" name="Freeform 554"/>
            <p:cNvSpPr/>
            <p:nvPr/>
          </p:nvSpPr>
          <p:spPr>
            <a:xfrm>
              <a:off x="4383069" y="1537884"/>
              <a:ext cx="39550" cy="1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38" h="15274" extrusionOk="0">
                  <a:moveTo>
                    <a:pt x="0" y="10800"/>
                  </a:moveTo>
                  <a:cubicBezTo>
                    <a:pt x="8640" y="21600"/>
                    <a:pt x="21600" y="10800"/>
                    <a:pt x="17280" y="0"/>
                  </a:cubicBezTo>
                  <a:cubicBezTo>
                    <a:pt x="8640" y="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32" name="Freeform 555"/>
            <p:cNvSpPr/>
            <p:nvPr/>
          </p:nvSpPr>
          <p:spPr>
            <a:xfrm>
              <a:off x="4273364" y="1146861"/>
              <a:ext cx="239767" cy="10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3" h="18535" extrusionOk="0">
                  <a:moveTo>
                    <a:pt x="19818" y="16259"/>
                  </a:moveTo>
                  <a:cubicBezTo>
                    <a:pt x="17326" y="16259"/>
                    <a:pt x="15664" y="14295"/>
                    <a:pt x="14003" y="14295"/>
                  </a:cubicBezTo>
                  <a:cubicBezTo>
                    <a:pt x="11511" y="14295"/>
                    <a:pt x="9849" y="18222"/>
                    <a:pt x="7357" y="18222"/>
                  </a:cubicBezTo>
                  <a:cubicBezTo>
                    <a:pt x="4864" y="20186"/>
                    <a:pt x="4034" y="12331"/>
                    <a:pt x="1541" y="10368"/>
                  </a:cubicBezTo>
                  <a:cubicBezTo>
                    <a:pt x="711" y="8404"/>
                    <a:pt x="-951" y="4477"/>
                    <a:pt x="711" y="550"/>
                  </a:cubicBezTo>
                  <a:cubicBezTo>
                    <a:pt x="1541" y="-1414"/>
                    <a:pt x="4864" y="2513"/>
                    <a:pt x="5695" y="2513"/>
                  </a:cubicBezTo>
                  <a:cubicBezTo>
                    <a:pt x="8187" y="4477"/>
                    <a:pt x="10680" y="550"/>
                    <a:pt x="13172" y="2513"/>
                  </a:cubicBezTo>
                  <a:cubicBezTo>
                    <a:pt x="14834" y="2513"/>
                    <a:pt x="15664" y="6441"/>
                    <a:pt x="17326" y="8404"/>
                  </a:cubicBezTo>
                  <a:cubicBezTo>
                    <a:pt x="17326" y="10368"/>
                    <a:pt x="19818" y="16259"/>
                    <a:pt x="19818" y="16259"/>
                  </a:cubicBezTo>
                  <a:cubicBezTo>
                    <a:pt x="18157" y="16259"/>
                    <a:pt x="20649" y="16259"/>
                    <a:pt x="19818" y="1625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33" name="Freeform 556"/>
            <p:cNvSpPr/>
            <p:nvPr/>
          </p:nvSpPr>
          <p:spPr>
            <a:xfrm>
              <a:off x="1943002" y="3033049"/>
              <a:ext cx="260101" cy="17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8" h="19136" extrusionOk="0">
                  <a:moveTo>
                    <a:pt x="19432" y="18189"/>
                  </a:moveTo>
                  <a:cubicBezTo>
                    <a:pt x="18688" y="17053"/>
                    <a:pt x="17943" y="14779"/>
                    <a:pt x="17198" y="13642"/>
                  </a:cubicBezTo>
                  <a:cubicBezTo>
                    <a:pt x="16453" y="11368"/>
                    <a:pt x="14963" y="11368"/>
                    <a:pt x="13474" y="11368"/>
                  </a:cubicBezTo>
                  <a:cubicBezTo>
                    <a:pt x="11984" y="9095"/>
                    <a:pt x="11984" y="4547"/>
                    <a:pt x="9750" y="3411"/>
                  </a:cubicBezTo>
                  <a:cubicBezTo>
                    <a:pt x="9005" y="3411"/>
                    <a:pt x="6770" y="3411"/>
                    <a:pt x="5281" y="2274"/>
                  </a:cubicBezTo>
                  <a:cubicBezTo>
                    <a:pt x="4536" y="1137"/>
                    <a:pt x="3046" y="0"/>
                    <a:pt x="812" y="0"/>
                  </a:cubicBezTo>
                  <a:cubicBezTo>
                    <a:pt x="-678" y="0"/>
                    <a:pt x="67" y="2274"/>
                    <a:pt x="1556" y="2274"/>
                  </a:cubicBezTo>
                  <a:cubicBezTo>
                    <a:pt x="2301" y="2274"/>
                    <a:pt x="2301" y="2274"/>
                    <a:pt x="3046" y="3411"/>
                  </a:cubicBezTo>
                  <a:cubicBezTo>
                    <a:pt x="3046" y="3411"/>
                    <a:pt x="3791" y="4547"/>
                    <a:pt x="3791" y="4547"/>
                  </a:cubicBezTo>
                  <a:cubicBezTo>
                    <a:pt x="3046" y="4547"/>
                    <a:pt x="2301" y="3411"/>
                    <a:pt x="2301" y="2274"/>
                  </a:cubicBezTo>
                  <a:cubicBezTo>
                    <a:pt x="2301" y="2274"/>
                    <a:pt x="2301" y="4547"/>
                    <a:pt x="2301" y="4547"/>
                  </a:cubicBezTo>
                  <a:cubicBezTo>
                    <a:pt x="2301" y="6821"/>
                    <a:pt x="3791" y="6821"/>
                    <a:pt x="4536" y="6821"/>
                  </a:cubicBezTo>
                  <a:cubicBezTo>
                    <a:pt x="4536" y="6821"/>
                    <a:pt x="8260" y="10232"/>
                    <a:pt x="8260" y="10232"/>
                  </a:cubicBezTo>
                  <a:cubicBezTo>
                    <a:pt x="8260" y="10232"/>
                    <a:pt x="7515" y="10232"/>
                    <a:pt x="6770" y="11368"/>
                  </a:cubicBezTo>
                  <a:cubicBezTo>
                    <a:pt x="6770" y="11368"/>
                    <a:pt x="9750" y="11368"/>
                    <a:pt x="9750" y="11368"/>
                  </a:cubicBezTo>
                  <a:cubicBezTo>
                    <a:pt x="11239" y="12505"/>
                    <a:pt x="9750" y="13642"/>
                    <a:pt x="9750" y="13642"/>
                  </a:cubicBezTo>
                  <a:cubicBezTo>
                    <a:pt x="10494" y="14779"/>
                    <a:pt x="12729" y="13642"/>
                    <a:pt x="13474" y="13642"/>
                  </a:cubicBezTo>
                  <a:cubicBezTo>
                    <a:pt x="9750" y="14779"/>
                    <a:pt x="20922" y="21600"/>
                    <a:pt x="19432" y="18189"/>
                  </a:cubicBezTo>
                  <a:cubicBezTo>
                    <a:pt x="18688" y="17053"/>
                    <a:pt x="20177" y="20463"/>
                    <a:pt x="19432" y="1818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34" name="Freeform 557"/>
            <p:cNvSpPr/>
            <p:nvPr/>
          </p:nvSpPr>
          <p:spPr>
            <a:xfrm>
              <a:off x="1715794" y="2801653"/>
              <a:ext cx="105806" cy="14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78" h="21600" extrusionOk="0">
                  <a:moveTo>
                    <a:pt x="17068" y="21600"/>
                  </a:moveTo>
                  <a:cubicBezTo>
                    <a:pt x="17068" y="21600"/>
                    <a:pt x="17068" y="21600"/>
                    <a:pt x="17068" y="21600"/>
                  </a:cubicBezTo>
                  <a:cubicBezTo>
                    <a:pt x="17068" y="20057"/>
                    <a:pt x="13745" y="16971"/>
                    <a:pt x="12083" y="16971"/>
                  </a:cubicBezTo>
                  <a:cubicBezTo>
                    <a:pt x="10422" y="13886"/>
                    <a:pt x="12083" y="12343"/>
                    <a:pt x="10422" y="10800"/>
                  </a:cubicBezTo>
                  <a:cubicBezTo>
                    <a:pt x="8760" y="9257"/>
                    <a:pt x="8760" y="9257"/>
                    <a:pt x="8760" y="7714"/>
                  </a:cubicBezTo>
                  <a:cubicBezTo>
                    <a:pt x="7099" y="4629"/>
                    <a:pt x="8760" y="4629"/>
                    <a:pt x="10422" y="3086"/>
                  </a:cubicBezTo>
                  <a:cubicBezTo>
                    <a:pt x="13745" y="0"/>
                    <a:pt x="3776" y="4629"/>
                    <a:pt x="5437" y="6171"/>
                  </a:cubicBezTo>
                  <a:cubicBezTo>
                    <a:pt x="3776" y="4629"/>
                    <a:pt x="8760" y="1543"/>
                    <a:pt x="8760" y="1543"/>
                  </a:cubicBezTo>
                  <a:cubicBezTo>
                    <a:pt x="7099" y="0"/>
                    <a:pt x="453" y="0"/>
                    <a:pt x="453" y="0"/>
                  </a:cubicBezTo>
                  <a:cubicBezTo>
                    <a:pt x="-1209" y="1543"/>
                    <a:pt x="2114" y="7714"/>
                    <a:pt x="3776" y="9257"/>
                  </a:cubicBezTo>
                  <a:cubicBezTo>
                    <a:pt x="7099" y="12343"/>
                    <a:pt x="12083" y="20057"/>
                    <a:pt x="17068" y="21600"/>
                  </a:cubicBezTo>
                  <a:cubicBezTo>
                    <a:pt x="20391" y="21600"/>
                    <a:pt x="12083" y="20057"/>
                    <a:pt x="17068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35" name="Freeform 558"/>
            <p:cNvSpPr/>
            <p:nvPr/>
          </p:nvSpPr>
          <p:spPr>
            <a:xfrm>
              <a:off x="1730282" y="2642837"/>
              <a:ext cx="22910" cy="2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8" h="13461" extrusionOk="0">
                  <a:moveTo>
                    <a:pt x="10021" y="11902"/>
                  </a:moveTo>
                  <a:cubicBezTo>
                    <a:pt x="4621" y="6502"/>
                    <a:pt x="-6179" y="6502"/>
                    <a:pt x="4621" y="1102"/>
                  </a:cubicBezTo>
                  <a:cubicBezTo>
                    <a:pt x="10021" y="-4298"/>
                    <a:pt x="15421" y="11902"/>
                    <a:pt x="10021" y="11902"/>
                  </a:cubicBezTo>
                  <a:cubicBezTo>
                    <a:pt x="10021" y="11902"/>
                    <a:pt x="10021" y="11902"/>
                    <a:pt x="10021" y="11902"/>
                  </a:cubicBezTo>
                  <a:cubicBezTo>
                    <a:pt x="4621" y="6502"/>
                    <a:pt x="15421" y="17302"/>
                    <a:pt x="10021" y="1190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36" name="Freeform 559"/>
            <p:cNvSpPr/>
            <p:nvPr/>
          </p:nvSpPr>
          <p:spPr>
            <a:xfrm>
              <a:off x="1668271" y="2591763"/>
              <a:ext cx="53373" cy="5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9" h="19008" extrusionOk="0">
                  <a:moveTo>
                    <a:pt x="18000" y="4608"/>
                  </a:moveTo>
                  <a:cubicBezTo>
                    <a:pt x="14400" y="4608"/>
                    <a:pt x="3600" y="-2592"/>
                    <a:pt x="0" y="1008"/>
                  </a:cubicBezTo>
                  <a:cubicBezTo>
                    <a:pt x="3600" y="-2592"/>
                    <a:pt x="7200" y="11808"/>
                    <a:pt x="3600" y="8208"/>
                  </a:cubicBezTo>
                  <a:cubicBezTo>
                    <a:pt x="3600" y="11808"/>
                    <a:pt x="3600" y="15408"/>
                    <a:pt x="3600" y="19008"/>
                  </a:cubicBezTo>
                  <a:cubicBezTo>
                    <a:pt x="3600" y="15408"/>
                    <a:pt x="18000" y="11808"/>
                    <a:pt x="18000" y="15408"/>
                  </a:cubicBezTo>
                  <a:cubicBezTo>
                    <a:pt x="18000" y="11808"/>
                    <a:pt x="14400" y="11808"/>
                    <a:pt x="10800" y="8208"/>
                  </a:cubicBezTo>
                  <a:cubicBezTo>
                    <a:pt x="14400" y="11808"/>
                    <a:pt x="21600" y="4608"/>
                    <a:pt x="18000" y="4608"/>
                  </a:cubicBezTo>
                  <a:cubicBezTo>
                    <a:pt x="14400" y="4608"/>
                    <a:pt x="21600" y="4608"/>
                    <a:pt x="18000" y="460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37" name="Freeform 560"/>
            <p:cNvSpPr/>
            <p:nvPr/>
          </p:nvSpPr>
          <p:spPr>
            <a:xfrm>
              <a:off x="1651638" y="2602298"/>
              <a:ext cx="19789" cy="55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50" h="18735" extrusionOk="0">
                  <a:moveTo>
                    <a:pt x="4800" y="0"/>
                  </a:moveTo>
                  <a:cubicBezTo>
                    <a:pt x="-6000" y="0"/>
                    <a:pt x="4800" y="3600"/>
                    <a:pt x="4800" y="7200"/>
                  </a:cubicBezTo>
                  <a:cubicBezTo>
                    <a:pt x="4800" y="10800"/>
                    <a:pt x="-600" y="18000"/>
                    <a:pt x="4800" y="18000"/>
                  </a:cubicBezTo>
                  <a:cubicBezTo>
                    <a:pt x="10200" y="21600"/>
                    <a:pt x="10200" y="10800"/>
                    <a:pt x="10200" y="10800"/>
                  </a:cubicBezTo>
                  <a:cubicBezTo>
                    <a:pt x="10200" y="7200"/>
                    <a:pt x="15600" y="0"/>
                    <a:pt x="48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38" name="Freeform 561"/>
            <p:cNvSpPr/>
            <p:nvPr/>
          </p:nvSpPr>
          <p:spPr>
            <a:xfrm>
              <a:off x="1589248" y="2562919"/>
              <a:ext cx="42018" cy="8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16195" extrusionOk="0">
                  <a:moveTo>
                    <a:pt x="13666" y="15627"/>
                  </a:moveTo>
                  <a:cubicBezTo>
                    <a:pt x="13666" y="13664"/>
                    <a:pt x="5026" y="7773"/>
                    <a:pt x="5026" y="7773"/>
                  </a:cubicBezTo>
                  <a:cubicBezTo>
                    <a:pt x="13666" y="3846"/>
                    <a:pt x="-3614" y="3846"/>
                    <a:pt x="706" y="1882"/>
                  </a:cubicBezTo>
                  <a:cubicBezTo>
                    <a:pt x="5026" y="-4009"/>
                    <a:pt x="17986" y="5809"/>
                    <a:pt x="17986" y="5809"/>
                  </a:cubicBezTo>
                  <a:cubicBezTo>
                    <a:pt x="17986" y="7773"/>
                    <a:pt x="17986" y="17591"/>
                    <a:pt x="13666" y="15627"/>
                  </a:cubicBezTo>
                  <a:cubicBezTo>
                    <a:pt x="13666" y="13664"/>
                    <a:pt x="17986" y="17591"/>
                    <a:pt x="13666" y="1562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39" name="Freeform 562"/>
            <p:cNvSpPr/>
            <p:nvPr/>
          </p:nvSpPr>
          <p:spPr>
            <a:xfrm>
              <a:off x="1540436" y="2505314"/>
              <a:ext cx="70646" cy="6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571" extrusionOk="0">
                  <a:moveTo>
                    <a:pt x="12343" y="16706"/>
                  </a:moveTo>
                  <a:cubicBezTo>
                    <a:pt x="6171" y="10535"/>
                    <a:pt x="3086" y="10535"/>
                    <a:pt x="6171" y="7449"/>
                  </a:cubicBezTo>
                  <a:cubicBezTo>
                    <a:pt x="6171" y="4363"/>
                    <a:pt x="0" y="4363"/>
                    <a:pt x="0" y="4363"/>
                  </a:cubicBezTo>
                  <a:cubicBezTo>
                    <a:pt x="0" y="1278"/>
                    <a:pt x="12343" y="-1808"/>
                    <a:pt x="15429" y="1278"/>
                  </a:cubicBezTo>
                  <a:cubicBezTo>
                    <a:pt x="15429" y="1278"/>
                    <a:pt x="9257" y="4363"/>
                    <a:pt x="12343" y="7449"/>
                  </a:cubicBezTo>
                  <a:cubicBezTo>
                    <a:pt x="15429" y="7449"/>
                    <a:pt x="21600" y="10535"/>
                    <a:pt x="21600" y="10535"/>
                  </a:cubicBezTo>
                  <a:cubicBezTo>
                    <a:pt x="21600" y="13621"/>
                    <a:pt x="15429" y="13621"/>
                    <a:pt x="15429" y="13621"/>
                  </a:cubicBezTo>
                  <a:cubicBezTo>
                    <a:pt x="12343" y="13621"/>
                    <a:pt x="15429" y="19792"/>
                    <a:pt x="12343" y="16706"/>
                  </a:cubicBezTo>
                  <a:cubicBezTo>
                    <a:pt x="6171" y="13621"/>
                    <a:pt x="12343" y="16706"/>
                    <a:pt x="12343" y="1670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40" name="Freeform 563"/>
            <p:cNvSpPr/>
            <p:nvPr/>
          </p:nvSpPr>
          <p:spPr>
            <a:xfrm>
              <a:off x="1626710" y="2507589"/>
              <a:ext cx="43585" cy="7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92" h="17976" extrusionOk="0">
                  <a:moveTo>
                    <a:pt x="4239" y="17283"/>
                  </a:moveTo>
                  <a:cubicBezTo>
                    <a:pt x="7325" y="14883"/>
                    <a:pt x="10411" y="14883"/>
                    <a:pt x="7325" y="12483"/>
                  </a:cubicBezTo>
                  <a:cubicBezTo>
                    <a:pt x="7325" y="10083"/>
                    <a:pt x="1153" y="10083"/>
                    <a:pt x="1153" y="7683"/>
                  </a:cubicBezTo>
                  <a:cubicBezTo>
                    <a:pt x="4239" y="5283"/>
                    <a:pt x="-5018" y="-1917"/>
                    <a:pt x="4239" y="483"/>
                  </a:cubicBezTo>
                  <a:cubicBezTo>
                    <a:pt x="13496" y="2883"/>
                    <a:pt x="13496" y="5283"/>
                    <a:pt x="13496" y="10083"/>
                  </a:cubicBezTo>
                  <a:cubicBezTo>
                    <a:pt x="16582" y="14883"/>
                    <a:pt x="4239" y="17283"/>
                    <a:pt x="4239" y="17283"/>
                  </a:cubicBezTo>
                  <a:cubicBezTo>
                    <a:pt x="4239" y="17283"/>
                    <a:pt x="4239" y="17283"/>
                    <a:pt x="4239" y="17283"/>
                  </a:cubicBezTo>
                  <a:cubicBezTo>
                    <a:pt x="7325" y="14883"/>
                    <a:pt x="1153" y="19683"/>
                    <a:pt x="4239" y="1728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41" name="Freeform 564"/>
            <p:cNvSpPr/>
            <p:nvPr/>
          </p:nvSpPr>
          <p:spPr>
            <a:xfrm>
              <a:off x="1590896" y="2519930"/>
              <a:ext cx="30277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1600"/>
                  </a:moveTo>
                  <a:cubicBezTo>
                    <a:pt x="7200" y="21600"/>
                    <a:pt x="0" y="21600"/>
                    <a:pt x="0" y="0"/>
                  </a:cubicBezTo>
                  <a:cubicBezTo>
                    <a:pt x="0" y="0"/>
                    <a:pt x="14400" y="0"/>
                    <a:pt x="21600" y="0"/>
                  </a:cubicBezTo>
                  <a:cubicBezTo>
                    <a:pt x="21600" y="0"/>
                    <a:pt x="14400" y="21600"/>
                    <a:pt x="1440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42" name="Freeform 565"/>
            <p:cNvSpPr/>
            <p:nvPr/>
          </p:nvSpPr>
          <p:spPr>
            <a:xfrm>
              <a:off x="644755" y="2536750"/>
              <a:ext cx="121333" cy="5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6" h="17641" extrusionOk="0">
                  <a:moveTo>
                    <a:pt x="16200" y="1372"/>
                  </a:moveTo>
                  <a:cubicBezTo>
                    <a:pt x="14539" y="1372"/>
                    <a:pt x="12877" y="1372"/>
                    <a:pt x="11216" y="1372"/>
                  </a:cubicBezTo>
                  <a:cubicBezTo>
                    <a:pt x="9554" y="1372"/>
                    <a:pt x="9554" y="1372"/>
                    <a:pt x="7893" y="1372"/>
                  </a:cubicBezTo>
                  <a:cubicBezTo>
                    <a:pt x="4570" y="4457"/>
                    <a:pt x="6231" y="10629"/>
                    <a:pt x="7893" y="10629"/>
                  </a:cubicBezTo>
                  <a:cubicBezTo>
                    <a:pt x="6231" y="10629"/>
                    <a:pt x="2908" y="1372"/>
                    <a:pt x="1247" y="7543"/>
                  </a:cubicBezTo>
                  <a:cubicBezTo>
                    <a:pt x="-415" y="10629"/>
                    <a:pt x="-415" y="13715"/>
                    <a:pt x="1247" y="16800"/>
                  </a:cubicBezTo>
                  <a:cubicBezTo>
                    <a:pt x="2908" y="19886"/>
                    <a:pt x="16200" y="13715"/>
                    <a:pt x="17862" y="10629"/>
                  </a:cubicBezTo>
                  <a:cubicBezTo>
                    <a:pt x="17862" y="10629"/>
                    <a:pt x="16200" y="7543"/>
                    <a:pt x="14539" y="7543"/>
                  </a:cubicBezTo>
                  <a:cubicBezTo>
                    <a:pt x="16200" y="7543"/>
                    <a:pt x="19523" y="7543"/>
                    <a:pt x="19523" y="7543"/>
                  </a:cubicBezTo>
                  <a:cubicBezTo>
                    <a:pt x="21185" y="4457"/>
                    <a:pt x="17862" y="-1714"/>
                    <a:pt x="16200" y="1372"/>
                  </a:cubicBezTo>
                  <a:cubicBezTo>
                    <a:pt x="14539" y="1372"/>
                    <a:pt x="17862" y="-1714"/>
                    <a:pt x="16200" y="137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43" name="Freeform 566"/>
            <p:cNvSpPr/>
            <p:nvPr/>
          </p:nvSpPr>
          <p:spPr>
            <a:xfrm>
              <a:off x="707050" y="2482399"/>
              <a:ext cx="66380" cy="5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59" h="14962" extrusionOk="0">
                  <a:moveTo>
                    <a:pt x="1559" y="14071"/>
                  </a:moveTo>
                  <a:cubicBezTo>
                    <a:pt x="4259" y="10986"/>
                    <a:pt x="6959" y="10986"/>
                    <a:pt x="9659" y="7900"/>
                  </a:cubicBezTo>
                  <a:cubicBezTo>
                    <a:pt x="12359" y="7900"/>
                    <a:pt x="17759" y="7900"/>
                    <a:pt x="17759" y="7900"/>
                  </a:cubicBezTo>
                  <a:cubicBezTo>
                    <a:pt x="17759" y="7900"/>
                    <a:pt x="15059" y="-4443"/>
                    <a:pt x="9659" y="1728"/>
                  </a:cubicBezTo>
                  <a:cubicBezTo>
                    <a:pt x="9659" y="1728"/>
                    <a:pt x="-1141" y="10986"/>
                    <a:pt x="1559" y="14071"/>
                  </a:cubicBezTo>
                  <a:cubicBezTo>
                    <a:pt x="1559" y="14071"/>
                    <a:pt x="1559" y="14071"/>
                    <a:pt x="1559" y="14071"/>
                  </a:cubicBezTo>
                  <a:cubicBezTo>
                    <a:pt x="6959" y="10986"/>
                    <a:pt x="-3841" y="17157"/>
                    <a:pt x="1559" y="140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44" name="Freeform 567"/>
            <p:cNvSpPr/>
            <p:nvPr/>
          </p:nvSpPr>
          <p:spPr>
            <a:xfrm>
              <a:off x="142056" y="2751812"/>
              <a:ext cx="79456" cy="3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2" h="21600" extrusionOk="0">
                  <a:moveTo>
                    <a:pt x="16968" y="10800"/>
                  </a:moveTo>
                  <a:cubicBezTo>
                    <a:pt x="19128" y="10800"/>
                    <a:pt x="14808" y="5400"/>
                    <a:pt x="16968" y="5400"/>
                  </a:cubicBezTo>
                  <a:cubicBezTo>
                    <a:pt x="14808" y="0"/>
                    <a:pt x="12648" y="0"/>
                    <a:pt x="10488" y="0"/>
                  </a:cubicBezTo>
                  <a:cubicBezTo>
                    <a:pt x="8328" y="5400"/>
                    <a:pt x="4008" y="5400"/>
                    <a:pt x="1848" y="10800"/>
                  </a:cubicBezTo>
                  <a:cubicBezTo>
                    <a:pt x="-2472" y="16200"/>
                    <a:pt x="1848" y="21600"/>
                    <a:pt x="4008" y="21600"/>
                  </a:cubicBezTo>
                  <a:cubicBezTo>
                    <a:pt x="8328" y="21600"/>
                    <a:pt x="12648" y="5400"/>
                    <a:pt x="16968" y="10800"/>
                  </a:cubicBezTo>
                  <a:cubicBezTo>
                    <a:pt x="19128" y="10800"/>
                    <a:pt x="12648" y="5400"/>
                    <a:pt x="16968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45" name="Freeform 568"/>
            <p:cNvSpPr/>
            <p:nvPr/>
          </p:nvSpPr>
          <p:spPr>
            <a:xfrm>
              <a:off x="13151" y="2821360"/>
              <a:ext cx="57189" cy="4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48" extrusionOk="0">
                  <a:moveTo>
                    <a:pt x="21600" y="4988"/>
                  </a:moveTo>
                  <a:cubicBezTo>
                    <a:pt x="21600" y="-3652"/>
                    <a:pt x="14400" y="668"/>
                    <a:pt x="10800" y="4988"/>
                  </a:cubicBezTo>
                  <a:cubicBezTo>
                    <a:pt x="10800" y="4988"/>
                    <a:pt x="10800" y="9308"/>
                    <a:pt x="10800" y="13628"/>
                  </a:cubicBezTo>
                  <a:cubicBezTo>
                    <a:pt x="7200" y="13628"/>
                    <a:pt x="0" y="17948"/>
                    <a:pt x="0" y="17948"/>
                  </a:cubicBezTo>
                  <a:cubicBezTo>
                    <a:pt x="0" y="17948"/>
                    <a:pt x="21600" y="17948"/>
                    <a:pt x="21600" y="498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46" name="Freeform 569"/>
            <p:cNvSpPr/>
            <p:nvPr/>
          </p:nvSpPr>
          <p:spPr>
            <a:xfrm>
              <a:off x="3367121" y="1525559"/>
              <a:ext cx="195438" cy="12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19184" extrusionOk="0">
                  <a:moveTo>
                    <a:pt x="19543" y="13511"/>
                  </a:moveTo>
                  <a:cubicBezTo>
                    <a:pt x="15429" y="15172"/>
                    <a:pt x="19543" y="11849"/>
                    <a:pt x="18514" y="10188"/>
                  </a:cubicBezTo>
                  <a:cubicBezTo>
                    <a:pt x="17486" y="10188"/>
                    <a:pt x="15429" y="5203"/>
                    <a:pt x="14400" y="5203"/>
                  </a:cubicBezTo>
                  <a:cubicBezTo>
                    <a:pt x="12343" y="5203"/>
                    <a:pt x="10286" y="219"/>
                    <a:pt x="8229" y="219"/>
                  </a:cubicBezTo>
                  <a:cubicBezTo>
                    <a:pt x="6171" y="-1443"/>
                    <a:pt x="6171" y="6865"/>
                    <a:pt x="5143" y="8526"/>
                  </a:cubicBezTo>
                  <a:cubicBezTo>
                    <a:pt x="4114" y="8526"/>
                    <a:pt x="0" y="8526"/>
                    <a:pt x="0" y="11849"/>
                  </a:cubicBezTo>
                  <a:cubicBezTo>
                    <a:pt x="1029" y="15172"/>
                    <a:pt x="6171" y="16834"/>
                    <a:pt x="7200" y="16834"/>
                  </a:cubicBezTo>
                  <a:cubicBezTo>
                    <a:pt x="9257" y="18495"/>
                    <a:pt x="13371" y="20157"/>
                    <a:pt x="15429" y="18495"/>
                  </a:cubicBezTo>
                  <a:cubicBezTo>
                    <a:pt x="15429" y="18495"/>
                    <a:pt x="20571" y="15172"/>
                    <a:pt x="20571" y="13511"/>
                  </a:cubicBezTo>
                  <a:cubicBezTo>
                    <a:pt x="20571" y="13511"/>
                    <a:pt x="19543" y="13511"/>
                    <a:pt x="19543" y="13511"/>
                  </a:cubicBezTo>
                  <a:cubicBezTo>
                    <a:pt x="18514" y="15172"/>
                    <a:pt x="21600" y="13511"/>
                    <a:pt x="19543" y="1351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47" name="Freeform 570"/>
            <p:cNvSpPr/>
            <p:nvPr/>
          </p:nvSpPr>
          <p:spPr>
            <a:xfrm>
              <a:off x="3311011" y="1588820"/>
              <a:ext cx="28587" cy="3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37" h="17067" extrusionOk="0">
                  <a:moveTo>
                    <a:pt x="2419" y="17067"/>
                  </a:moveTo>
                  <a:cubicBezTo>
                    <a:pt x="-6221" y="17067"/>
                    <a:pt x="11059" y="-4533"/>
                    <a:pt x="11059" y="867"/>
                  </a:cubicBezTo>
                  <a:cubicBezTo>
                    <a:pt x="15379" y="867"/>
                    <a:pt x="6739" y="17067"/>
                    <a:pt x="2419" y="17067"/>
                  </a:cubicBezTo>
                  <a:cubicBezTo>
                    <a:pt x="-1901" y="17067"/>
                    <a:pt x="11059" y="17067"/>
                    <a:pt x="2419" y="170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48" name="Freeform 571"/>
            <p:cNvSpPr/>
            <p:nvPr/>
          </p:nvSpPr>
          <p:spPr>
            <a:xfrm>
              <a:off x="3238447" y="1619758"/>
              <a:ext cx="15140" cy="2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100" y="21600"/>
                  </a:moveTo>
                  <a:cubicBezTo>
                    <a:pt x="-2700" y="21600"/>
                    <a:pt x="-2700" y="10800"/>
                    <a:pt x="8100" y="0"/>
                  </a:cubicBezTo>
                  <a:cubicBezTo>
                    <a:pt x="18900" y="0"/>
                    <a:pt x="18900" y="21600"/>
                    <a:pt x="810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49" name="Freeform 572"/>
            <p:cNvSpPr/>
            <p:nvPr/>
          </p:nvSpPr>
          <p:spPr>
            <a:xfrm>
              <a:off x="2397086" y="1189319"/>
              <a:ext cx="899391" cy="45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725" extrusionOk="0">
                  <a:moveTo>
                    <a:pt x="19275" y="19339"/>
                  </a:moveTo>
                  <a:cubicBezTo>
                    <a:pt x="18805" y="19339"/>
                    <a:pt x="18336" y="19339"/>
                    <a:pt x="17631" y="19339"/>
                  </a:cubicBezTo>
                  <a:cubicBezTo>
                    <a:pt x="17397" y="19339"/>
                    <a:pt x="17162" y="19339"/>
                    <a:pt x="16927" y="19339"/>
                  </a:cubicBezTo>
                  <a:cubicBezTo>
                    <a:pt x="16692" y="19339"/>
                    <a:pt x="16692" y="18859"/>
                    <a:pt x="16458" y="18379"/>
                  </a:cubicBezTo>
                  <a:cubicBezTo>
                    <a:pt x="16223" y="18379"/>
                    <a:pt x="15284" y="18859"/>
                    <a:pt x="15049" y="17899"/>
                  </a:cubicBezTo>
                  <a:cubicBezTo>
                    <a:pt x="15049" y="16459"/>
                    <a:pt x="14579" y="17419"/>
                    <a:pt x="14110" y="17899"/>
                  </a:cubicBezTo>
                  <a:cubicBezTo>
                    <a:pt x="13405" y="18859"/>
                    <a:pt x="12936" y="18379"/>
                    <a:pt x="12466" y="18859"/>
                  </a:cubicBezTo>
                  <a:cubicBezTo>
                    <a:pt x="11762" y="19339"/>
                    <a:pt x="11058" y="19819"/>
                    <a:pt x="10353" y="20299"/>
                  </a:cubicBezTo>
                  <a:cubicBezTo>
                    <a:pt x="9414" y="20299"/>
                    <a:pt x="8005" y="21259"/>
                    <a:pt x="7066" y="20299"/>
                  </a:cubicBezTo>
                  <a:cubicBezTo>
                    <a:pt x="7066" y="20299"/>
                    <a:pt x="6597" y="19819"/>
                    <a:pt x="6597" y="19339"/>
                  </a:cubicBezTo>
                  <a:cubicBezTo>
                    <a:pt x="6597" y="18859"/>
                    <a:pt x="6597" y="17899"/>
                    <a:pt x="6127" y="17899"/>
                  </a:cubicBezTo>
                  <a:cubicBezTo>
                    <a:pt x="5658" y="17899"/>
                    <a:pt x="5188" y="17899"/>
                    <a:pt x="4718" y="17899"/>
                  </a:cubicBezTo>
                  <a:cubicBezTo>
                    <a:pt x="4249" y="17899"/>
                    <a:pt x="3779" y="17899"/>
                    <a:pt x="3310" y="16939"/>
                  </a:cubicBezTo>
                  <a:cubicBezTo>
                    <a:pt x="3075" y="16939"/>
                    <a:pt x="1901" y="15019"/>
                    <a:pt x="2136" y="14539"/>
                  </a:cubicBezTo>
                  <a:cubicBezTo>
                    <a:pt x="3545" y="13099"/>
                    <a:pt x="5188" y="13579"/>
                    <a:pt x="6362" y="13579"/>
                  </a:cubicBezTo>
                  <a:cubicBezTo>
                    <a:pt x="6597" y="13579"/>
                    <a:pt x="9179" y="13579"/>
                    <a:pt x="9179" y="13579"/>
                  </a:cubicBezTo>
                  <a:cubicBezTo>
                    <a:pt x="9179" y="12619"/>
                    <a:pt x="5892" y="11659"/>
                    <a:pt x="5658" y="11659"/>
                  </a:cubicBezTo>
                  <a:cubicBezTo>
                    <a:pt x="4484" y="11659"/>
                    <a:pt x="3075" y="13099"/>
                    <a:pt x="1901" y="12139"/>
                  </a:cubicBezTo>
                  <a:cubicBezTo>
                    <a:pt x="1431" y="11659"/>
                    <a:pt x="492" y="10699"/>
                    <a:pt x="1431" y="9739"/>
                  </a:cubicBezTo>
                  <a:cubicBezTo>
                    <a:pt x="2136" y="9259"/>
                    <a:pt x="2840" y="8779"/>
                    <a:pt x="3545" y="8779"/>
                  </a:cubicBezTo>
                  <a:cubicBezTo>
                    <a:pt x="4014" y="8299"/>
                    <a:pt x="4484" y="8299"/>
                    <a:pt x="4718" y="8299"/>
                  </a:cubicBezTo>
                  <a:cubicBezTo>
                    <a:pt x="4249" y="8779"/>
                    <a:pt x="3545" y="8299"/>
                    <a:pt x="3075" y="8299"/>
                  </a:cubicBezTo>
                  <a:cubicBezTo>
                    <a:pt x="2840" y="8299"/>
                    <a:pt x="1431" y="8779"/>
                    <a:pt x="1197" y="8299"/>
                  </a:cubicBezTo>
                  <a:cubicBezTo>
                    <a:pt x="1197" y="8299"/>
                    <a:pt x="1431" y="7819"/>
                    <a:pt x="1431" y="7819"/>
                  </a:cubicBezTo>
                  <a:cubicBezTo>
                    <a:pt x="1431" y="7339"/>
                    <a:pt x="-212" y="7819"/>
                    <a:pt x="23" y="6859"/>
                  </a:cubicBezTo>
                  <a:cubicBezTo>
                    <a:pt x="258" y="6379"/>
                    <a:pt x="492" y="5419"/>
                    <a:pt x="727" y="4939"/>
                  </a:cubicBezTo>
                  <a:cubicBezTo>
                    <a:pt x="1666" y="4459"/>
                    <a:pt x="727" y="4459"/>
                    <a:pt x="727" y="3979"/>
                  </a:cubicBezTo>
                  <a:cubicBezTo>
                    <a:pt x="727" y="3979"/>
                    <a:pt x="1431" y="3019"/>
                    <a:pt x="1666" y="3019"/>
                  </a:cubicBezTo>
                  <a:cubicBezTo>
                    <a:pt x="2136" y="2539"/>
                    <a:pt x="2371" y="2059"/>
                    <a:pt x="2840" y="1579"/>
                  </a:cubicBezTo>
                  <a:cubicBezTo>
                    <a:pt x="3779" y="619"/>
                    <a:pt x="4484" y="139"/>
                    <a:pt x="5423" y="139"/>
                  </a:cubicBezTo>
                  <a:cubicBezTo>
                    <a:pt x="6597" y="139"/>
                    <a:pt x="5423" y="3019"/>
                    <a:pt x="5423" y="3019"/>
                  </a:cubicBezTo>
                  <a:cubicBezTo>
                    <a:pt x="5892" y="3499"/>
                    <a:pt x="6362" y="3499"/>
                    <a:pt x="6597" y="3019"/>
                  </a:cubicBezTo>
                  <a:cubicBezTo>
                    <a:pt x="6831" y="3019"/>
                    <a:pt x="6831" y="1579"/>
                    <a:pt x="7066" y="1579"/>
                  </a:cubicBezTo>
                  <a:cubicBezTo>
                    <a:pt x="7536" y="1579"/>
                    <a:pt x="8475" y="1579"/>
                    <a:pt x="8945" y="2539"/>
                  </a:cubicBezTo>
                  <a:cubicBezTo>
                    <a:pt x="9649" y="3499"/>
                    <a:pt x="8005" y="4939"/>
                    <a:pt x="9179" y="4459"/>
                  </a:cubicBezTo>
                  <a:cubicBezTo>
                    <a:pt x="9414" y="4459"/>
                    <a:pt x="9649" y="3979"/>
                    <a:pt x="9884" y="3499"/>
                  </a:cubicBezTo>
                  <a:cubicBezTo>
                    <a:pt x="10118" y="3499"/>
                    <a:pt x="10118" y="3499"/>
                    <a:pt x="10353" y="3499"/>
                  </a:cubicBezTo>
                  <a:cubicBezTo>
                    <a:pt x="10588" y="3499"/>
                    <a:pt x="10588" y="3499"/>
                    <a:pt x="10823" y="3979"/>
                  </a:cubicBezTo>
                  <a:cubicBezTo>
                    <a:pt x="11058" y="3979"/>
                    <a:pt x="11058" y="3019"/>
                    <a:pt x="11058" y="2539"/>
                  </a:cubicBezTo>
                  <a:cubicBezTo>
                    <a:pt x="10823" y="2539"/>
                    <a:pt x="10118" y="1579"/>
                    <a:pt x="9884" y="1579"/>
                  </a:cubicBezTo>
                  <a:cubicBezTo>
                    <a:pt x="10353" y="1099"/>
                    <a:pt x="11292" y="2059"/>
                    <a:pt x="11527" y="2539"/>
                  </a:cubicBezTo>
                  <a:cubicBezTo>
                    <a:pt x="12231" y="3019"/>
                    <a:pt x="12231" y="3499"/>
                    <a:pt x="12466" y="4459"/>
                  </a:cubicBezTo>
                  <a:cubicBezTo>
                    <a:pt x="12466" y="4939"/>
                    <a:pt x="12466" y="7339"/>
                    <a:pt x="12936" y="7339"/>
                  </a:cubicBezTo>
                  <a:cubicBezTo>
                    <a:pt x="13171" y="7339"/>
                    <a:pt x="14110" y="7339"/>
                    <a:pt x="13875" y="6379"/>
                  </a:cubicBezTo>
                  <a:cubicBezTo>
                    <a:pt x="13640" y="4459"/>
                    <a:pt x="13171" y="3019"/>
                    <a:pt x="12936" y="1099"/>
                  </a:cubicBezTo>
                  <a:cubicBezTo>
                    <a:pt x="12701" y="-341"/>
                    <a:pt x="13405" y="139"/>
                    <a:pt x="13640" y="139"/>
                  </a:cubicBezTo>
                  <a:cubicBezTo>
                    <a:pt x="14345" y="619"/>
                    <a:pt x="14345" y="-341"/>
                    <a:pt x="14814" y="139"/>
                  </a:cubicBezTo>
                  <a:cubicBezTo>
                    <a:pt x="15284" y="1099"/>
                    <a:pt x="15988" y="1579"/>
                    <a:pt x="15988" y="2539"/>
                  </a:cubicBezTo>
                  <a:cubicBezTo>
                    <a:pt x="16223" y="3979"/>
                    <a:pt x="16458" y="4939"/>
                    <a:pt x="16927" y="5899"/>
                  </a:cubicBezTo>
                  <a:cubicBezTo>
                    <a:pt x="17162" y="7339"/>
                    <a:pt x="17397" y="7819"/>
                    <a:pt x="17162" y="8779"/>
                  </a:cubicBezTo>
                  <a:cubicBezTo>
                    <a:pt x="16927" y="10219"/>
                    <a:pt x="17631" y="11659"/>
                    <a:pt x="18101" y="12139"/>
                  </a:cubicBezTo>
                  <a:cubicBezTo>
                    <a:pt x="18336" y="12139"/>
                    <a:pt x="18805" y="12139"/>
                    <a:pt x="19040" y="12139"/>
                  </a:cubicBezTo>
                  <a:cubicBezTo>
                    <a:pt x="19275" y="12619"/>
                    <a:pt x="19510" y="13099"/>
                    <a:pt x="19745" y="13099"/>
                  </a:cubicBezTo>
                  <a:cubicBezTo>
                    <a:pt x="20449" y="13579"/>
                    <a:pt x="21388" y="13579"/>
                    <a:pt x="21388" y="15499"/>
                  </a:cubicBezTo>
                  <a:cubicBezTo>
                    <a:pt x="21388" y="16459"/>
                    <a:pt x="19275" y="15019"/>
                    <a:pt x="19275" y="15019"/>
                  </a:cubicBezTo>
                  <a:cubicBezTo>
                    <a:pt x="19275" y="15499"/>
                    <a:pt x="19275" y="15979"/>
                    <a:pt x="19275" y="16459"/>
                  </a:cubicBezTo>
                  <a:cubicBezTo>
                    <a:pt x="19275" y="16459"/>
                    <a:pt x="18571" y="16459"/>
                    <a:pt x="18571" y="16459"/>
                  </a:cubicBezTo>
                  <a:cubicBezTo>
                    <a:pt x="18805" y="16459"/>
                    <a:pt x="18805" y="16939"/>
                    <a:pt x="18805" y="16939"/>
                  </a:cubicBezTo>
                  <a:cubicBezTo>
                    <a:pt x="18805" y="17419"/>
                    <a:pt x="18805" y="17899"/>
                    <a:pt x="18805" y="17899"/>
                  </a:cubicBezTo>
                  <a:cubicBezTo>
                    <a:pt x="18805" y="17899"/>
                    <a:pt x="19745" y="16939"/>
                    <a:pt x="19745" y="16939"/>
                  </a:cubicBezTo>
                  <a:cubicBezTo>
                    <a:pt x="20214" y="16939"/>
                    <a:pt x="19979" y="17419"/>
                    <a:pt x="19979" y="17899"/>
                  </a:cubicBezTo>
                  <a:cubicBezTo>
                    <a:pt x="19979" y="17899"/>
                    <a:pt x="20449" y="17899"/>
                    <a:pt x="20684" y="18379"/>
                  </a:cubicBezTo>
                  <a:cubicBezTo>
                    <a:pt x="20684" y="18379"/>
                    <a:pt x="19275" y="19339"/>
                    <a:pt x="19275" y="19339"/>
                  </a:cubicBezTo>
                  <a:cubicBezTo>
                    <a:pt x="18805" y="19339"/>
                    <a:pt x="19979" y="19339"/>
                    <a:pt x="19275" y="1933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50" name="Freeform 573"/>
            <p:cNvSpPr/>
            <p:nvPr/>
          </p:nvSpPr>
          <p:spPr>
            <a:xfrm>
              <a:off x="2990349" y="1139171"/>
              <a:ext cx="126386" cy="8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2" h="19582" extrusionOk="0">
                  <a:moveTo>
                    <a:pt x="13886" y="19200"/>
                  </a:moveTo>
                  <a:cubicBezTo>
                    <a:pt x="10800" y="19200"/>
                    <a:pt x="9257" y="12000"/>
                    <a:pt x="7714" y="12000"/>
                  </a:cubicBezTo>
                  <a:cubicBezTo>
                    <a:pt x="6171" y="9600"/>
                    <a:pt x="0" y="7200"/>
                    <a:pt x="0" y="7200"/>
                  </a:cubicBezTo>
                  <a:cubicBezTo>
                    <a:pt x="1543" y="4800"/>
                    <a:pt x="4629" y="2400"/>
                    <a:pt x="6171" y="0"/>
                  </a:cubicBezTo>
                  <a:cubicBezTo>
                    <a:pt x="9257" y="0"/>
                    <a:pt x="12343" y="0"/>
                    <a:pt x="15429" y="2400"/>
                  </a:cubicBezTo>
                  <a:cubicBezTo>
                    <a:pt x="18514" y="4800"/>
                    <a:pt x="21600" y="4800"/>
                    <a:pt x="18514" y="9600"/>
                  </a:cubicBezTo>
                  <a:cubicBezTo>
                    <a:pt x="16971" y="12000"/>
                    <a:pt x="15429" y="21600"/>
                    <a:pt x="13886" y="19200"/>
                  </a:cubicBezTo>
                  <a:cubicBezTo>
                    <a:pt x="12343" y="19200"/>
                    <a:pt x="13886" y="19200"/>
                    <a:pt x="13886" y="19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51" name="Freeform 574"/>
            <p:cNvSpPr/>
            <p:nvPr/>
          </p:nvSpPr>
          <p:spPr>
            <a:xfrm>
              <a:off x="3209012" y="1104053"/>
              <a:ext cx="307131" cy="28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0099" extrusionOk="0">
                  <a:moveTo>
                    <a:pt x="12150" y="19574"/>
                  </a:moveTo>
                  <a:cubicBezTo>
                    <a:pt x="10125" y="18085"/>
                    <a:pt x="8775" y="15105"/>
                    <a:pt x="6750" y="13616"/>
                  </a:cubicBezTo>
                  <a:cubicBezTo>
                    <a:pt x="4725" y="12871"/>
                    <a:pt x="2700" y="11381"/>
                    <a:pt x="675" y="10636"/>
                  </a:cubicBezTo>
                  <a:cubicBezTo>
                    <a:pt x="0" y="9892"/>
                    <a:pt x="0" y="9892"/>
                    <a:pt x="0" y="9147"/>
                  </a:cubicBezTo>
                  <a:cubicBezTo>
                    <a:pt x="0" y="6912"/>
                    <a:pt x="1350" y="7657"/>
                    <a:pt x="2700" y="8402"/>
                  </a:cubicBezTo>
                  <a:cubicBezTo>
                    <a:pt x="4050" y="9147"/>
                    <a:pt x="5400" y="10636"/>
                    <a:pt x="7425" y="9892"/>
                  </a:cubicBezTo>
                  <a:cubicBezTo>
                    <a:pt x="8100" y="9892"/>
                    <a:pt x="7425" y="8402"/>
                    <a:pt x="7425" y="8402"/>
                  </a:cubicBezTo>
                  <a:cubicBezTo>
                    <a:pt x="7425" y="7657"/>
                    <a:pt x="8775" y="8402"/>
                    <a:pt x="8775" y="7657"/>
                  </a:cubicBezTo>
                  <a:cubicBezTo>
                    <a:pt x="9450" y="6912"/>
                    <a:pt x="4725" y="5423"/>
                    <a:pt x="4725" y="5423"/>
                  </a:cubicBezTo>
                  <a:cubicBezTo>
                    <a:pt x="3375" y="4678"/>
                    <a:pt x="4050" y="3933"/>
                    <a:pt x="4725" y="3933"/>
                  </a:cubicBezTo>
                  <a:cubicBezTo>
                    <a:pt x="6075" y="3188"/>
                    <a:pt x="6075" y="3933"/>
                    <a:pt x="6750" y="4678"/>
                  </a:cubicBezTo>
                  <a:cubicBezTo>
                    <a:pt x="6750" y="4678"/>
                    <a:pt x="7425" y="3188"/>
                    <a:pt x="7425" y="3188"/>
                  </a:cubicBezTo>
                  <a:cubicBezTo>
                    <a:pt x="8100" y="3188"/>
                    <a:pt x="5400" y="2443"/>
                    <a:pt x="5400" y="2443"/>
                  </a:cubicBezTo>
                  <a:cubicBezTo>
                    <a:pt x="5400" y="2443"/>
                    <a:pt x="6750" y="1698"/>
                    <a:pt x="6750" y="1698"/>
                  </a:cubicBezTo>
                  <a:cubicBezTo>
                    <a:pt x="7425" y="1698"/>
                    <a:pt x="8775" y="2443"/>
                    <a:pt x="9450" y="2443"/>
                  </a:cubicBezTo>
                  <a:cubicBezTo>
                    <a:pt x="9450" y="2443"/>
                    <a:pt x="8775" y="1698"/>
                    <a:pt x="8775" y="1698"/>
                  </a:cubicBezTo>
                  <a:cubicBezTo>
                    <a:pt x="9450" y="954"/>
                    <a:pt x="12150" y="3188"/>
                    <a:pt x="12825" y="3188"/>
                  </a:cubicBezTo>
                  <a:cubicBezTo>
                    <a:pt x="13500" y="2443"/>
                    <a:pt x="12150" y="2443"/>
                    <a:pt x="12150" y="1698"/>
                  </a:cubicBezTo>
                  <a:cubicBezTo>
                    <a:pt x="12150" y="1698"/>
                    <a:pt x="12825" y="1698"/>
                    <a:pt x="12825" y="1698"/>
                  </a:cubicBezTo>
                  <a:cubicBezTo>
                    <a:pt x="12825" y="1698"/>
                    <a:pt x="11475" y="1698"/>
                    <a:pt x="11475" y="954"/>
                  </a:cubicBezTo>
                  <a:cubicBezTo>
                    <a:pt x="11475" y="954"/>
                    <a:pt x="16200" y="-536"/>
                    <a:pt x="16875" y="209"/>
                  </a:cubicBezTo>
                  <a:cubicBezTo>
                    <a:pt x="17550" y="209"/>
                    <a:pt x="15525" y="954"/>
                    <a:pt x="15525" y="1698"/>
                  </a:cubicBezTo>
                  <a:cubicBezTo>
                    <a:pt x="16200" y="2443"/>
                    <a:pt x="18225" y="1698"/>
                    <a:pt x="18900" y="2443"/>
                  </a:cubicBezTo>
                  <a:cubicBezTo>
                    <a:pt x="18900" y="3188"/>
                    <a:pt x="16200" y="4678"/>
                    <a:pt x="18225" y="4678"/>
                  </a:cubicBezTo>
                  <a:cubicBezTo>
                    <a:pt x="18900" y="4678"/>
                    <a:pt x="18225" y="5423"/>
                    <a:pt x="17550" y="5423"/>
                  </a:cubicBezTo>
                  <a:cubicBezTo>
                    <a:pt x="16875" y="5423"/>
                    <a:pt x="16200" y="5423"/>
                    <a:pt x="15525" y="6912"/>
                  </a:cubicBezTo>
                  <a:cubicBezTo>
                    <a:pt x="15525" y="6912"/>
                    <a:pt x="14175" y="9147"/>
                    <a:pt x="14175" y="9147"/>
                  </a:cubicBezTo>
                  <a:cubicBezTo>
                    <a:pt x="14850" y="9147"/>
                    <a:pt x="15525" y="7657"/>
                    <a:pt x="16200" y="7657"/>
                  </a:cubicBezTo>
                  <a:cubicBezTo>
                    <a:pt x="16875" y="7657"/>
                    <a:pt x="16875" y="8402"/>
                    <a:pt x="17550" y="9147"/>
                  </a:cubicBezTo>
                  <a:cubicBezTo>
                    <a:pt x="18225" y="9147"/>
                    <a:pt x="20250" y="12126"/>
                    <a:pt x="19575" y="9147"/>
                  </a:cubicBezTo>
                  <a:cubicBezTo>
                    <a:pt x="19575" y="8402"/>
                    <a:pt x="18225" y="7657"/>
                    <a:pt x="18900" y="6912"/>
                  </a:cubicBezTo>
                  <a:cubicBezTo>
                    <a:pt x="19575" y="6912"/>
                    <a:pt x="20250" y="6912"/>
                    <a:pt x="20250" y="7657"/>
                  </a:cubicBezTo>
                  <a:cubicBezTo>
                    <a:pt x="20250" y="8402"/>
                    <a:pt x="19575" y="9147"/>
                    <a:pt x="20250" y="9892"/>
                  </a:cubicBezTo>
                  <a:cubicBezTo>
                    <a:pt x="20925" y="10636"/>
                    <a:pt x="21600" y="11381"/>
                    <a:pt x="20925" y="12126"/>
                  </a:cubicBezTo>
                  <a:cubicBezTo>
                    <a:pt x="19575" y="13616"/>
                    <a:pt x="21600" y="15850"/>
                    <a:pt x="18900" y="16595"/>
                  </a:cubicBezTo>
                  <a:cubicBezTo>
                    <a:pt x="18900" y="16595"/>
                    <a:pt x="14175" y="18085"/>
                    <a:pt x="14850" y="16595"/>
                  </a:cubicBezTo>
                  <a:cubicBezTo>
                    <a:pt x="14850" y="15850"/>
                    <a:pt x="14175" y="15850"/>
                    <a:pt x="14175" y="16595"/>
                  </a:cubicBezTo>
                  <a:cubicBezTo>
                    <a:pt x="14850" y="17340"/>
                    <a:pt x="14850" y="18085"/>
                    <a:pt x="15525" y="18830"/>
                  </a:cubicBezTo>
                  <a:cubicBezTo>
                    <a:pt x="15525" y="20319"/>
                    <a:pt x="12825" y="19574"/>
                    <a:pt x="12150" y="19574"/>
                  </a:cubicBezTo>
                  <a:cubicBezTo>
                    <a:pt x="11475" y="18830"/>
                    <a:pt x="14850" y="21064"/>
                    <a:pt x="12150" y="1957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52" name="Freeform 575"/>
            <p:cNvSpPr/>
            <p:nvPr/>
          </p:nvSpPr>
          <p:spPr>
            <a:xfrm>
              <a:off x="3547527" y="1102613"/>
              <a:ext cx="253327" cy="22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6" h="21025" extrusionOk="0">
                  <a:moveTo>
                    <a:pt x="4971" y="21025"/>
                  </a:moveTo>
                  <a:cubicBezTo>
                    <a:pt x="3428" y="20043"/>
                    <a:pt x="1885" y="20043"/>
                    <a:pt x="1885" y="18080"/>
                  </a:cubicBezTo>
                  <a:cubicBezTo>
                    <a:pt x="1885" y="15134"/>
                    <a:pt x="-429" y="13170"/>
                    <a:pt x="342" y="10225"/>
                  </a:cubicBezTo>
                  <a:cubicBezTo>
                    <a:pt x="342" y="8261"/>
                    <a:pt x="-429" y="5316"/>
                    <a:pt x="342" y="3352"/>
                  </a:cubicBezTo>
                  <a:cubicBezTo>
                    <a:pt x="1114" y="3352"/>
                    <a:pt x="4200" y="4334"/>
                    <a:pt x="4200" y="3352"/>
                  </a:cubicBezTo>
                  <a:cubicBezTo>
                    <a:pt x="4200" y="2370"/>
                    <a:pt x="-429" y="2370"/>
                    <a:pt x="3428" y="407"/>
                  </a:cubicBezTo>
                  <a:cubicBezTo>
                    <a:pt x="6514" y="-575"/>
                    <a:pt x="8828" y="407"/>
                    <a:pt x="11914" y="1389"/>
                  </a:cubicBezTo>
                  <a:cubicBezTo>
                    <a:pt x="14228" y="1389"/>
                    <a:pt x="16542" y="1389"/>
                    <a:pt x="18857" y="2370"/>
                  </a:cubicBezTo>
                  <a:cubicBezTo>
                    <a:pt x="21171" y="3352"/>
                    <a:pt x="18857" y="5316"/>
                    <a:pt x="17314" y="7280"/>
                  </a:cubicBezTo>
                  <a:cubicBezTo>
                    <a:pt x="16542" y="9243"/>
                    <a:pt x="15771" y="11207"/>
                    <a:pt x="14228" y="12189"/>
                  </a:cubicBezTo>
                  <a:cubicBezTo>
                    <a:pt x="13457" y="14152"/>
                    <a:pt x="10371" y="12189"/>
                    <a:pt x="8828" y="12189"/>
                  </a:cubicBezTo>
                  <a:cubicBezTo>
                    <a:pt x="8828" y="12189"/>
                    <a:pt x="6514" y="12189"/>
                    <a:pt x="7285" y="13170"/>
                  </a:cubicBezTo>
                  <a:cubicBezTo>
                    <a:pt x="7285" y="14152"/>
                    <a:pt x="8828" y="14152"/>
                    <a:pt x="8057" y="16116"/>
                  </a:cubicBezTo>
                  <a:cubicBezTo>
                    <a:pt x="7285" y="16116"/>
                    <a:pt x="5742" y="21025"/>
                    <a:pt x="4971" y="21025"/>
                  </a:cubicBezTo>
                  <a:cubicBezTo>
                    <a:pt x="3428" y="20043"/>
                    <a:pt x="5742" y="21025"/>
                    <a:pt x="4971" y="2102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53" name="Freeform 576"/>
            <p:cNvSpPr/>
            <p:nvPr/>
          </p:nvSpPr>
          <p:spPr>
            <a:xfrm>
              <a:off x="2065231" y="1067973"/>
              <a:ext cx="518769" cy="33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124" extrusionOk="0">
                  <a:moveTo>
                    <a:pt x="20800" y="6545"/>
                  </a:moveTo>
                  <a:cubicBezTo>
                    <a:pt x="20000" y="5236"/>
                    <a:pt x="19200" y="3927"/>
                    <a:pt x="18000" y="2618"/>
                  </a:cubicBezTo>
                  <a:cubicBezTo>
                    <a:pt x="17600" y="2618"/>
                    <a:pt x="16800" y="1964"/>
                    <a:pt x="16400" y="1964"/>
                  </a:cubicBezTo>
                  <a:cubicBezTo>
                    <a:pt x="15200" y="1309"/>
                    <a:pt x="14800" y="1964"/>
                    <a:pt x="14000" y="2618"/>
                  </a:cubicBezTo>
                  <a:cubicBezTo>
                    <a:pt x="13600" y="2618"/>
                    <a:pt x="13200" y="1964"/>
                    <a:pt x="12800" y="1964"/>
                  </a:cubicBezTo>
                  <a:cubicBezTo>
                    <a:pt x="12400" y="1309"/>
                    <a:pt x="11600" y="1309"/>
                    <a:pt x="10800" y="655"/>
                  </a:cubicBezTo>
                  <a:cubicBezTo>
                    <a:pt x="10000" y="655"/>
                    <a:pt x="8800" y="0"/>
                    <a:pt x="8000" y="0"/>
                  </a:cubicBezTo>
                  <a:cubicBezTo>
                    <a:pt x="6800" y="0"/>
                    <a:pt x="5600" y="655"/>
                    <a:pt x="4400" y="655"/>
                  </a:cubicBezTo>
                  <a:cubicBezTo>
                    <a:pt x="3600" y="1309"/>
                    <a:pt x="2400" y="655"/>
                    <a:pt x="3200" y="1964"/>
                  </a:cubicBezTo>
                  <a:cubicBezTo>
                    <a:pt x="4000" y="4582"/>
                    <a:pt x="4000" y="5236"/>
                    <a:pt x="2800" y="7200"/>
                  </a:cubicBezTo>
                  <a:cubicBezTo>
                    <a:pt x="2000" y="8509"/>
                    <a:pt x="2800" y="9164"/>
                    <a:pt x="2800" y="9818"/>
                  </a:cubicBezTo>
                  <a:cubicBezTo>
                    <a:pt x="2400" y="10473"/>
                    <a:pt x="1600" y="10473"/>
                    <a:pt x="1600" y="11782"/>
                  </a:cubicBezTo>
                  <a:cubicBezTo>
                    <a:pt x="1200" y="13091"/>
                    <a:pt x="400" y="14400"/>
                    <a:pt x="0" y="15709"/>
                  </a:cubicBezTo>
                  <a:cubicBezTo>
                    <a:pt x="0" y="16364"/>
                    <a:pt x="2400" y="17018"/>
                    <a:pt x="2800" y="17018"/>
                  </a:cubicBezTo>
                  <a:cubicBezTo>
                    <a:pt x="4000" y="18327"/>
                    <a:pt x="4800" y="20945"/>
                    <a:pt x="6000" y="20945"/>
                  </a:cubicBezTo>
                  <a:cubicBezTo>
                    <a:pt x="6400" y="21600"/>
                    <a:pt x="7200" y="20291"/>
                    <a:pt x="7600" y="19636"/>
                  </a:cubicBezTo>
                  <a:cubicBezTo>
                    <a:pt x="8400" y="18982"/>
                    <a:pt x="9200" y="19636"/>
                    <a:pt x="10000" y="18982"/>
                  </a:cubicBezTo>
                  <a:cubicBezTo>
                    <a:pt x="10800" y="18982"/>
                    <a:pt x="10800" y="18327"/>
                    <a:pt x="11200" y="17018"/>
                  </a:cubicBezTo>
                  <a:cubicBezTo>
                    <a:pt x="11200" y="15709"/>
                    <a:pt x="11200" y="15055"/>
                    <a:pt x="12400" y="13745"/>
                  </a:cubicBezTo>
                  <a:cubicBezTo>
                    <a:pt x="13200" y="13091"/>
                    <a:pt x="13600" y="11782"/>
                    <a:pt x="14800" y="11127"/>
                  </a:cubicBezTo>
                  <a:cubicBezTo>
                    <a:pt x="16000" y="9818"/>
                    <a:pt x="17200" y="9164"/>
                    <a:pt x="18400" y="8509"/>
                  </a:cubicBezTo>
                  <a:cubicBezTo>
                    <a:pt x="18400" y="8509"/>
                    <a:pt x="21200" y="6545"/>
                    <a:pt x="20800" y="6545"/>
                  </a:cubicBezTo>
                  <a:cubicBezTo>
                    <a:pt x="20400" y="5891"/>
                    <a:pt x="21600" y="7200"/>
                    <a:pt x="20800" y="654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54" name="Freeform 577"/>
            <p:cNvSpPr/>
            <p:nvPr/>
          </p:nvSpPr>
          <p:spPr>
            <a:xfrm>
              <a:off x="3106031" y="971855"/>
              <a:ext cx="50618" cy="4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76" h="21600" extrusionOk="0">
                  <a:moveTo>
                    <a:pt x="9887" y="21600"/>
                  </a:moveTo>
                  <a:cubicBezTo>
                    <a:pt x="6801" y="21600"/>
                    <a:pt x="630" y="21600"/>
                    <a:pt x="630" y="16200"/>
                  </a:cubicBezTo>
                  <a:cubicBezTo>
                    <a:pt x="-2456" y="10800"/>
                    <a:pt x="6801" y="0"/>
                    <a:pt x="6801" y="0"/>
                  </a:cubicBezTo>
                  <a:cubicBezTo>
                    <a:pt x="16058" y="0"/>
                    <a:pt x="19144" y="21600"/>
                    <a:pt x="9887" y="21600"/>
                  </a:cubicBezTo>
                  <a:cubicBezTo>
                    <a:pt x="630" y="16200"/>
                    <a:pt x="16058" y="21600"/>
                    <a:pt x="9887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55" name="Freeform 578"/>
            <p:cNvSpPr/>
            <p:nvPr/>
          </p:nvSpPr>
          <p:spPr>
            <a:xfrm>
              <a:off x="2489102" y="803270"/>
              <a:ext cx="584897" cy="27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131" extrusionOk="0">
                  <a:moveTo>
                    <a:pt x="18000" y="15502"/>
                  </a:moveTo>
                  <a:cubicBezTo>
                    <a:pt x="17640" y="15502"/>
                    <a:pt x="17640" y="14731"/>
                    <a:pt x="17280" y="14731"/>
                  </a:cubicBezTo>
                  <a:cubicBezTo>
                    <a:pt x="17280" y="14731"/>
                    <a:pt x="16560" y="15502"/>
                    <a:pt x="16560" y="16274"/>
                  </a:cubicBezTo>
                  <a:cubicBezTo>
                    <a:pt x="16200" y="16274"/>
                    <a:pt x="15840" y="16274"/>
                    <a:pt x="15480" y="15502"/>
                  </a:cubicBezTo>
                  <a:cubicBezTo>
                    <a:pt x="15120" y="15502"/>
                    <a:pt x="14760" y="15502"/>
                    <a:pt x="14400" y="16274"/>
                  </a:cubicBezTo>
                  <a:cubicBezTo>
                    <a:pt x="12600" y="17817"/>
                    <a:pt x="10800" y="18588"/>
                    <a:pt x="8640" y="19360"/>
                  </a:cubicBezTo>
                  <a:cubicBezTo>
                    <a:pt x="8280" y="19360"/>
                    <a:pt x="7200" y="20131"/>
                    <a:pt x="6840" y="20131"/>
                  </a:cubicBezTo>
                  <a:cubicBezTo>
                    <a:pt x="6120" y="19360"/>
                    <a:pt x="4680" y="18588"/>
                    <a:pt x="6120" y="17045"/>
                  </a:cubicBezTo>
                  <a:cubicBezTo>
                    <a:pt x="6840" y="17045"/>
                    <a:pt x="7920" y="15502"/>
                    <a:pt x="8640" y="15502"/>
                  </a:cubicBezTo>
                  <a:cubicBezTo>
                    <a:pt x="9360" y="15502"/>
                    <a:pt x="10080" y="15502"/>
                    <a:pt x="10440" y="15502"/>
                  </a:cubicBezTo>
                  <a:cubicBezTo>
                    <a:pt x="10440" y="15502"/>
                    <a:pt x="11520" y="13960"/>
                    <a:pt x="11160" y="13960"/>
                  </a:cubicBezTo>
                  <a:cubicBezTo>
                    <a:pt x="10800" y="13188"/>
                    <a:pt x="9000" y="13960"/>
                    <a:pt x="8640" y="13960"/>
                  </a:cubicBezTo>
                  <a:cubicBezTo>
                    <a:pt x="7920" y="14731"/>
                    <a:pt x="7560" y="14731"/>
                    <a:pt x="6840" y="14731"/>
                  </a:cubicBezTo>
                  <a:cubicBezTo>
                    <a:pt x="6120" y="14731"/>
                    <a:pt x="6840" y="13960"/>
                    <a:pt x="6840" y="13188"/>
                  </a:cubicBezTo>
                  <a:cubicBezTo>
                    <a:pt x="6840" y="10874"/>
                    <a:pt x="4680" y="14731"/>
                    <a:pt x="4320" y="14731"/>
                  </a:cubicBezTo>
                  <a:cubicBezTo>
                    <a:pt x="4320" y="14731"/>
                    <a:pt x="3960" y="15502"/>
                    <a:pt x="3960" y="15502"/>
                  </a:cubicBezTo>
                  <a:cubicBezTo>
                    <a:pt x="3240" y="13960"/>
                    <a:pt x="3240" y="15502"/>
                    <a:pt x="3240" y="16274"/>
                  </a:cubicBezTo>
                  <a:cubicBezTo>
                    <a:pt x="3240" y="16274"/>
                    <a:pt x="2160" y="14731"/>
                    <a:pt x="1800" y="14731"/>
                  </a:cubicBezTo>
                  <a:cubicBezTo>
                    <a:pt x="1440" y="14731"/>
                    <a:pt x="0" y="15502"/>
                    <a:pt x="0" y="13960"/>
                  </a:cubicBezTo>
                  <a:cubicBezTo>
                    <a:pt x="0" y="12417"/>
                    <a:pt x="720" y="13188"/>
                    <a:pt x="1440" y="12417"/>
                  </a:cubicBezTo>
                  <a:cubicBezTo>
                    <a:pt x="2160" y="12417"/>
                    <a:pt x="2880" y="12417"/>
                    <a:pt x="3240" y="11645"/>
                  </a:cubicBezTo>
                  <a:cubicBezTo>
                    <a:pt x="3240" y="11645"/>
                    <a:pt x="4320" y="10874"/>
                    <a:pt x="3960" y="10874"/>
                  </a:cubicBezTo>
                  <a:cubicBezTo>
                    <a:pt x="3240" y="10102"/>
                    <a:pt x="2160" y="10874"/>
                    <a:pt x="1800" y="10874"/>
                  </a:cubicBezTo>
                  <a:cubicBezTo>
                    <a:pt x="720" y="10874"/>
                    <a:pt x="0" y="9331"/>
                    <a:pt x="1440" y="9331"/>
                  </a:cubicBezTo>
                  <a:cubicBezTo>
                    <a:pt x="2160" y="9331"/>
                    <a:pt x="3600" y="8560"/>
                    <a:pt x="4320" y="8560"/>
                  </a:cubicBezTo>
                  <a:cubicBezTo>
                    <a:pt x="3960" y="8560"/>
                    <a:pt x="1440" y="9331"/>
                    <a:pt x="1440" y="7788"/>
                  </a:cubicBezTo>
                  <a:cubicBezTo>
                    <a:pt x="1080" y="6245"/>
                    <a:pt x="4320" y="7017"/>
                    <a:pt x="4680" y="6245"/>
                  </a:cubicBezTo>
                  <a:cubicBezTo>
                    <a:pt x="4680" y="6245"/>
                    <a:pt x="3240" y="5474"/>
                    <a:pt x="3240" y="4702"/>
                  </a:cubicBezTo>
                  <a:cubicBezTo>
                    <a:pt x="2880" y="3931"/>
                    <a:pt x="5040" y="3160"/>
                    <a:pt x="5040" y="3160"/>
                  </a:cubicBezTo>
                  <a:cubicBezTo>
                    <a:pt x="6120" y="3160"/>
                    <a:pt x="5400" y="6245"/>
                    <a:pt x="6120" y="6245"/>
                  </a:cubicBezTo>
                  <a:cubicBezTo>
                    <a:pt x="7200" y="6245"/>
                    <a:pt x="7920" y="6245"/>
                    <a:pt x="9000" y="7017"/>
                  </a:cubicBezTo>
                  <a:cubicBezTo>
                    <a:pt x="9360" y="7788"/>
                    <a:pt x="10080" y="8560"/>
                    <a:pt x="10440" y="9331"/>
                  </a:cubicBezTo>
                  <a:cubicBezTo>
                    <a:pt x="11160" y="10874"/>
                    <a:pt x="10800" y="11645"/>
                    <a:pt x="11520" y="11645"/>
                  </a:cubicBezTo>
                  <a:cubicBezTo>
                    <a:pt x="12600" y="11645"/>
                    <a:pt x="13320" y="11645"/>
                    <a:pt x="14040" y="10874"/>
                  </a:cubicBezTo>
                  <a:cubicBezTo>
                    <a:pt x="15480" y="10102"/>
                    <a:pt x="13320" y="9331"/>
                    <a:pt x="13320" y="8560"/>
                  </a:cubicBezTo>
                  <a:cubicBezTo>
                    <a:pt x="13320" y="8560"/>
                    <a:pt x="16200" y="7788"/>
                    <a:pt x="13680" y="5474"/>
                  </a:cubicBezTo>
                  <a:cubicBezTo>
                    <a:pt x="13320" y="5474"/>
                    <a:pt x="12600" y="5474"/>
                    <a:pt x="12960" y="4702"/>
                  </a:cubicBezTo>
                  <a:cubicBezTo>
                    <a:pt x="13320" y="3931"/>
                    <a:pt x="13680" y="3160"/>
                    <a:pt x="13680" y="2388"/>
                  </a:cubicBezTo>
                  <a:cubicBezTo>
                    <a:pt x="14040" y="1617"/>
                    <a:pt x="15480" y="-1469"/>
                    <a:pt x="15480" y="845"/>
                  </a:cubicBezTo>
                  <a:cubicBezTo>
                    <a:pt x="15480" y="1617"/>
                    <a:pt x="15840" y="2388"/>
                    <a:pt x="15840" y="3931"/>
                  </a:cubicBezTo>
                  <a:cubicBezTo>
                    <a:pt x="16200" y="3931"/>
                    <a:pt x="16200" y="4702"/>
                    <a:pt x="16200" y="5474"/>
                  </a:cubicBezTo>
                  <a:cubicBezTo>
                    <a:pt x="16560" y="6245"/>
                    <a:pt x="15840" y="5474"/>
                    <a:pt x="15840" y="6245"/>
                  </a:cubicBezTo>
                  <a:cubicBezTo>
                    <a:pt x="15840" y="7788"/>
                    <a:pt x="16920" y="6245"/>
                    <a:pt x="16920" y="7017"/>
                  </a:cubicBezTo>
                  <a:cubicBezTo>
                    <a:pt x="16920" y="8560"/>
                    <a:pt x="18000" y="9331"/>
                    <a:pt x="18360" y="9331"/>
                  </a:cubicBezTo>
                  <a:cubicBezTo>
                    <a:pt x="19080" y="9331"/>
                    <a:pt x="19080" y="10102"/>
                    <a:pt x="19080" y="8560"/>
                  </a:cubicBezTo>
                  <a:cubicBezTo>
                    <a:pt x="19080" y="7017"/>
                    <a:pt x="19800" y="7017"/>
                    <a:pt x="20520" y="7788"/>
                  </a:cubicBezTo>
                  <a:cubicBezTo>
                    <a:pt x="20880" y="7788"/>
                    <a:pt x="21600" y="9331"/>
                    <a:pt x="21240" y="10102"/>
                  </a:cubicBezTo>
                  <a:cubicBezTo>
                    <a:pt x="21240" y="10874"/>
                    <a:pt x="20880" y="13188"/>
                    <a:pt x="20880" y="13960"/>
                  </a:cubicBezTo>
                  <a:cubicBezTo>
                    <a:pt x="20520" y="14731"/>
                    <a:pt x="18360" y="15502"/>
                    <a:pt x="18000" y="15502"/>
                  </a:cubicBezTo>
                  <a:cubicBezTo>
                    <a:pt x="17280" y="14731"/>
                    <a:pt x="18360" y="15502"/>
                    <a:pt x="18000" y="1550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56" name="Freeform 579"/>
            <p:cNvSpPr/>
            <p:nvPr/>
          </p:nvSpPr>
          <p:spPr>
            <a:xfrm>
              <a:off x="2388179" y="906310"/>
              <a:ext cx="92953" cy="5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4" h="17277" extrusionOk="0">
                  <a:moveTo>
                    <a:pt x="19440" y="1372"/>
                  </a:moveTo>
                  <a:cubicBezTo>
                    <a:pt x="17280" y="1372"/>
                    <a:pt x="0" y="13715"/>
                    <a:pt x="0" y="13715"/>
                  </a:cubicBezTo>
                  <a:cubicBezTo>
                    <a:pt x="4320" y="16800"/>
                    <a:pt x="10800" y="19886"/>
                    <a:pt x="12960" y="13715"/>
                  </a:cubicBezTo>
                  <a:cubicBezTo>
                    <a:pt x="15120" y="10629"/>
                    <a:pt x="19440" y="-1714"/>
                    <a:pt x="19440" y="1372"/>
                  </a:cubicBezTo>
                  <a:cubicBezTo>
                    <a:pt x="15120" y="1372"/>
                    <a:pt x="21600" y="-1714"/>
                    <a:pt x="19440" y="137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57" name="Freeform 580"/>
            <p:cNvSpPr/>
            <p:nvPr/>
          </p:nvSpPr>
          <p:spPr>
            <a:xfrm>
              <a:off x="2213249" y="744024"/>
              <a:ext cx="355505" cy="17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extrusionOk="0">
                  <a:moveTo>
                    <a:pt x="17514" y="15247"/>
                  </a:moveTo>
                  <a:cubicBezTo>
                    <a:pt x="16930" y="16518"/>
                    <a:pt x="15762" y="16518"/>
                    <a:pt x="15762" y="16518"/>
                  </a:cubicBezTo>
                  <a:cubicBezTo>
                    <a:pt x="14011" y="16518"/>
                    <a:pt x="14595" y="13976"/>
                    <a:pt x="15178" y="12706"/>
                  </a:cubicBezTo>
                  <a:cubicBezTo>
                    <a:pt x="15762" y="10165"/>
                    <a:pt x="14011" y="8894"/>
                    <a:pt x="13427" y="10165"/>
                  </a:cubicBezTo>
                  <a:cubicBezTo>
                    <a:pt x="13427" y="11435"/>
                    <a:pt x="13427" y="12706"/>
                    <a:pt x="12843" y="12706"/>
                  </a:cubicBezTo>
                  <a:cubicBezTo>
                    <a:pt x="12843" y="12706"/>
                    <a:pt x="12259" y="12706"/>
                    <a:pt x="12259" y="11435"/>
                  </a:cubicBezTo>
                  <a:cubicBezTo>
                    <a:pt x="11676" y="12706"/>
                    <a:pt x="12259" y="15247"/>
                    <a:pt x="11676" y="16518"/>
                  </a:cubicBezTo>
                  <a:cubicBezTo>
                    <a:pt x="11092" y="19059"/>
                    <a:pt x="10508" y="16518"/>
                    <a:pt x="9924" y="17788"/>
                  </a:cubicBezTo>
                  <a:cubicBezTo>
                    <a:pt x="9341" y="17788"/>
                    <a:pt x="9924" y="20329"/>
                    <a:pt x="9341" y="20329"/>
                  </a:cubicBezTo>
                  <a:cubicBezTo>
                    <a:pt x="9341" y="21600"/>
                    <a:pt x="7589" y="21600"/>
                    <a:pt x="7005" y="21600"/>
                  </a:cubicBezTo>
                  <a:cubicBezTo>
                    <a:pt x="6422" y="20329"/>
                    <a:pt x="6422" y="17788"/>
                    <a:pt x="5838" y="19059"/>
                  </a:cubicBezTo>
                  <a:cubicBezTo>
                    <a:pt x="4670" y="20329"/>
                    <a:pt x="4086" y="20329"/>
                    <a:pt x="2919" y="20329"/>
                  </a:cubicBezTo>
                  <a:cubicBezTo>
                    <a:pt x="2335" y="20329"/>
                    <a:pt x="1168" y="21600"/>
                    <a:pt x="584" y="21600"/>
                  </a:cubicBezTo>
                  <a:cubicBezTo>
                    <a:pt x="0" y="21600"/>
                    <a:pt x="1751" y="17788"/>
                    <a:pt x="1168" y="16518"/>
                  </a:cubicBezTo>
                  <a:cubicBezTo>
                    <a:pt x="1168" y="16518"/>
                    <a:pt x="584" y="17788"/>
                    <a:pt x="0" y="17788"/>
                  </a:cubicBezTo>
                  <a:cubicBezTo>
                    <a:pt x="0" y="16518"/>
                    <a:pt x="2919" y="15247"/>
                    <a:pt x="3503" y="15247"/>
                  </a:cubicBezTo>
                  <a:cubicBezTo>
                    <a:pt x="4670" y="15247"/>
                    <a:pt x="4670" y="13976"/>
                    <a:pt x="5254" y="12706"/>
                  </a:cubicBezTo>
                  <a:cubicBezTo>
                    <a:pt x="6422" y="10165"/>
                    <a:pt x="7005" y="10165"/>
                    <a:pt x="7589" y="8894"/>
                  </a:cubicBezTo>
                  <a:cubicBezTo>
                    <a:pt x="8757" y="6353"/>
                    <a:pt x="9341" y="3812"/>
                    <a:pt x="10508" y="3812"/>
                  </a:cubicBezTo>
                  <a:cubicBezTo>
                    <a:pt x="11676" y="2541"/>
                    <a:pt x="12843" y="2541"/>
                    <a:pt x="14011" y="3812"/>
                  </a:cubicBezTo>
                  <a:cubicBezTo>
                    <a:pt x="15178" y="3812"/>
                    <a:pt x="16930" y="5082"/>
                    <a:pt x="17514" y="3812"/>
                  </a:cubicBezTo>
                  <a:cubicBezTo>
                    <a:pt x="18097" y="2541"/>
                    <a:pt x="17514" y="0"/>
                    <a:pt x="18681" y="0"/>
                  </a:cubicBezTo>
                  <a:cubicBezTo>
                    <a:pt x="18681" y="0"/>
                    <a:pt x="21016" y="1271"/>
                    <a:pt x="21016" y="2541"/>
                  </a:cubicBezTo>
                  <a:cubicBezTo>
                    <a:pt x="21600" y="2541"/>
                    <a:pt x="19849" y="3812"/>
                    <a:pt x="19849" y="5082"/>
                  </a:cubicBezTo>
                  <a:cubicBezTo>
                    <a:pt x="19849" y="6353"/>
                    <a:pt x="21600" y="7624"/>
                    <a:pt x="19849" y="8894"/>
                  </a:cubicBezTo>
                  <a:cubicBezTo>
                    <a:pt x="19265" y="10165"/>
                    <a:pt x="21016" y="11435"/>
                    <a:pt x="20432" y="11435"/>
                  </a:cubicBezTo>
                  <a:cubicBezTo>
                    <a:pt x="19265" y="12706"/>
                    <a:pt x="18681" y="12706"/>
                    <a:pt x="18097" y="12706"/>
                  </a:cubicBezTo>
                  <a:cubicBezTo>
                    <a:pt x="18097" y="13976"/>
                    <a:pt x="18097" y="13976"/>
                    <a:pt x="17514" y="15247"/>
                  </a:cubicBezTo>
                  <a:cubicBezTo>
                    <a:pt x="16930" y="16518"/>
                    <a:pt x="18097" y="13976"/>
                    <a:pt x="17514" y="1524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58" name="Freeform 581"/>
            <p:cNvSpPr/>
            <p:nvPr/>
          </p:nvSpPr>
          <p:spPr>
            <a:xfrm>
              <a:off x="2625426" y="815217"/>
              <a:ext cx="45828" cy="2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793" h="21600" extrusionOk="0">
                  <a:moveTo>
                    <a:pt x="11013" y="21600"/>
                  </a:moveTo>
                  <a:cubicBezTo>
                    <a:pt x="5613" y="21600"/>
                    <a:pt x="-5187" y="10800"/>
                    <a:pt x="2913" y="0"/>
                  </a:cubicBezTo>
                  <a:cubicBezTo>
                    <a:pt x="8313" y="0"/>
                    <a:pt x="16413" y="21600"/>
                    <a:pt x="11013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59" name="Freeform 582"/>
            <p:cNvSpPr/>
            <p:nvPr/>
          </p:nvSpPr>
          <p:spPr>
            <a:xfrm>
              <a:off x="2689965" y="669266"/>
              <a:ext cx="179553" cy="9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400" extrusionOk="0">
                  <a:moveTo>
                    <a:pt x="5560" y="19440"/>
                  </a:moveTo>
                  <a:cubicBezTo>
                    <a:pt x="4531" y="19440"/>
                    <a:pt x="-1640" y="12960"/>
                    <a:pt x="417" y="8640"/>
                  </a:cubicBezTo>
                  <a:cubicBezTo>
                    <a:pt x="2474" y="4320"/>
                    <a:pt x="5560" y="4320"/>
                    <a:pt x="7617" y="4320"/>
                  </a:cubicBezTo>
                  <a:cubicBezTo>
                    <a:pt x="10703" y="2160"/>
                    <a:pt x="13789" y="0"/>
                    <a:pt x="15846" y="0"/>
                  </a:cubicBezTo>
                  <a:cubicBezTo>
                    <a:pt x="16874" y="0"/>
                    <a:pt x="19960" y="2160"/>
                    <a:pt x="17903" y="4320"/>
                  </a:cubicBezTo>
                  <a:cubicBezTo>
                    <a:pt x="16874" y="6480"/>
                    <a:pt x="13789" y="4320"/>
                    <a:pt x="12760" y="8640"/>
                  </a:cubicBezTo>
                  <a:cubicBezTo>
                    <a:pt x="12760" y="8640"/>
                    <a:pt x="17903" y="12960"/>
                    <a:pt x="13789" y="15120"/>
                  </a:cubicBezTo>
                  <a:cubicBezTo>
                    <a:pt x="11731" y="17280"/>
                    <a:pt x="8646" y="21600"/>
                    <a:pt x="5560" y="19440"/>
                  </a:cubicBezTo>
                  <a:cubicBezTo>
                    <a:pt x="3503" y="19440"/>
                    <a:pt x="7617" y="21600"/>
                    <a:pt x="5560" y="194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60" name="Freeform 583"/>
            <p:cNvSpPr/>
            <p:nvPr/>
          </p:nvSpPr>
          <p:spPr>
            <a:xfrm>
              <a:off x="2605241" y="690623"/>
              <a:ext cx="47235" cy="4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86" h="21600" extrusionOk="0">
                  <a:moveTo>
                    <a:pt x="11013" y="21600"/>
                  </a:moveTo>
                  <a:cubicBezTo>
                    <a:pt x="5613" y="21600"/>
                    <a:pt x="-5187" y="0"/>
                    <a:pt x="2913" y="0"/>
                  </a:cubicBezTo>
                  <a:cubicBezTo>
                    <a:pt x="11013" y="0"/>
                    <a:pt x="16413" y="16200"/>
                    <a:pt x="11013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61" name="Freeform 584"/>
            <p:cNvSpPr/>
            <p:nvPr/>
          </p:nvSpPr>
          <p:spPr>
            <a:xfrm>
              <a:off x="2701375" y="600995"/>
              <a:ext cx="177765" cy="6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9" h="18011" extrusionOk="0">
                  <a:moveTo>
                    <a:pt x="297" y="13554"/>
                  </a:moveTo>
                  <a:cubicBezTo>
                    <a:pt x="-732" y="13554"/>
                    <a:pt x="2354" y="10468"/>
                    <a:pt x="3382" y="10468"/>
                  </a:cubicBezTo>
                  <a:cubicBezTo>
                    <a:pt x="5439" y="7382"/>
                    <a:pt x="6468" y="4296"/>
                    <a:pt x="8525" y="1211"/>
                  </a:cubicBezTo>
                  <a:cubicBezTo>
                    <a:pt x="11611" y="-1875"/>
                    <a:pt x="14697" y="1211"/>
                    <a:pt x="17782" y="7382"/>
                  </a:cubicBezTo>
                  <a:cubicBezTo>
                    <a:pt x="20868" y="16639"/>
                    <a:pt x="11611" y="16639"/>
                    <a:pt x="10582" y="16639"/>
                  </a:cubicBezTo>
                  <a:cubicBezTo>
                    <a:pt x="8525" y="16639"/>
                    <a:pt x="7497" y="19725"/>
                    <a:pt x="5439" y="16639"/>
                  </a:cubicBezTo>
                  <a:cubicBezTo>
                    <a:pt x="3382" y="13554"/>
                    <a:pt x="1325" y="16639"/>
                    <a:pt x="297" y="13554"/>
                  </a:cubicBezTo>
                  <a:cubicBezTo>
                    <a:pt x="-732" y="10468"/>
                    <a:pt x="1325" y="16639"/>
                    <a:pt x="297" y="1355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62" name="Freeform 585"/>
            <p:cNvSpPr/>
            <p:nvPr/>
          </p:nvSpPr>
          <p:spPr>
            <a:xfrm>
              <a:off x="3206012" y="825709"/>
              <a:ext cx="265378" cy="18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0463" extrusionOk="0">
                  <a:moveTo>
                    <a:pt x="16416" y="20463"/>
                  </a:moveTo>
                  <a:cubicBezTo>
                    <a:pt x="14874" y="20463"/>
                    <a:pt x="12559" y="20463"/>
                    <a:pt x="11016" y="20463"/>
                  </a:cubicBezTo>
                  <a:cubicBezTo>
                    <a:pt x="8702" y="20463"/>
                    <a:pt x="11016" y="19326"/>
                    <a:pt x="11016" y="18189"/>
                  </a:cubicBezTo>
                  <a:cubicBezTo>
                    <a:pt x="11788" y="17052"/>
                    <a:pt x="7931" y="17052"/>
                    <a:pt x="8702" y="15916"/>
                  </a:cubicBezTo>
                  <a:cubicBezTo>
                    <a:pt x="9474" y="14779"/>
                    <a:pt x="11016" y="13642"/>
                    <a:pt x="12559" y="13642"/>
                  </a:cubicBezTo>
                  <a:cubicBezTo>
                    <a:pt x="13331" y="12505"/>
                    <a:pt x="12559" y="12505"/>
                    <a:pt x="11788" y="12505"/>
                  </a:cubicBezTo>
                  <a:cubicBezTo>
                    <a:pt x="10245" y="11368"/>
                    <a:pt x="8702" y="12505"/>
                    <a:pt x="6388" y="13642"/>
                  </a:cubicBezTo>
                  <a:cubicBezTo>
                    <a:pt x="4845" y="13642"/>
                    <a:pt x="3302" y="13642"/>
                    <a:pt x="988" y="13642"/>
                  </a:cubicBezTo>
                  <a:cubicBezTo>
                    <a:pt x="988" y="14779"/>
                    <a:pt x="-555" y="14779"/>
                    <a:pt x="216" y="12505"/>
                  </a:cubicBezTo>
                  <a:cubicBezTo>
                    <a:pt x="1759" y="10231"/>
                    <a:pt x="3302" y="11368"/>
                    <a:pt x="4845" y="10231"/>
                  </a:cubicBezTo>
                  <a:cubicBezTo>
                    <a:pt x="7931" y="9095"/>
                    <a:pt x="2531" y="9095"/>
                    <a:pt x="2531" y="7958"/>
                  </a:cubicBezTo>
                  <a:cubicBezTo>
                    <a:pt x="1759" y="7958"/>
                    <a:pt x="4845" y="5684"/>
                    <a:pt x="4845" y="5684"/>
                  </a:cubicBezTo>
                  <a:cubicBezTo>
                    <a:pt x="4845" y="5684"/>
                    <a:pt x="2531" y="5684"/>
                    <a:pt x="1759" y="5684"/>
                  </a:cubicBezTo>
                  <a:cubicBezTo>
                    <a:pt x="1759" y="4547"/>
                    <a:pt x="4074" y="3410"/>
                    <a:pt x="4845" y="3410"/>
                  </a:cubicBezTo>
                  <a:cubicBezTo>
                    <a:pt x="6388" y="3410"/>
                    <a:pt x="7931" y="6821"/>
                    <a:pt x="9474" y="7958"/>
                  </a:cubicBezTo>
                  <a:cubicBezTo>
                    <a:pt x="10245" y="7958"/>
                    <a:pt x="11016" y="10231"/>
                    <a:pt x="11788" y="9095"/>
                  </a:cubicBezTo>
                  <a:cubicBezTo>
                    <a:pt x="14102" y="6821"/>
                    <a:pt x="9474" y="6821"/>
                    <a:pt x="9474" y="6821"/>
                  </a:cubicBezTo>
                  <a:cubicBezTo>
                    <a:pt x="10245" y="6821"/>
                    <a:pt x="13331" y="5684"/>
                    <a:pt x="10245" y="4547"/>
                  </a:cubicBezTo>
                  <a:cubicBezTo>
                    <a:pt x="9474" y="4547"/>
                    <a:pt x="8702" y="4547"/>
                    <a:pt x="7931" y="3410"/>
                  </a:cubicBezTo>
                  <a:cubicBezTo>
                    <a:pt x="6388" y="2274"/>
                    <a:pt x="7931" y="2274"/>
                    <a:pt x="7931" y="1137"/>
                  </a:cubicBezTo>
                  <a:cubicBezTo>
                    <a:pt x="7159" y="1137"/>
                    <a:pt x="4845" y="2274"/>
                    <a:pt x="4845" y="2274"/>
                  </a:cubicBezTo>
                  <a:cubicBezTo>
                    <a:pt x="4074" y="1137"/>
                    <a:pt x="9474" y="0"/>
                    <a:pt x="9474" y="0"/>
                  </a:cubicBezTo>
                  <a:cubicBezTo>
                    <a:pt x="9474" y="0"/>
                    <a:pt x="8702" y="1137"/>
                    <a:pt x="8702" y="1137"/>
                  </a:cubicBezTo>
                  <a:cubicBezTo>
                    <a:pt x="7931" y="2274"/>
                    <a:pt x="10245" y="2274"/>
                    <a:pt x="11016" y="2274"/>
                  </a:cubicBezTo>
                  <a:cubicBezTo>
                    <a:pt x="13331" y="3410"/>
                    <a:pt x="14102" y="3410"/>
                    <a:pt x="15645" y="1137"/>
                  </a:cubicBezTo>
                  <a:cubicBezTo>
                    <a:pt x="17959" y="-1137"/>
                    <a:pt x="20274" y="5684"/>
                    <a:pt x="19502" y="7958"/>
                  </a:cubicBezTo>
                  <a:cubicBezTo>
                    <a:pt x="19502" y="10231"/>
                    <a:pt x="19502" y="11368"/>
                    <a:pt x="20274" y="12505"/>
                  </a:cubicBezTo>
                  <a:cubicBezTo>
                    <a:pt x="21045" y="14779"/>
                    <a:pt x="21045" y="15916"/>
                    <a:pt x="19502" y="14779"/>
                  </a:cubicBezTo>
                  <a:cubicBezTo>
                    <a:pt x="17959" y="12505"/>
                    <a:pt x="18731" y="17052"/>
                    <a:pt x="19502" y="18189"/>
                  </a:cubicBezTo>
                  <a:cubicBezTo>
                    <a:pt x="20274" y="19326"/>
                    <a:pt x="17188" y="20463"/>
                    <a:pt x="16416" y="2046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63" name="Freeform 586"/>
            <p:cNvSpPr/>
            <p:nvPr/>
          </p:nvSpPr>
          <p:spPr>
            <a:xfrm>
              <a:off x="3176840" y="911338"/>
              <a:ext cx="64297" cy="2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78" h="21600" extrusionOk="0">
                  <a:moveTo>
                    <a:pt x="376" y="21600"/>
                  </a:moveTo>
                  <a:cubicBezTo>
                    <a:pt x="7576" y="14400"/>
                    <a:pt x="19576" y="0"/>
                    <a:pt x="14776" y="0"/>
                  </a:cubicBezTo>
                  <a:cubicBezTo>
                    <a:pt x="7576" y="0"/>
                    <a:pt x="-2024" y="21600"/>
                    <a:pt x="376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64" name="Freeform 587"/>
            <p:cNvSpPr/>
            <p:nvPr/>
          </p:nvSpPr>
          <p:spPr>
            <a:xfrm>
              <a:off x="3156957" y="900659"/>
              <a:ext cx="57487" cy="2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0" h="21600" extrusionOk="0">
                  <a:moveTo>
                    <a:pt x="426" y="21600"/>
                  </a:moveTo>
                  <a:cubicBezTo>
                    <a:pt x="-2274" y="21600"/>
                    <a:pt x="8526" y="0"/>
                    <a:pt x="13926" y="0"/>
                  </a:cubicBezTo>
                  <a:cubicBezTo>
                    <a:pt x="19326" y="0"/>
                    <a:pt x="8526" y="21600"/>
                    <a:pt x="426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65" name="Freeform 588"/>
            <p:cNvSpPr/>
            <p:nvPr/>
          </p:nvSpPr>
          <p:spPr>
            <a:xfrm>
              <a:off x="3125604" y="876387"/>
              <a:ext cx="83407" cy="3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1" h="12724" extrusionOk="0">
                  <a:moveTo>
                    <a:pt x="571" y="9817"/>
                  </a:moveTo>
                  <a:cubicBezTo>
                    <a:pt x="-3749" y="5497"/>
                    <a:pt x="17851" y="-3143"/>
                    <a:pt x="17851" y="1177"/>
                  </a:cubicBezTo>
                  <a:cubicBezTo>
                    <a:pt x="17851" y="5497"/>
                    <a:pt x="9211" y="18457"/>
                    <a:pt x="571" y="981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66" name="Freeform 589"/>
            <p:cNvSpPr/>
            <p:nvPr/>
          </p:nvSpPr>
          <p:spPr>
            <a:xfrm>
              <a:off x="3118182" y="832158"/>
              <a:ext cx="70646" cy="47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3086" y="19069"/>
                  </a:moveTo>
                  <a:cubicBezTo>
                    <a:pt x="0" y="14749"/>
                    <a:pt x="0" y="6109"/>
                    <a:pt x="0" y="1789"/>
                  </a:cubicBezTo>
                  <a:cubicBezTo>
                    <a:pt x="3086" y="-2531"/>
                    <a:pt x="9257" y="1789"/>
                    <a:pt x="12343" y="6109"/>
                  </a:cubicBezTo>
                  <a:cubicBezTo>
                    <a:pt x="12343" y="6109"/>
                    <a:pt x="21600" y="10429"/>
                    <a:pt x="21600" y="14749"/>
                  </a:cubicBezTo>
                  <a:cubicBezTo>
                    <a:pt x="21600" y="14749"/>
                    <a:pt x="6171" y="19069"/>
                    <a:pt x="3086" y="19069"/>
                  </a:cubicBezTo>
                  <a:cubicBezTo>
                    <a:pt x="0" y="14749"/>
                    <a:pt x="12343" y="19069"/>
                    <a:pt x="3086" y="1906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67" name="Freeform 590"/>
            <p:cNvSpPr/>
            <p:nvPr/>
          </p:nvSpPr>
          <p:spPr>
            <a:xfrm>
              <a:off x="3041968" y="710786"/>
              <a:ext cx="70222" cy="73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82" h="17173" extrusionOk="0">
                  <a:moveTo>
                    <a:pt x="10485" y="16987"/>
                  </a:moveTo>
                  <a:cubicBezTo>
                    <a:pt x="6885" y="19387"/>
                    <a:pt x="-3915" y="-2213"/>
                    <a:pt x="1485" y="187"/>
                  </a:cubicBezTo>
                  <a:cubicBezTo>
                    <a:pt x="6885" y="4987"/>
                    <a:pt x="17685" y="16987"/>
                    <a:pt x="10485" y="1698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68" name="Freeform 591"/>
            <p:cNvSpPr/>
            <p:nvPr/>
          </p:nvSpPr>
          <p:spPr>
            <a:xfrm>
              <a:off x="3222361" y="698312"/>
              <a:ext cx="65922" cy="1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79" h="12198" extrusionOk="0">
                  <a:moveTo>
                    <a:pt x="1504" y="2016"/>
                  </a:moveTo>
                  <a:cubicBezTo>
                    <a:pt x="8704" y="-5184"/>
                    <a:pt x="18304" y="9216"/>
                    <a:pt x="15904" y="9216"/>
                  </a:cubicBezTo>
                  <a:cubicBezTo>
                    <a:pt x="3904" y="16416"/>
                    <a:pt x="-3296" y="9216"/>
                    <a:pt x="1504" y="201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69" name="Freeform 592"/>
            <p:cNvSpPr/>
            <p:nvPr/>
          </p:nvSpPr>
          <p:spPr>
            <a:xfrm>
              <a:off x="3063013" y="529453"/>
              <a:ext cx="319794" cy="17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6" h="19461" extrusionOk="0">
                  <a:moveTo>
                    <a:pt x="15442" y="18660"/>
                  </a:moveTo>
                  <a:cubicBezTo>
                    <a:pt x="14842" y="18660"/>
                    <a:pt x="14842" y="17523"/>
                    <a:pt x="14842" y="16387"/>
                  </a:cubicBezTo>
                  <a:cubicBezTo>
                    <a:pt x="14242" y="15250"/>
                    <a:pt x="12442" y="14113"/>
                    <a:pt x="11842" y="14113"/>
                  </a:cubicBezTo>
                  <a:cubicBezTo>
                    <a:pt x="11242" y="14113"/>
                    <a:pt x="7042" y="16387"/>
                    <a:pt x="7042" y="15250"/>
                  </a:cubicBezTo>
                  <a:cubicBezTo>
                    <a:pt x="7042" y="15250"/>
                    <a:pt x="9442" y="12976"/>
                    <a:pt x="9442" y="12976"/>
                  </a:cubicBezTo>
                  <a:cubicBezTo>
                    <a:pt x="7642" y="11839"/>
                    <a:pt x="5242" y="15250"/>
                    <a:pt x="3442" y="12976"/>
                  </a:cubicBezTo>
                  <a:cubicBezTo>
                    <a:pt x="-158" y="9566"/>
                    <a:pt x="6442" y="10702"/>
                    <a:pt x="6442" y="10702"/>
                  </a:cubicBezTo>
                  <a:cubicBezTo>
                    <a:pt x="6442" y="10702"/>
                    <a:pt x="5842" y="9566"/>
                    <a:pt x="5842" y="9566"/>
                  </a:cubicBezTo>
                  <a:cubicBezTo>
                    <a:pt x="5842" y="9566"/>
                    <a:pt x="6442" y="8429"/>
                    <a:pt x="6442" y="8429"/>
                  </a:cubicBezTo>
                  <a:cubicBezTo>
                    <a:pt x="7042" y="7292"/>
                    <a:pt x="5242" y="8429"/>
                    <a:pt x="5242" y="8429"/>
                  </a:cubicBezTo>
                  <a:cubicBezTo>
                    <a:pt x="4642" y="7292"/>
                    <a:pt x="5842" y="6155"/>
                    <a:pt x="4642" y="6155"/>
                  </a:cubicBezTo>
                  <a:cubicBezTo>
                    <a:pt x="4042" y="6155"/>
                    <a:pt x="2842" y="7292"/>
                    <a:pt x="2242" y="6155"/>
                  </a:cubicBezTo>
                  <a:cubicBezTo>
                    <a:pt x="2242" y="5018"/>
                    <a:pt x="1042" y="6155"/>
                    <a:pt x="442" y="5018"/>
                  </a:cubicBezTo>
                  <a:cubicBezTo>
                    <a:pt x="-1358" y="-666"/>
                    <a:pt x="2842" y="1608"/>
                    <a:pt x="4042" y="1608"/>
                  </a:cubicBezTo>
                  <a:cubicBezTo>
                    <a:pt x="5242" y="471"/>
                    <a:pt x="7042" y="-666"/>
                    <a:pt x="8242" y="471"/>
                  </a:cubicBezTo>
                  <a:cubicBezTo>
                    <a:pt x="10042" y="1608"/>
                    <a:pt x="7042" y="7292"/>
                    <a:pt x="9442" y="5018"/>
                  </a:cubicBezTo>
                  <a:cubicBezTo>
                    <a:pt x="10042" y="5018"/>
                    <a:pt x="11242" y="2745"/>
                    <a:pt x="11842" y="3881"/>
                  </a:cubicBezTo>
                  <a:cubicBezTo>
                    <a:pt x="12442" y="5018"/>
                    <a:pt x="13042" y="7292"/>
                    <a:pt x="13642" y="7292"/>
                  </a:cubicBezTo>
                  <a:cubicBezTo>
                    <a:pt x="14242" y="7292"/>
                    <a:pt x="16042" y="6155"/>
                    <a:pt x="16642" y="7292"/>
                  </a:cubicBezTo>
                  <a:cubicBezTo>
                    <a:pt x="17842" y="8429"/>
                    <a:pt x="17842" y="11839"/>
                    <a:pt x="18442" y="12976"/>
                  </a:cubicBezTo>
                  <a:cubicBezTo>
                    <a:pt x="19042" y="15250"/>
                    <a:pt x="20242" y="16387"/>
                    <a:pt x="19042" y="17523"/>
                  </a:cubicBezTo>
                  <a:cubicBezTo>
                    <a:pt x="18442" y="19797"/>
                    <a:pt x="16642" y="19797"/>
                    <a:pt x="15442" y="18660"/>
                  </a:cubicBezTo>
                  <a:cubicBezTo>
                    <a:pt x="14842" y="17523"/>
                    <a:pt x="17242" y="20934"/>
                    <a:pt x="15442" y="186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70" name="Freeform 593"/>
            <p:cNvSpPr/>
            <p:nvPr/>
          </p:nvSpPr>
          <p:spPr>
            <a:xfrm>
              <a:off x="3330752" y="436906"/>
              <a:ext cx="79170" cy="4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85" h="17670" extrusionOk="0">
                  <a:moveTo>
                    <a:pt x="12881" y="17670"/>
                  </a:moveTo>
                  <a:cubicBezTo>
                    <a:pt x="8954" y="17670"/>
                    <a:pt x="8954" y="13350"/>
                    <a:pt x="5027" y="13350"/>
                  </a:cubicBezTo>
                  <a:cubicBezTo>
                    <a:pt x="5027" y="13350"/>
                    <a:pt x="-2828" y="13350"/>
                    <a:pt x="1099" y="9030"/>
                  </a:cubicBezTo>
                  <a:cubicBezTo>
                    <a:pt x="3063" y="390"/>
                    <a:pt x="8954" y="-3930"/>
                    <a:pt x="10917" y="4710"/>
                  </a:cubicBezTo>
                  <a:cubicBezTo>
                    <a:pt x="14845" y="9030"/>
                    <a:pt x="18772" y="17670"/>
                    <a:pt x="12881" y="1767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71" name="Freeform 594"/>
            <p:cNvSpPr/>
            <p:nvPr/>
          </p:nvSpPr>
          <p:spPr>
            <a:xfrm>
              <a:off x="3414050" y="600438"/>
              <a:ext cx="180629" cy="11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7" h="20509" extrusionOk="0">
                  <a:moveTo>
                    <a:pt x="7560" y="12654"/>
                  </a:moveTo>
                  <a:cubicBezTo>
                    <a:pt x="5400" y="12654"/>
                    <a:pt x="3240" y="10691"/>
                    <a:pt x="2160" y="8727"/>
                  </a:cubicBezTo>
                  <a:cubicBezTo>
                    <a:pt x="-1080" y="6764"/>
                    <a:pt x="3240" y="4800"/>
                    <a:pt x="3240" y="4800"/>
                  </a:cubicBezTo>
                  <a:cubicBezTo>
                    <a:pt x="3240" y="2836"/>
                    <a:pt x="1080" y="873"/>
                    <a:pt x="0" y="873"/>
                  </a:cubicBezTo>
                  <a:cubicBezTo>
                    <a:pt x="0" y="-1091"/>
                    <a:pt x="5400" y="873"/>
                    <a:pt x="5400" y="873"/>
                  </a:cubicBezTo>
                  <a:cubicBezTo>
                    <a:pt x="7560" y="873"/>
                    <a:pt x="9720" y="2836"/>
                    <a:pt x="11880" y="4800"/>
                  </a:cubicBezTo>
                  <a:cubicBezTo>
                    <a:pt x="14040" y="4800"/>
                    <a:pt x="15120" y="4800"/>
                    <a:pt x="16200" y="4800"/>
                  </a:cubicBezTo>
                  <a:cubicBezTo>
                    <a:pt x="17280" y="4800"/>
                    <a:pt x="20520" y="6764"/>
                    <a:pt x="19440" y="6764"/>
                  </a:cubicBezTo>
                  <a:cubicBezTo>
                    <a:pt x="17280" y="10691"/>
                    <a:pt x="16200" y="8727"/>
                    <a:pt x="18360" y="14618"/>
                  </a:cubicBezTo>
                  <a:cubicBezTo>
                    <a:pt x="19440" y="16582"/>
                    <a:pt x="16200" y="16582"/>
                    <a:pt x="15120" y="18545"/>
                  </a:cubicBezTo>
                  <a:cubicBezTo>
                    <a:pt x="12960" y="18545"/>
                    <a:pt x="10800" y="20509"/>
                    <a:pt x="8640" y="20509"/>
                  </a:cubicBezTo>
                  <a:cubicBezTo>
                    <a:pt x="7560" y="18545"/>
                    <a:pt x="3240" y="16582"/>
                    <a:pt x="3240" y="14618"/>
                  </a:cubicBezTo>
                  <a:cubicBezTo>
                    <a:pt x="3240" y="14618"/>
                    <a:pt x="9720" y="12654"/>
                    <a:pt x="7560" y="12654"/>
                  </a:cubicBezTo>
                  <a:cubicBezTo>
                    <a:pt x="4320" y="10691"/>
                    <a:pt x="9720" y="12654"/>
                    <a:pt x="7560" y="1265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72" name="Freeform 595"/>
            <p:cNvSpPr/>
            <p:nvPr/>
          </p:nvSpPr>
          <p:spPr>
            <a:xfrm>
              <a:off x="3526693" y="707234"/>
              <a:ext cx="149385" cy="4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6" h="19200" extrusionOk="0">
                  <a:moveTo>
                    <a:pt x="15374" y="19200"/>
                  </a:moveTo>
                  <a:cubicBezTo>
                    <a:pt x="15374" y="14880"/>
                    <a:pt x="20174" y="6240"/>
                    <a:pt x="17774" y="6240"/>
                  </a:cubicBezTo>
                  <a:cubicBezTo>
                    <a:pt x="16574" y="1920"/>
                    <a:pt x="15374" y="1920"/>
                    <a:pt x="14174" y="1920"/>
                  </a:cubicBezTo>
                  <a:cubicBezTo>
                    <a:pt x="10574" y="1920"/>
                    <a:pt x="5774" y="-2400"/>
                    <a:pt x="2174" y="1920"/>
                  </a:cubicBezTo>
                  <a:cubicBezTo>
                    <a:pt x="-1426" y="1920"/>
                    <a:pt x="-226" y="14880"/>
                    <a:pt x="3374" y="14880"/>
                  </a:cubicBezTo>
                  <a:cubicBezTo>
                    <a:pt x="6974" y="14880"/>
                    <a:pt x="11774" y="19200"/>
                    <a:pt x="15374" y="19200"/>
                  </a:cubicBezTo>
                  <a:cubicBezTo>
                    <a:pt x="17774" y="14880"/>
                    <a:pt x="12974" y="19200"/>
                    <a:pt x="15374" y="19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73" name="Freeform 596"/>
            <p:cNvSpPr/>
            <p:nvPr/>
          </p:nvSpPr>
          <p:spPr>
            <a:xfrm>
              <a:off x="3513913" y="945750"/>
              <a:ext cx="147116" cy="10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8" h="20018" extrusionOk="0">
                  <a:moveTo>
                    <a:pt x="7733" y="873"/>
                  </a:moveTo>
                  <a:cubicBezTo>
                    <a:pt x="5192" y="-1091"/>
                    <a:pt x="1380" y="6764"/>
                    <a:pt x="110" y="10691"/>
                  </a:cubicBezTo>
                  <a:cubicBezTo>
                    <a:pt x="-1161" y="14618"/>
                    <a:pt x="9004" y="18545"/>
                    <a:pt x="11545" y="18545"/>
                  </a:cubicBezTo>
                  <a:cubicBezTo>
                    <a:pt x="12815" y="20509"/>
                    <a:pt x="16627" y="20509"/>
                    <a:pt x="17898" y="18545"/>
                  </a:cubicBezTo>
                  <a:cubicBezTo>
                    <a:pt x="19168" y="18545"/>
                    <a:pt x="17898" y="16582"/>
                    <a:pt x="17898" y="14618"/>
                  </a:cubicBezTo>
                  <a:cubicBezTo>
                    <a:pt x="17898" y="12654"/>
                    <a:pt x="17898" y="10691"/>
                    <a:pt x="19168" y="10691"/>
                  </a:cubicBezTo>
                  <a:cubicBezTo>
                    <a:pt x="20439" y="6764"/>
                    <a:pt x="10274" y="873"/>
                    <a:pt x="7733" y="873"/>
                  </a:cubicBezTo>
                  <a:cubicBezTo>
                    <a:pt x="5192" y="-1091"/>
                    <a:pt x="9004" y="873"/>
                    <a:pt x="7733" y="87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74" name="Freeform 597"/>
            <p:cNvSpPr/>
            <p:nvPr/>
          </p:nvSpPr>
          <p:spPr>
            <a:xfrm>
              <a:off x="3588556" y="918173"/>
              <a:ext cx="26895" cy="14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90" h="11232" extrusionOk="0">
                  <a:moveTo>
                    <a:pt x="12918" y="9216"/>
                  </a:moveTo>
                  <a:cubicBezTo>
                    <a:pt x="2118" y="16416"/>
                    <a:pt x="-3282" y="2016"/>
                    <a:pt x="2118" y="2016"/>
                  </a:cubicBezTo>
                  <a:cubicBezTo>
                    <a:pt x="7518" y="-5184"/>
                    <a:pt x="18318" y="9216"/>
                    <a:pt x="12918" y="921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75" name="Freeform 598"/>
            <p:cNvSpPr/>
            <p:nvPr/>
          </p:nvSpPr>
          <p:spPr>
            <a:xfrm>
              <a:off x="3767630" y="728265"/>
              <a:ext cx="80554" cy="52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3" h="18700" extrusionOk="0">
                  <a:moveTo>
                    <a:pt x="693" y="16000"/>
                  </a:moveTo>
                  <a:cubicBezTo>
                    <a:pt x="693" y="16000"/>
                    <a:pt x="3093" y="5200"/>
                    <a:pt x="693" y="1600"/>
                  </a:cubicBezTo>
                  <a:cubicBezTo>
                    <a:pt x="693" y="-2000"/>
                    <a:pt x="7893" y="1600"/>
                    <a:pt x="10293" y="1600"/>
                  </a:cubicBezTo>
                  <a:cubicBezTo>
                    <a:pt x="12693" y="1600"/>
                    <a:pt x="19893" y="5200"/>
                    <a:pt x="19893" y="8800"/>
                  </a:cubicBezTo>
                  <a:cubicBezTo>
                    <a:pt x="17493" y="12400"/>
                    <a:pt x="12693" y="16000"/>
                    <a:pt x="10293" y="16000"/>
                  </a:cubicBezTo>
                  <a:cubicBezTo>
                    <a:pt x="5493" y="19600"/>
                    <a:pt x="5493" y="19600"/>
                    <a:pt x="693" y="16000"/>
                  </a:cubicBezTo>
                  <a:cubicBezTo>
                    <a:pt x="-1707" y="12400"/>
                    <a:pt x="3093" y="19600"/>
                    <a:pt x="693" y="160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76" name="Freeform 599"/>
            <p:cNvSpPr/>
            <p:nvPr/>
          </p:nvSpPr>
          <p:spPr>
            <a:xfrm>
              <a:off x="3811277" y="823717"/>
              <a:ext cx="20902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2" h="13374" extrusionOk="0">
                  <a:moveTo>
                    <a:pt x="11929" y="1102"/>
                  </a:moveTo>
                  <a:cubicBezTo>
                    <a:pt x="-2471" y="-4298"/>
                    <a:pt x="-2471" y="11902"/>
                    <a:pt x="4729" y="11902"/>
                  </a:cubicBezTo>
                  <a:cubicBezTo>
                    <a:pt x="11929" y="17302"/>
                    <a:pt x="19129" y="6502"/>
                    <a:pt x="11929" y="110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77" name="Freeform 600"/>
            <p:cNvSpPr/>
            <p:nvPr/>
          </p:nvSpPr>
          <p:spPr>
            <a:xfrm>
              <a:off x="3484864" y="789361"/>
              <a:ext cx="850740" cy="27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131" extrusionOk="0">
                  <a:moveTo>
                    <a:pt x="4126" y="5131"/>
                  </a:moveTo>
                  <a:cubicBezTo>
                    <a:pt x="4369" y="5131"/>
                    <a:pt x="4854" y="3531"/>
                    <a:pt x="4611" y="2731"/>
                  </a:cubicBezTo>
                  <a:cubicBezTo>
                    <a:pt x="4369" y="1931"/>
                    <a:pt x="3883" y="1131"/>
                    <a:pt x="3640" y="1131"/>
                  </a:cubicBezTo>
                  <a:cubicBezTo>
                    <a:pt x="3398" y="1131"/>
                    <a:pt x="3155" y="1131"/>
                    <a:pt x="2912" y="1131"/>
                  </a:cubicBezTo>
                  <a:cubicBezTo>
                    <a:pt x="2184" y="331"/>
                    <a:pt x="1699" y="-469"/>
                    <a:pt x="971" y="331"/>
                  </a:cubicBezTo>
                  <a:cubicBezTo>
                    <a:pt x="0" y="1131"/>
                    <a:pt x="728" y="1131"/>
                    <a:pt x="971" y="1931"/>
                  </a:cubicBezTo>
                  <a:cubicBezTo>
                    <a:pt x="971" y="1931"/>
                    <a:pt x="0" y="1931"/>
                    <a:pt x="0" y="2731"/>
                  </a:cubicBezTo>
                  <a:cubicBezTo>
                    <a:pt x="0" y="3531"/>
                    <a:pt x="971" y="3531"/>
                    <a:pt x="1213" y="3531"/>
                  </a:cubicBezTo>
                  <a:cubicBezTo>
                    <a:pt x="1213" y="4331"/>
                    <a:pt x="1699" y="4331"/>
                    <a:pt x="1699" y="4331"/>
                  </a:cubicBezTo>
                  <a:cubicBezTo>
                    <a:pt x="1699" y="5131"/>
                    <a:pt x="1456" y="5131"/>
                    <a:pt x="1456" y="5131"/>
                  </a:cubicBezTo>
                  <a:cubicBezTo>
                    <a:pt x="2912" y="8331"/>
                    <a:pt x="5097" y="3531"/>
                    <a:pt x="5825" y="9931"/>
                  </a:cubicBezTo>
                  <a:cubicBezTo>
                    <a:pt x="5825" y="10731"/>
                    <a:pt x="6310" y="11531"/>
                    <a:pt x="6067" y="12331"/>
                  </a:cubicBezTo>
                  <a:cubicBezTo>
                    <a:pt x="5825" y="13931"/>
                    <a:pt x="5582" y="14731"/>
                    <a:pt x="5825" y="16331"/>
                  </a:cubicBezTo>
                  <a:cubicBezTo>
                    <a:pt x="5825" y="16331"/>
                    <a:pt x="6310" y="19531"/>
                    <a:pt x="6553" y="19531"/>
                  </a:cubicBezTo>
                  <a:cubicBezTo>
                    <a:pt x="6796" y="20331"/>
                    <a:pt x="7281" y="17931"/>
                    <a:pt x="7281" y="18731"/>
                  </a:cubicBezTo>
                  <a:cubicBezTo>
                    <a:pt x="7524" y="18731"/>
                    <a:pt x="7766" y="20331"/>
                    <a:pt x="8009" y="20331"/>
                  </a:cubicBezTo>
                  <a:cubicBezTo>
                    <a:pt x="8494" y="21131"/>
                    <a:pt x="8980" y="20331"/>
                    <a:pt x="9222" y="20331"/>
                  </a:cubicBezTo>
                  <a:cubicBezTo>
                    <a:pt x="9465" y="19531"/>
                    <a:pt x="9951" y="17931"/>
                    <a:pt x="10193" y="17931"/>
                  </a:cubicBezTo>
                  <a:cubicBezTo>
                    <a:pt x="10193" y="17931"/>
                    <a:pt x="10679" y="20331"/>
                    <a:pt x="10921" y="20331"/>
                  </a:cubicBezTo>
                  <a:cubicBezTo>
                    <a:pt x="11407" y="21131"/>
                    <a:pt x="12135" y="21131"/>
                    <a:pt x="12620" y="21131"/>
                  </a:cubicBezTo>
                  <a:cubicBezTo>
                    <a:pt x="13591" y="21131"/>
                    <a:pt x="14319" y="21131"/>
                    <a:pt x="15047" y="21131"/>
                  </a:cubicBezTo>
                  <a:cubicBezTo>
                    <a:pt x="15290" y="21131"/>
                    <a:pt x="15533" y="21131"/>
                    <a:pt x="15775" y="21131"/>
                  </a:cubicBezTo>
                  <a:cubicBezTo>
                    <a:pt x="16261" y="20331"/>
                    <a:pt x="16018" y="18731"/>
                    <a:pt x="16261" y="18731"/>
                  </a:cubicBezTo>
                  <a:cubicBezTo>
                    <a:pt x="16503" y="17931"/>
                    <a:pt x="16746" y="18731"/>
                    <a:pt x="16989" y="19531"/>
                  </a:cubicBezTo>
                  <a:cubicBezTo>
                    <a:pt x="17231" y="20331"/>
                    <a:pt x="17960" y="21131"/>
                    <a:pt x="18445" y="21131"/>
                  </a:cubicBezTo>
                  <a:cubicBezTo>
                    <a:pt x="18930" y="21131"/>
                    <a:pt x="19416" y="21131"/>
                    <a:pt x="19901" y="20331"/>
                  </a:cubicBezTo>
                  <a:cubicBezTo>
                    <a:pt x="20387" y="20331"/>
                    <a:pt x="20144" y="18731"/>
                    <a:pt x="20629" y="18731"/>
                  </a:cubicBezTo>
                  <a:cubicBezTo>
                    <a:pt x="20872" y="18731"/>
                    <a:pt x="21115" y="16331"/>
                    <a:pt x="20629" y="17131"/>
                  </a:cubicBezTo>
                  <a:cubicBezTo>
                    <a:pt x="20629" y="17131"/>
                    <a:pt x="20144" y="17131"/>
                    <a:pt x="19901" y="17131"/>
                  </a:cubicBezTo>
                  <a:cubicBezTo>
                    <a:pt x="19901" y="17131"/>
                    <a:pt x="21600" y="13931"/>
                    <a:pt x="20629" y="13131"/>
                  </a:cubicBezTo>
                  <a:cubicBezTo>
                    <a:pt x="20387" y="13131"/>
                    <a:pt x="19901" y="12331"/>
                    <a:pt x="19416" y="12331"/>
                  </a:cubicBezTo>
                  <a:cubicBezTo>
                    <a:pt x="18930" y="12331"/>
                    <a:pt x="19416" y="10731"/>
                    <a:pt x="18930" y="10731"/>
                  </a:cubicBezTo>
                  <a:cubicBezTo>
                    <a:pt x="18202" y="10731"/>
                    <a:pt x="17717" y="10731"/>
                    <a:pt x="16989" y="10731"/>
                  </a:cubicBezTo>
                  <a:cubicBezTo>
                    <a:pt x="16503" y="10731"/>
                    <a:pt x="16261" y="9931"/>
                    <a:pt x="15775" y="10731"/>
                  </a:cubicBezTo>
                  <a:cubicBezTo>
                    <a:pt x="15533" y="10731"/>
                    <a:pt x="13348" y="12331"/>
                    <a:pt x="13348" y="13131"/>
                  </a:cubicBezTo>
                  <a:cubicBezTo>
                    <a:pt x="13348" y="13131"/>
                    <a:pt x="13591" y="13131"/>
                    <a:pt x="13591" y="13931"/>
                  </a:cubicBezTo>
                  <a:cubicBezTo>
                    <a:pt x="13591" y="13931"/>
                    <a:pt x="12863" y="13931"/>
                    <a:pt x="12620" y="13931"/>
                  </a:cubicBezTo>
                  <a:cubicBezTo>
                    <a:pt x="12378" y="13931"/>
                    <a:pt x="12135" y="13131"/>
                    <a:pt x="11892" y="12331"/>
                  </a:cubicBezTo>
                  <a:cubicBezTo>
                    <a:pt x="11649" y="12331"/>
                    <a:pt x="11407" y="13131"/>
                    <a:pt x="11164" y="13131"/>
                  </a:cubicBezTo>
                  <a:cubicBezTo>
                    <a:pt x="10921" y="13131"/>
                    <a:pt x="10436" y="12331"/>
                    <a:pt x="10193" y="12331"/>
                  </a:cubicBezTo>
                  <a:cubicBezTo>
                    <a:pt x="9951" y="12331"/>
                    <a:pt x="10193" y="13931"/>
                    <a:pt x="9951" y="13931"/>
                  </a:cubicBezTo>
                  <a:cubicBezTo>
                    <a:pt x="9708" y="13931"/>
                    <a:pt x="9465" y="12331"/>
                    <a:pt x="9222" y="12331"/>
                  </a:cubicBezTo>
                  <a:cubicBezTo>
                    <a:pt x="8494" y="12331"/>
                    <a:pt x="9465" y="11531"/>
                    <a:pt x="9465" y="10731"/>
                  </a:cubicBezTo>
                  <a:cubicBezTo>
                    <a:pt x="9465" y="9931"/>
                    <a:pt x="8494" y="9131"/>
                    <a:pt x="8252" y="9131"/>
                  </a:cubicBezTo>
                  <a:cubicBezTo>
                    <a:pt x="8252" y="9131"/>
                    <a:pt x="7281" y="9931"/>
                    <a:pt x="7281" y="9931"/>
                  </a:cubicBezTo>
                  <a:cubicBezTo>
                    <a:pt x="7281" y="9131"/>
                    <a:pt x="7766" y="9131"/>
                    <a:pt x="7766" y="9131"/>
                  </a:cubicBezTo>
                  <a:cubicBezTo>
                    <a:pt x="7766" y="8331"/>
                    <a:pt x="6553" y="7531"/>
                    <a:pt x="6796" y="6731"/>
                  </a:cubicBezTo>
                  <a:cubicBezTo>
                    <a:pt x="6796" y="6731"/>
                    <a:pt x="9222" y="7531"/>
                    <a:pt x="9222" y="7531"/>
                  </a:cubicBezTo>
                  <a:cubicBezTo>
                    <a:pt x="9222" y="6731"/>
                    <a:pt x="8252" y="5931"/>
                    <a:pt x="8009" y="5131"/>
                  </a:cubicBezTo>
                  <a:cubicBezTo>
                    <a:pt x="7766" y="5131"/>
                    <a:pt x="7281" y="5131"/>
                    <a:pt x="6796" y="5131"/>
                  </a:cubicBezTo>
                  <a:cubicBezTo>
                    <a:pt x="7038" y="5131"/>
                    <a:pt x="7524" y="5131"/>
                    <a:pt x="7766" y="4331"/>
                  </a:cubicBezTo>
                  <a:cubicBezTo>
                    <a:pt x="7766" y="3531"/>
                    <a:pt x="6553" y="3531"/>
                    <a:pt x="6553" y="3531"/>
                  </a:cubicBezTo>
                  <a:cubicBezTo>
                    <a:pt x="5582" y="3531"/>
                    <a:pt x="5097" y="4331"/>
                    <a:pt x="4126" y="5131"/>
                  </a:cubicBezTo>
                  <a:cubicBezTo>
                    <a:pt x="4126" y="5131"/>
                    <a:pt x="4369" y="5131"/>
                    <a:pt x="4126" y="51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78" name="Freeform 601"/>
            <p:cNvSpPr/>
            <p:nvPr/>
          </p:nvSpPr>
          <p:spPr>
            <a:xfrm>
              <a:off x="3505051" y="291913"/>
              <a:ext cx="573424" cy="37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016" extrusionOk="0">
                  <a:moveTo>
                    <a:pt x="21234" y="14011"/>
                  </a:moveTo>
                  <a:cubicBezTo>
                    <a:pt x="21234" y="12843"/>
                    <a:pt x="20502" y="12843"/>
                    <a:pt x="20136" y="12259"/>
                  </a:cubicBezTo>
                  <a:cubicBezTo>
                    <a:pt x="19769" y="11676"/>
                    <a:pt x="19403" y="12843"/>
                    <a:pt x="19037" y="12259"/>
                  </a:cubicBezTo>
                  <a:cubicBezTo>
                    <a:pt x="18305" y="11092"/>
                    <a:pt x="17573" y="12259"/>
                    <a:pt x="16841" y="11676"/>
                  </a:cubicBezTo>
                  <a:cubicBezTo>
                    <a:pt x="16841" y="11676"/>
                    <a:pt x="17573" y="11092"/>
                    <a:pt x="17573" y="10508"/>
                  </a:cubicBezTo>
                  <a:cubicBezTo>
                    <a:pt x="17573" y="10508"/>
                    <a:pt x="16841" y="10508"/>
                    <a:pt x="16841" y="10508"/>
                  </a:cubicBezTo>
                  <a:cubicBezTo>
                    <a:pt x="16841" y="9924"/>
                    <a:pt x="17207" y="9924"/>
                    <a:pt x="17207" y="9341"/>
                  </a:cubicBezTo>
                  <a:cubicBezTo>
                    <a:pt x="17207" y="8757"/>
                    <a:pt x="16108" y="9341"/>
                    <a:pt x="16108" y="8757"/>
                  </a:cubicBezTo>
                  <a:cubicBezTo>
                    <a:pt x="15742" y="8757"/>
                    <a:pt x="16475" y="8173"/>
                    <a:pt x="16475" y="8173"/>
                  </a:cubicBezTo>
                  <a:cubicBezTo>
                    <a:pt x="16841" y="7589"/>
                    <a:pt x="16108" y="7005"/>
                    <a:pt x="16108" y="6422"/>
                  </a:cubicBezTo>
                  <a:cubicBezTo>
                    <a:pt x="15742" y="5838"/>
                    <a:pt x="13912" y="6422"/>
                    <a:pt x="13912" y="6422"/>
                  </a:cubicBezTo>
                  <a:cubicBezTo>
                    <a:pt x="13912" y="7005"/>
                    <a:pt x="15742" y="8173"/>
                    <a:pt x="15742" y="8757"/>
                  </a:cubicBezTo>
                  <a:cubicBezTo>
                    <a:pt x="15376" y="9341"/>
                    <a:pt x="14278" y="8173"/>
                    <a:pt x="13912" y="7589"/>
                  </a:cubicBezTo>
                  <a:cubicBezTo>
                    <a:pt x="13180" y="7005"/>
                    <a:pt x="14278" y="5838"/>
                    <a:pt x="12814" y="5838"/>
                  </a:cubicBezTo>
                  <a:cubicBezTo>
                    <a:pt x="12081" y="5838"/>
                    <a:pt x="10983" y="5838"/>
                    <a:pt x="10617" y="4670"/>
                  </a:cubicBezTo>
                  <a:cubicBezTo>
                    <a:pt x="10251" y="3503"/>
                    <a:pt x="9519" y="1751"/>
                    <a:pt x="8786" y="1168"/>
                  </a:cubicBezTo>
                  <a:cubicBezTo>
                    <a:pt x="7688" y="584"/>
                    <a:pt x="6590" y="0"/>
                    <a:pt x="5858" y="0"/>
                  </a:cubicBezTo>
                  <a:cubicBezTo>
                    <a:pt x="5492" y="0"/>
                    <a:pt x="3661" y="0"/>
                    <a:pt x="4393" y="584"/>
                  </a:cubicBezTo>
                  <a:cubicBezTo>
                    <a:pt x="4759" y="584"/>
                    <a:pt x="6224" y="1168"/>
                    <a:pt x="6224" y="1168"/>
                  </a:cubicBezTo>
                  <a:cubicBezTo>
                    <a:pt x="6224" y="2335"/>
                    <a:pt x="4759" y="1751"/>
                    <a:pt x="4393" y="1751"/>
                  </a:cubicBezTo>
                  <a:cubicBezTo>
                    <a:pt x="4393" y="1751"/>
                    <a:pt x="4759" y="2335"/>
                    <a:pt x="4759" y="2335"/>
                  </a:cubicBezTo>
                  <a:cubicBezTo>
                    <a:pt x="4759" y="2919"/>
                    <a:pt x="2563" y="1168"/>
                    <a:pt x="2197" y="2919"/>
                  </a:cubicBezTo>
                  <a:cubicBezTo>
                    <a:pt x="2197" y="2919"/>
                    <a:pt x="4027" y="4086"/>
                    <a:pt x="4393" y="4086"/>
                  </a:cubicBezTo>
                  <a:cubicBezTo>
                    <a:pt x="3661" y="3503"/>
                    <a:pt x="4027" y="5254"/>
                    <a:pt x="4027" y="5254"/>
                  </a:cubicBezTo>
                  <a:cubicBezTo>
                    <a:pt x="4027" y="5838"/>
                    <a:pt x="1464" y="4086"/>
                    <a:pt x="1098" y="4670"/>
                  </a:cubicBezTo>
                  <a:cubicBezTo>
                    <a:pt x="1098" y="4086"/>
                    <a:pt x="2197" y="4670"/>
                    <a:pt x="2197" y="5254"/>
                  </a:cubicBezTo>
                  <a:cubicBezTo>
                    <a:pt x="2197" y="4670"/>
                    <a:pt x="1464" y="5254"/>
                    <a:pt x="1464" y="5254"/>
                  </a:cubicBezTo>
                  <a:cubicBezTo>
                    <a:pt x="1098" y="5838"/>
                    <a:pt x="1831" y="6422"/>
                    <a:pt x="1831" y="6422"/>
                  </a:cubicBezTo>
                  <a:cubicBezTo>
                    <a:pt x="2197" y="7005"/>
                    <a:pt x="732" y="7005"/>
                    <a:pt x="366" y="7005"/>
                  </a:cubicBezTo>
                  <a:cubicBezTo>
                    <a:pt x="732" y="7005"/>
                    <a:pt x="1464" y="7589"/>
                    <a:pt x="2197" y="8173"/>
                  </a:cubicBezTo>
                  <a:cubicBezTo>
                    <a:pt x="2929" y="8173"/>
                    <a:pt x="3661" y="7589"/>
                    <a:pt x="4393" y="7589"/>
                  </a:cubicBezTo>
                  <a:cubicBezTo>
                    <a:pt x="4393" y="7589"/>
                    <a:pt x="3661" y="8173"/>
                    <a:pt x="3661" y="8173"/>
                  </a:cubicBezTo>
                  <a:cubicBezTo>
                    <a:pt x="3661" y="8757"/>
                    <a:pt x="4027" y="8757"/>
                    <a:pt x="4027" y="8757"/>
                  </a:cubicBezTo>
                  <a:cubicBezTo>
                    <a:pt x="4027" y="9341"/>
                    <a:pt x="0" y="8757"/>
                    <a:pt x="0" y="8757"/>
                  </a:cubicBezTo>
                  <a:cubicBezTo>
                    <a:pt x="0" y="8757"/>
                    <a:pt x="732" y="10508"/>
                    <a:pt x="732" y="10508"/>
                  </a:cubicBezTo>
                  <a:cubicBezTo>
                    <a:pt x="1098" y="11092"/>
                    <a:pt x="2563" y="12259"/>
                    <a:pt x="2563" y="11676"/>
                  </a:cubicBezTo>
                  <a:cubicBezTo>
                    <a:pt x="2563" y="12259"/>
                    <a:pt x="1831" y="11676"/>
                    <a:pt x="2197" y="12843"/>
                  </a:cubicBezTo>
                  <a:cubicBezTo>
                    <a:pt x="2197" y="12843"/>
                    <a:pt x="2563" y="13427"/>
                    <a:pt x="2929" y="13427"/>
                  </a:cubicBezTo>
                  <a:cubicBezTo>
                    <a:pt x="3295" y="14011"/>
                    <a:pt x="3661" y="13427"/>
                    <a:pt x="4027" y="13427"/>
                  </a:cubicBezTo>
                  <a:cubicBezTo>
                    <a:pt x="4393" y="12843"/>
                    <a:pt x="4759" y="14011"/>
                    <a:pt x="5125" y="13427"/>
                  </a:cubicBezTo>
                  <a:cubicBezTo>
                    <a:pt x="6224" y="12843"/>
                    <a:pt x="6956" y="12259"/>
                    <a:pt x="7688" y="12843"/>
                  </a:cubicBezTo>
                  <a:cubicBezTo>
                    <a:pt x="8420" y="13427"/>
                    <a:pt x="8786" y="13427"/>
                    <a:pt x="9519" y="13427"/>
                  </a:cubicBezTo>
                  <a:cubicBezTo>
                    <a:pt x="9153" y="13427"/>
                    <a:pt x="8420" y="13427"/>
                    <a:pt x="7688" y="13427"/>
                  </a:cubicBezTo>
                  <a:cubicBezTo>
                    <a:pt x="8420" y="13427"/>
                    <a:pt x="9885" y="13427"/>
                    <a:pt x="10251" y="14011"/>
                  </a:cubicBezTo>
                  <a:cubicBezTo>
                    <a:pt x="10251" y="14011"/>
                    <a:pt x="8420" y="14595"/>
                    <a:pt x="8420" y="14595"/>
                  </a:cubicBezTo>
                  <a:cubicBezTo>
                    <a:pt x="7688" y="14595"/>
                    <a:pt x="6590" y="14595"/>
                    <a:pt x="5858" y="14595"/>
                  </a:cubicBezTo>
                  <a:cubicBezTo>
                    <a:pt x="5858" y="15178"/>
                    <a:pt x="4393" y="15762"/>
                    <a:pt x="4759" y="15762"/>
                  </a:cubicBezTo>
                  <a:cubicBezTo>
                    <a:pt x="5125" y="16346"/>
                    <a:pt x="5492" y="16346"/>
                    <a:pt x="5858" y="17514"/>
                  </a:cubicBezTo>
                  <a:cubicBezTo>
                    <a:pt x="5858" y="18681"/>
                    <a:pt x="8054" y="17514"/>
                    <a:pt x="8420" y="18681"/>
                  </a:cubicBezTo>
                  <a:cubicBezTo>
                    <a:pt x="8420" y="18681"/>
                    <a:pt x="6956" y="18681"/>
                    <a:pt x="6956" y="19265"/>
                  </a:cubicBezTo>
                  <a:cubicBezTo>
                    <a:pt x="7322" y="19849"/>
                    <a:pt x="9153" y="21016"/>
                    <a:pt x="9519" y="21016"/>
                  </a:cubicBezTo>
                  <a:cubicBezTo>
                    <a:pt x="9519" y="21016"/>
                    <a:pt x="11715" y="21016"/>
                    <a:pt x="11715" y="20432"/>
                  </a:cubicBezTo>
                  <a:cubicBezTo>
                    <a:pt x="11715" y="20432"/>
                    <a:pt x="11349" y="20432"/>
                    <a:pt x="11349" y="20432"/>
                  </a:cubicBezTo>
                  <a:cubicBezTo>
                    <a:pt x="11349" y="19265"/>
                    <a:pt x="12814" y="21016"/>
                    <a:pt x="12447" y="21016"/>
                  </a:cubicBezTo>
                  <a:cubicBezTo>
                    <a:pt x="12814" y="21016"/>
                    <a:pt x="12081" y="19265"/>
                    <a:pt x="12081" y="18681"/>
                  </a:cubicBezTo>
                  <a:cubicBezTo>
                    <a:pt x="12814" y="18097"/>
                    <a:pt x="13546" y="21600"/>
                    <a:pt x="14644" y="20432"/>
                  </a:cubicBezTo>
                  <a:cubicBezTo>
                    <a:pt x="15010" y="19849"/>
                    <a:pt x="14278" y="18681"/>
                    <a:pt x="14644" y="18681"/>
                  </a:cubicBezTo>
                  <a:cubicBezTo>
                    <a:pt x="15010" y="18681"/>
                    <a:pt x="15010" y="19849"/>
                    <a:pt x="15010" y="20432"/>
                  </a:cubicBezTo>
                  <a:cubicBezTo>
                    <a:pt x="15376" y="20432"/>
                    <a:pt x="15742" y="18097"/>
                    <a:pt x="15376" y="18097"/>
                  </a:cubicBezTo>
                  <a:cubicBezTo>
                    <a:pt x="15376" y="17514"/>
                    <a:pt x="15376" y="16930"/>
                    <a:pt x="15010" y="16930"/>
                  </a:cubicBezTo>
                  <a:cubicBezTo>
                    <a:pt x="15010" y="16346"/>
                    <a:pt x="15376" y="15178"/>
                    <a:pt x="15742" y="15762"/>
                  </a:cubicBezTo>
                  <a:cubicBezTo>
                    <a:pt x="16108" y="16346"/>
                    <a:pt x="15742" y="18681"/>
                    <a:pt x="16841" y="17514"/>
                  </a:cubicBezTo>
                  <a:cubicBezTo>
                    <a:pt x="17207" y="16930"/>
                    <a:pt x="18305" y="14595"/>
                    <a:pt x="19037" y="15762"/>
                  </a:cubicBezTo>
                  <a:cubicBezTo>
                    <a:pt x="19403" y="15762"/>
                    <a:pt x="18671" y="16346"/>
                    <a:pt x="18671" y="16346"/>
                  </a:cubicBezTo>
                  <a:cubicBezTo>
                    <a:pt x="18671" y="16346"/>
                    <a:pt x="20502" y="15762"/>
                    <a:pt x="20502" y="15762"/>
                  </a:cubicBezTo>
                  <a:cubicBezTo>
                    <a:pt x="20502" y="15762"/>
                    <a:pt x="19769" y="15762"/>
                    <a:pt x="19769" y="15178"/>
                  </a:cubicBezTo>
                  <a:cubicBezTo>
                    <a:pt x="19769" y="14595"/>
                    <a:pt x="21600" y="14595"/>
                    <a:pt x="21234" y="14011"/>
                  </a:cubicBezTo>
                  <a:cubicBezTo>
                    <a:pt x="21234" y="12843"/>
                    <a:pt x="21234" y="14595"/>
                    <a:pt x="21234" y="1401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79" name="Freeform 602"/>
            <p:cNvSpPr/>
            <p:nvPr/>
          </p:nvSpPr>
          <p:spPr>
            <a:xfrm>
              <a:off x="3740532" y="69671"/>
              <a:ext cx="1515179" cy="82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0954" extrusionOk="0">
                  <a:moveTo>
                    <a:pt x="3600" y="18252"/>
                  </a:moveTo>
                  <a:cubicBezTo>
                    <a:pt x="3046" y="18252"/>
                    <a:pt x="2354" y="18252"/>
                    <a:pt x="1800" y="18518"/>
                  </a:cubicBezTo>
                  <a:cubicBezTo>
                    <a:pt x="1523" y="18785"/>
                    <a:pt x="1523" y="19585"/>
                    <a:pt x="1662" y="19852"/>
                  </a:cubicBezTo>
                  <a:cubicBezTo>
                    <a:pt x="1800" y="20118"/>
                    <a:pt x="2077" y="20385"/>
                    <a:pt x="2077" y="20118"/>
                  </a:cubicBezTo>
                  <a:cubicBezTo>
                    <a:pt x="2354" y="20118"/>
                    <a:pt x="2215" y="19852"/>
                    <a:pt x="2354" y="19585"/>
                  </a:cubicBezTo>
                  <a:cubicBezTo>
                    <a:pt x="2354" y="19585"/>
                    <a:pt x="2354" y="20385"/>
                    <a:pt x="2354" y="20385"/>
                  </a:cubicBezTo>
                  <a:cubicBezTo>
                    <a:pt x="2631" y="20385"/>
                    <a:pt x="3046" y="20385"/>
                    <a:pt x="3323" y="20385"/>
                  </a:cubicBezTo>
                  <a:cubicBezTo>
                    <a:pt x="3600" y="20385"/>
                    <a:pt x="3600" y="19852"/>
                    <a:pt x="3738" y="19852"/>
                  </a:cubicBezTo>
                  <a:cubicBezTo>
                    <a:pt x="4015" y="19852"/>
                    <a:pt x="3738" y="20385"/>
                    <a:pt x="3738" y="20385"/>
                  </a:cubicBezTo>
                  <a:cubicBezTo>
                    <a:pt x="3738" y="20385"/>
                    <a:pt x="5123" y="20652"/>
                    <a:pt x="5123" y="20385"/>
                  </a:cubicBezTo>
                  <a:cubicBezTo>
                    <a:pt x="5123" y="20385"/>
                    <a:pt x="4846" y="20118"/>
                    <a:pt x="4708" y="19852"/>
                  </a:cubicBezTo>
                  <a:cubicBezTo>
                    <a:pt x="4708" y="19852"/>
                    <a:pt x="5262" y="20118"/>
                    <a:pt x="5123" y="20385"/>
                  </a:cubicBezTo>
                  <a:cubicBezTo>
                    <a:pt x="5262" y="20118"/>
                    <a:pt x="5123" y="19852"/>
                    <a:pt x="5262" y="19852"/>
                  </a:cubicBezTo>
                  <a:cubicBezTo>
                    <a:pt x="5262" y="19852"/>
                    <a:pt x="5538" y="20118"/>
                    <a:pt x="5677" y="20118"/>
                  </a:cubicBezTo>
                  <a:cubicBezTo>
                    <a:pt x="5954" y="20652"/>
                    <a:pt x="5677" y="19852"/>
                    <a:pt x="5815" y="19585"/>
                  </a:cubicBezTo>
                  <a:cubicBezTo>
                    <a:pt x="5815" y="19585"/>
                    <a:pt x="6646" y="20385"/>
                    <a:pt x="6646" y="20118"/>
                  </a:cubicBezTo>
                  <a:cubicBezTo>
                    <a:pt x="6646" y="19852"/>
                    <a:pt x="6369" y="19852"/>
                    <a:pt x="6369" y="19585"/>
                  </a:cubicBezTo>
                  <a:cubicBezTo>
                    <a:pt x="6369" y="19585"/>
                    <a:pt x="7338" y="19852"/>
                    <a:pt x="7338" y="19852"/>
                  </a:cubicBezTo>
                  <a:cubicBezTo>
                    <a:pt x="7892" y="19852"/>
                    <a:pt x="7200" y="20652"/>
                    <a:pt x="7200" y="20918"/>
                  </a:cubicBezTo>
                  <a:cubicBezTo>
                    <a:pt x="7200" y="21185"/>
                    <a:pt x="8862" y="19852"/>
                    <a:pt x="9000" y="19852"/>
                  </a:cubicBezTo>
                  <a:cubicBezTo>
                    <a:pt x="9277" y="19852"/>
                    <a:pt x="9969" y="19052"/>
                    <a:pt x="9415" y="18785"/>
                  </a:cubicBezTo>
                  <a:cubicBezTo>
                    <a:pt x="9138" y="18518"/>
                    <a:pt x="8723" y="19052"/>
                    <a:pt x="8446" y="18785"/>
                  </a:cubicBezTo>
                  <a:cubicBezTo>
                    <a:pt x="8446" y="18785"/>
                    <a:pt x="8723" y="18252"/>
                    <a:pt x="8723" y="18252"/>
                  </a:cubicBezTo>
                  <a:cubicBezTo>
                    <a:pt x="8723" y="17985"/>
                    <a:pt x="8308" y="18252"/>
                    <a:pt x="8169" y="18252"/>
                  </a:cubicBezTo>
                  <a:cubicBezTo>
                    <a:pt x="7892" y="18252"/>
                    <a:pt x="7754" y="17718"/>
                    <a:pt x="7477" y="17718"/>
                  </a:cubicBezTo>
                  <a:cubicBezTo>
                    <a:pt x="7338" y="17985"/>
                    <a:pt x="6923" y="18252"/>
                    <a:pt x="6646" y="17985"/>
                  </a:cubicBezTo>
                  <a:cubicBezTo>
                    <a:pt x="6785" y="17985"/>
                    <a:pt x="6923" y="17985"/>
                    <a:pt x="7062" y="17985"/>
                  </a:cubicBezTo>
                  <a:cubicBezTo>
                    <a:pt x="7200" y="17718"/>
                    <a:pt x="6923" y="17185"/>
                    <a:pt x="6923" y="16918"/>
                  </a:cubicBezTo>
                  <a:cubicBezTo>
                    <a:pt x="6923" y="17452"/>
                    <a:pt x="8169" y="17718"/>
                    <a:pt x="8308" y="17718"/>
                  </a:cubicBezTo>
                  <a:cubicBezTo>
                    <a:pt x="8446" y="17718"/>
                    <a:pt x="8723" y="17718"/>
                    <a:pt x="9000" y="17718"/>
                  </a:cubicBezTo>
                  <a:cubicBezTo>
                    <a:pt x="9277" y="17718"/>
                    <a:pt x="9554" y="16918"/>
                    <a:pt x="9415" y="16652"/>
                  </a:cubicBezTo>
                  <a:cubicBezTo>
                    <a:pt x="9000" y="15852"/>
                    <a:pt x="9831" y="15852"/>
                    <a:pt x="10108" y="15852"/>
                  </a:cubicBezTo>
                  <a:cubicBezTo>
                    <a:pt x="10246" y="15852"/>
                    <a:pt x="10938" y="15852"/>
                    <a:pt x="11077" y="15585"/>
                  </a:cubicBezTo>
                  <a:cubicBezTo>
                    <a:pt x="11077" y="15585"/>
                    <a:pt x="10385" y="15052"/>
                    <a:pt x="10385" y="15052"/>
                  </a:cubicBezTo>
                  <a:cubicBezTo>
                    <a:pt x="10662" y="14785"/>
                    <a:pt x="11215" y="15318"/>
                    <a:pt x="11354" y="14785"/>
                  </a:cubicBezTo>
                  <a:cubicBezTo>
                    <a:pt x="11492" y="14518"/>
                    <a:pt x="10662" y="14252"/>
                    <a:pt x="10523" y="14252"/>
                  </a:cubicBezTo>
                  <a:cubicBezTo>
                    <a:pt x="10662" y="14252"/>
                    <a:pt x="11631" y="13985"/>
                    <a:pt x="11769" y="13718"/>
                  </a:cubicBezTo>
                  <a:cubicBezTo>
                    <a:pt x="12046" y="13452"/>
                    <a:pt x="10662" y="12918"/>
                    <a:pt x="10662" y="13185"/>
                  </a:cubicBezTo>
                  <a:cubicBezTo>
                    <a:pt x="10662" y="12918"/>
                    <a:pt x="10938" y="12918"/>
                    <a:pt x="10938" y="12918"/>
                  </a:cubicBezTo>
                  <a:cubicBezTo>
                    <a:pt x="10938" y="12652"/>
                    <a:pt x="9969" y="12918"/>
                    <a:pt x="9831" y="12918"/>
                  </a:cubicBezTo>
                  <a:cubicBezTo>
                    <a:pt x="9554" y="12918"/>
                    <a:pt x="9415" y="13185"/>
                    <a:pt x="9138" y="13452"/>
                  </a:cubicBezTo>
                  <a:cubicBezTo>
                    <a:pt x="9277" y="13452"/>
                    <a:pt x="9692" y="12652"/>
                    <a:pt x="9415" y="12652"/>
                  </a:cubicBezTo>
                  <a:cubicBezTo>
                    <a:pt x="9415" y="12652"/>
                    <a:pt x="8862" y="12652"/>
                    <a:pt x="8862" y="12385"/>
                  </a:cubicBezTo>
                  <a:cubicBezTo>
                    <a:pt x="8862" y="12385"/>
                    <a:pt x="9831" y="12385"/>
                    <a:pt x="9969" y="12385"/>
                  </a:cubicBezTo>
                  <a:cubicBezTo>
                    <a:pt x="9831" y="12385"/>
                    <a:pt x="9415" y="12118"/>
                    <a:pt x="9415" y="12118"/>
                  </a:cubicBezTo>
                  <a:cubicBezTo>
                    <a:pt x="9554" y="11852"/>
                    <a:pt x="9969" y="12385"/>
                    <a:pt x="10246" y="12118"/>
                  </a:cubicBezTo>
                  <a:cubicBezTo>
                    <a:pt x="10108" y="12118"/>
                    <a:pt x="9554" y="11852"/>
                    <a:pt x="9554" y="11852"/>
                  </a:cubicBezTo>
                  <a:cubicBezTo>
                    <a:pt x="9554" y="11585"/>
                    <a:pt x="10662" y="11852"/>
                    <a:pt x="10800" y="11585"/>
                  </a:cubicBezTo>
                  <a:cubicBezTo>
                    <a:pt x="10800" y="11585"/>
                    <a:pt x="10385" y="11318"/>
                    <a:pt x="10385" y="11318"/>
                  </a:cubicBezTo>
                  <a:cubicBezTo>
                    <a:pt x="10246" y="11318"/>
                    <a:pt x="10662" y="11318"/>
                    <a:pt x="10662" y="11318"/>
                  </a:cubicBezTo>
                  <a:cubicBezTo>
                    <a:pt x="10938" y="11585"/>
                    <a:pt x="11077" y="11852"/>
                    <a:pt x="11354" y="11852"/>
                  </a:cubicBezTo>
                  <a:cubicBezTo>
                    <a:pt x="11631" y="11852"/>
                    <a:pt x="12046" y="11585"/>
                    <a:pt x="12462" y="11318"/>
                  </a:cubicBezTo>
                  <a:cubicBezTo>
                    <a:pt x="13569" y="11052"/>
                    <a:pt x="11769" y="10785"/>
                    <a:pt x="11631" y="10252"/>
                  </a:cubicBezTo>
                  <a:cubicBezTo>
                    <a:pt x="11631" y="9985"/>
                    <a:pt x="12877" y="10252"/>
                    <a:pt x="13015" y="10518"/>
                  </a:cubicBezTo>
                  <a:cubicBezTo>
                    <a:pt x="13292" y="10785"/>
                    <a:pt x="13431" y="10785"/>
                    <a:pt x="13846" y="10518"/>
                  </a:cubicBezTo>
                  <a:cubicBezTo>
                    <a:pt x="13985" y="10518"/>
                    <a:pt x="14677" y="9985"/>
                    <a:pt x="14538" y="9452"/>
                  </a:cubicBezTo>
                  <a:cubicBezTo>
                    <a:pt x="14538" y="9185"/>
                    <a:pt x="13015" y="10518"/>
                    <a:pt x="13431" y="9185"/>
                  </a:cubicBezTo>
                  <a:cubicBezTo>
                    <a:pt x="13292" y="9452"/>
                    <a:pt x="13985" y="9452"/>
                    <a:pt x="13985" y="9452"/>
                  </a:cubicBezTo>
                  <a:cubicBezTo>
                    <a:pt x="14400" y="9452"/>
                    <a:pt x="14677" y="9185"/>
                    <a:pt x="14954" y="9185"/>
                  </a:cubicBezTo>
                  <a:cubicBezTo>
                    <a:pt x="14954" y="8918"/>
                    <a:pt x="14538" y="8118"/>
                    <a:pt x="14538" y="8118"/>
                  </a:cubicBezTo>
                  <a:cubicBezTo>
                    <a:pt x="14677" y="8118"/>
                    <a:pt x="14815" y="8385"/>
                    <a:pt x="14815" y="8652"/>
                  </a:cubicBezTo>
                  <a:cubicBezTo>
                    <a:pt x="14954" y="8918"/>
                    <a:pt x="15231" y="8652"/>
                    <a:pt x="15369" y="8652"/>
                  </a:cubicBezTo>
                  <a:cubicBezTo>
                    <a:pt x="15785" y="8118"/>
                    <a:pt x="16062" y="7585"/>
                    <a:pt x="16477" y="7318"/>
                  </a:cubicBezTo>
                  <a:cubicBezTo>
                    <a:pt x="16754" y="7052"/>
                    <a:pt x="18831" y="5452"/>
                    <a:pt x="18831" y="5185"/>
                  </a:cubicBezTo>
                  <a:cubicBezTo>
                    <a:pt x="18831" y="4918"/>
                    <a:pt x="17031" y="5718"/>
                    <a:pt x="16892" y="5718"/>
                  </a:cubicBezTo>
                  <a:cubicBezTo>
                    <a:pt x="16477" y="5985"/>
                    <a:pt x="16062" y="5985"/>
                    <a:pt x="15508" y="6252"/>
                  </a:cubicBezTo>
                  <a:cubicBezTo>
                    <a:pt x="15508" y="6252"/>
                    <a:pt x="14954" y="6252"/>
                    <a:pt x="14954" y="6252"/>
                  </a:cubicBezTo>
                  <a:cubicBezTo>
                    <a:pt x="14954" y="5985"/>
                    <a:pt x="15785" y="5985"/>
                    <a:pt x="15923" y="5718"/>
                  </a:cubicBezTo>
                  <a:cubicBezTo>
                    <a:pt x="16062" y="5718"/>
                    <a:pt x="17031" y="5452"/>
                    <a:pt x="17031" y="5185"/>
                  </a:cubicBezTo>
                  <a:cubicBezTo>
                    <a:pt x="17031" y="5452"/>
                    <a:pt x="15646" y="4918"/>
                    <a:pt x="15785" y="4652"/>
                  </a:cubicBezTo>
                  <a:cubicBezTo>
                    <a:pt x="15785" y="4652"/>
                    <a:pt x="17446" y="4918"/>
                    <a:pt x="17585" y="4652"/>
                  </a:cubicBezTo>
                  <a:cubicBezTo>
                    <a:pt x="17862" y="4652"/>
                    <a:pt x="18277" y="4385"/>
                    <a:pt x="18554" y="4385"/>
                  </a:cubicBezTo>
                  <a:cubicBezTo>
                    <a:pt x="18692" y="4385"/>
                    <a:pt x="18969" y="4385"/>
                    <a:pt x="19108" y="4385"/>
                  </a:cubicBezTo>
                  <a:cubicBezTo>
                    <a:pt x="19662" y="4118"/>
                    <a:pt x="20215" y="3852"/>
                    <a:pt x="20631" y="3585"/>
                  </a:cubicBezTo>
                  <a:cubicBezTo>
                    <a:pt x="20631" y="3585"/>
                    <a:pt x="21600" y="2518"/>
                    <a:pt x="21185" y="2252"/>
                  </a:cubicBezTo>
                  <a:cubicBezTo>
                    <a:pt x="20908" y="2252"/>
                    <a:pt x="20492" y="2252"/>
                    <a:pt x="20215" y="2252"/>
                  </a:cubicBezTo>
                  <a:cubicBezTo>
                    <a:pt x="20077" y="1985"/>
                    <a:pt x="19800" y="2252"/>
                    <a:pt x="19800" y="1985"/>
                  </a:cubicBezTo>
                  <a:cubicBezTo>
                    <a:pt x="19800" y="1452"/>
                    <a:pt x="19523" y="1452"/>
                    <a:pt x="19523" y="918"/>
                  </a:cubicBezTo>
                  <a:cubicBezTo>
                    <a:pt x="19523" y="918"/>
                    <a:pt x="18969" y="1185"/>
                    <a:pt x="18831" y="1185"/>
                  </a:cubicBezTo>
                  <a:cubicBezTo>
                    <a:pt x="18692" y="918"/>
                    <a:pt x="18554" y="385"/>
                    <a:pt x="18415" y="918"/>
                  </a:cubicBezTo>
                  <a:cubicBezTo>
                    <a:pt x="18415" y="918"/>
                    <a:pt x="17585" y="1185"/>
                    <a:pt x="17446" y="1185"/>
                  </a:cubicBezTo>
                  <a:cubicBezTo>
                    <a:pt x="17169" y="1452"/>
                    <a:pt x="16892" y="1452"/>
                    <a:pt x="16615" y="1452"/>
                  </a:cubicBezTo>
                  <a:cubicBezTo>
                    <a:pt x="16615" y="1452"/>
                    <a:pt x="16062" y="1452"/>
                    <a:pt x="16062" y="1452"/>
                  </a:cubicBezTo>
                  <a:cubicBezTo>
                    <a:pt x="16062" y="1185"/>
                    <a:pt x="16615" y="1185"/>
                    <a:pt x="16754" y="918"/>
                  </a:cubicBezTo>
                  <a:cubicBezTo>
                    <a:pt x="17031" y="918"/>
                    <a:pt x="17308" y="652"/>
                    <a:pt x="17446" y="385"/>
                  </a:cubicBezTo>
                  <a:cubicBezTo>
                    <a:pt x="17169" y="1185"/>
                    <a:pt x="14262" y="-415"/>
                    <a:pt x="14123" y="118"/>
                  </a:cubicBezTo>
                  <a:cubicBezTo>
                    <a:pt x="14123" y="385"/>
                    <a:pt x="14400" y="385"/>
                    <a:pt x="14538" y="652"/>
                  </a:cubicBezTo>
                  <a:cubicBezTo>
                    <a:pt x="14538" y="918"/>
                    <a:pt x="13846" y="118"/>
                    <a:pt x="13846" y="118"/>
                  </a:cubicBezTo>
                  <a:cubicBezTo>
                    <a:pt x="13569" y="-148"/>
                    <a:pt x="13154" y="118"/>
                    <a:pt x="13015" y="118"/>
                  </a:cubicBezTo>
                  <a:cubicBezTo>
                    <a:pt x="12877" y="118"/>
                    <a:pt x="12462" y="118"/>
                    <a:pt x="12600" y="385"/>
                  </a:cubicBezTo>
                  <a:cubicBezTo>
                    <a:pt x="12738" y="652"/>
                    <a:pt x="13015" y="1452"/>
                    <a:pt x="13154" y="1185"/>
                  </a:cubicBezTo>
                  <a:cubicBezTo>
                    <a:pt x="13154" y="1452"/>
                    <a:pt x="12600" y="1185"/>
                    <a:pt x="12600" y="918"/>
                  </a:cubicBezTo>
                  <a:cubicBezTo>
                    <a:pt x="12185" y="918"/>
                    <a:pt x="12046" y="118"/>
                    <a:pt x="11769" y="118"/>
                  </a:cubicBezTo>
                  <a:cubicBezTo>
                    <a:pt x="11215" y="118"/>
                    <a:pt x="10800" y="118"/>
                    <a:pt x="10385" y="118"/>
                  </a:cubicBezTo>
                  <a:cubicBezTo>
                    <a:pt x="9692" y="385"/>
                    <a:pt x="10108" y="652"/>
                    <a:pt x="10523" y="918"/>
                  </a:cubicBezTo>
                  <a:cubicBezTo>
                    <a:pt x="10662" y="1185"/>
                    <a:pt x="10938" y="1452"/>
                    <a:pt x="11077" y="1718"/>
                  </a:cubicBezTo>
                  <a:cubicBezTo>
                    <a:pt x="11077" y="1718"/>
                    <a:pt x="10662" y="2252"/>
                    <a:pt x="10662" y="2252"/>
                  </a:cubicBezTo>
                  <a:cubicBezTo>
                    <a:pt x="10523" y="2252"/>
                    <a:pt x="10800" y="1985"/>
                    <a:pt x="10800" y="1985"/>
                  </a:cubicBezTo>
                  <a:cubicBezTo>
                    <a:pt x="10800" y="1718"/>
                    <a:pt x="9831" y="652"/>
                    <a:pt x="9692" y="652"/>
                  </a:cubicBezTo>
                  <a:cubicBezTo>
                    <a:pt x="9138" y="652"/>
                    <a:pt x="8585" y="385"/>
                    <a:pt x="8031" y="652"/>
                  </a:cubicBezTo>
                  <a:cubicBezTo>
                    <a:pt x="8031" y="652"/>
                    <a:pt x="8308" y="1185"/>
                    <a:pt x="8446" y="1185"/>
                  </a:cubicBezTo>
                  <a:cubicBezTo>
                    <a:pt x="8585" y="1185"/>
                    <a:pt x="8862" y="1452"/>
                    <a:pt x="9138" y="1185"/>
                  </a:cubicBezTo>
                  <a:cubicBezTo>
                    <a:pt x="8862" y="1452"/>
                    <a:pt x="8446" y="1718"/>
                    <a:pt x="8169" y="1452"/>
                  </a:cubicBezTo>
                  <a:cubicBezTo>
                    <a:pt x="8031" y="1452"/>
                    <a:pt x="7062" y="652"/>
                    <a:pt x="7200" y="918"/>
                  </a:cubicBezTo>
                  <a:cubicBezTo>
                    <a:pt x="7200" y="652"/>
                    <a:pt x="7892" y="2252"/>
                    <a:pt x="7338" y="1985"/>
                  </a:cubicBezTo>
                  <a:cubicBezTo>
                    <a:pt x="7200" y="1718"/>
                    <a:pt x="6785" y="1452"/>
                    <a:pt x="6508" y="1718"/>
                  </a:cubicBezTo>
                  <a:cubicBezTo>
                    <a:pt x="6646" y="1718"/>
                    <a:pt x="7062" y="1985"/>
                    <a:pt x="7062" y="1985"/>
                  </a:cubicBezTo>
                  <a:cubicBezTo>
                    <a:pt x="6923" y="2252"/>
                    <a:pt x="6369" y="1718"/>
                    <a:pt x="6369" y="2252"/>
                  </a:cubicBezTo>
                  <a:cubicBezTo>
                    <a:pt x="6369" y="2518"/>
                    <a:pt x="6923" y="2785"/>
                    <a:pt x="7062" y="3052"/>
                  </a:cubicBezTo>
                  <a:cubicBezTo>
                    <a:pt x="7477" y="3052"/>
                    <a:pt x="8446" y="3318"/>
                    <a:pt x="8446" y="4118"/>
                  </a:cubicBezTo>
                  <a:cubicBezTo>
                    <a:pt x="8446" y="3852"/>
                    <a:pt x="7477" y="3585"/>
                    <a:pt x="7200" y="3318"/>
                  </a:cubicBezTo>
                  <a:cubicBezTo>
                    <a:pt x="6923" y="3318"/>
                    <a:pt x="6508" y="2518"/>
                    <a:pt x="6231" y="2785"/>
                  </a:cubicBezTo>
                  <a:cubicBezTo>
                    <a:pt x="6231" y="2785"/>
                    <a:pt x="6646" y="3318"/>
                    <a:pt x="6646" y="3318"/>
                  </a:cubicBezTo>
                  <a:cubicBezTo>
                    <a:pt x="6646" y="3318"/>
                    <a:pt x="6231" y="3585"/>
                    <a:pt x="6231" y="3318"/>
                  </a:cubicBezTo>
                  <a:cubicBezTo>
                    <a:pt x="5954" y="3052"/>
                    <a:pt x="5815" y="2785"/>
                    <a:pt x="5538" y="2518"/>
                  </a:cubicBezTo>
                  <a:cubicBezTo>
                    <a:pt x="5400" y="2252"/>
                    <a:pt x="4292" y="2252"/>
                    <a:pt x="4292" y="2252"/>
                  </a:cubicBezTo>
                  <a:cubicBezTo>
                    <a:pt x="4292" y="2518"/>
                    <a:pt x="4708" y="2518"/>
                    <a:pt x="4292" y="2785"/>
                  </a:cubicBezTo>
                  <a:cubicBezTo>
                    <a:pt x="4154" y="2785"/>
                    <a:pt x="3462" y="3318"/>
                    <a:pt x="3462" y="3318"/>
                  </a:cubicBezTo>
                  <a:cubicBezTo>
                    <a:pt x="3600" y="3318"/>
                    <a:pt x="4015" y="3052"/>
                    <a:pt x="4015" y="3052"/>
                  </a:cubicBezTo>
                  <a:cubicBezTo>
                    <a:pt x="4154" y="3318"/>
                    <a:pt x="4708" y="3852"/>
                    <a:pt x="4708" y="3852"/>
                  </a:cubicBezTo>
                  <a:cubicBezTo>
                    <a:pt x="4708" y="3852"/>
                    <a:pt x="4292" y="3585"/>
                    <a:pt x="4292" y="3852"/>
                  </a:cubicBezTo>
                  <a:cubicBezTo>
                    <a:pt x="4292" y="3852"/>
                    <a:pt x="4431" y="4652"/>
                    <a:pt x="4154" y="4118"/>
                  </a:cubicBezTo>
                  <a:cubicBezTo>
                    <a:pt x="4015" y="3852"/>
                    <a:pt x="3877" y="3318"/>
                    <a:pt x="3600" y="3585"/>
                  </a:cubicBezTo>
                  <a:cubicBezTo>
                    <a:pt x="3462" y="3585"/>
                    <a:pt x="3323" y="4118"/>
                    <a:pt x="3185" y="3852"/>
                  </a:cubicBezTo>
                  <a:cubicBezTo>
                    <a:pt x="3046" y="3585"/>
                    <a:pt x="2908" y="3318"/>
                    <a:pt x="2631" y="3318"/>
                  </a:cubicBezTo>
                  <a:cubicBezTo>
                    <a:pt x="2492" y="3318"/>
                    <a:pt x="2077" y="3585"/>
                    <a:pt x="1938" y="3852"/>
                  </a:cubicBezTo>
                  <a:cubicBezTo>
                    <a:pt x="1662" y="4118"/>
                    <a:pt x="1800" y="4385"/>
                    <a:pt x="1385" y="4118"/>
                  </a:cubicBezTo>
                  <a:cubicBezTo>
                    <a:pt x="1108" y="3852"/>
                    <a:pt x="969" y="4118"/>
                    <a:pt x="692" y="4118"/>
                  </a:cubicBezTo>
                  <a:cubicBezTo>
                    <a:pt x="554" y="4385"/>
                    <a:pt x="0" y="4385"/>
                    <a:pt x="0" y="4652"/>
                  </a:cubicBezTo>
                  <a:cubicBezTo>
                    <a:pt x="0" y="5185"/>
                    <a:pt x="1246" y="4652"/>
                    <a:pt x="1246" y="4918"/>
                  </a:cubicBezTo>
                  <a:cubicBezTo>
                    <a:pt x="1246" y="5185"/>
                    <a:pt x="831" y="5185"/>
                    <a:pt x="692" y="5452"/>
                  </a:cubicBezTo>
                  <a:cubicBezTo>
                    <a:pt x="692" y="5185"/>
                    <a:pt x="1385" y="5185"/>
                    <a:pt x="1523" y="5185"/>
                  </a:cubicBezTo>
                  <a:cubicBezTo>
                    <a:pt x="1662" y="5185"/>
                    <a:pt x="2354" y="5185"/>
                    <a:pt x="2354" y="5185"/>
                  </a:cubicBezTo>
                  <a:cubicBezTo>
                    <a:pt x="2354" y="5185"/>
                    <a:pt x="2077" y="5452"/>
                    <a:pt x="1938" y="5452"/>
                  </a:cubicBezTo>
                  <a:cubicBezTo>
                    <a:pt x="1662" y="5452"/>
                    <a:pt x="1523" y="5452"/>
                    <a:pt x="1246" y="5985"/>
                  </a:cubicBezTo>
                  <a:cubicBezTo>
                    <a:pt x="692" y="6518"/>
                    <a:pt x="1662" y="6518"/>
                    <a:pt x="1800" y="6518"/>
                  </a:cubicBezTo>
                  <a:cubicBezTo>
                    <a:pt x="2354" y="6785"/>
                    <a:pt x="2769" y="6785"/>
                    <a:pt x="3323" y="6518"/>
                  </a:cubicBezTo>
                  <a:cubicBezTo>
                    <a:pt x="3600" y="6252"/>
                    <a:pt x="4292" y="5452"/>
                    <a:pt x="4708" y="5985"/>
                  </a:cubicBezTo>
                  <a:cubicBezTo>
                    <a:pt x="4708" y="5985"/>
                    <a:pt x="4015" y="6518"/>
                    <a:pt x="4015" y="6518"/>
                  </a:cubicBezTo>
                  <a:cubicBezTo>
                    <a:pt x="3738" y="6518"/>
                    <a:pt x="3462" y="6518"/>
                    <a:pt x="3185" y="6785"/>
                  </a:cubicBezTo>
                  <a:cubicBezTo>
                    <a:pt x="3046" y="6785"/>
                    <a:pt x="2769" y="6785"/>
                    <a:pt x="2492" y="6785"/>
                  </a:cubicBezTo>
                  <a:cubicBezTo>
                    <a:pt x="2215" y="7052"/>
                    <a:pt x="1938" y="6785"/>
                    <a:pt x="1662" y="7052"/>
                  </a:cubicBezTo>
                  <a:cubicBezTo>
                    <a:pt x="1800" y="7052"/>
                    <a:pt x="2215" y="7318"/>
                    <a:pt x="2215" y="7318"/>
                  </a:cubicBezTo>
                  <a:cubicBezTo>
                    <a:pt x="2354" y="7585"/>
                    <a:pt x="2492" y="7852"/>
                    <a:pt x="2769" y="7852"/>
                  </a:cubicBezTo>
                  <a:cubicBezTo>
                    <a:pt x="3323" y="7852"/>
                    <a:pt x="3600" y="7052"/>
                    <a:pt x="4154" y="6785"/>
                  </a:cubicBezTo>
                  <a:cubicBezTo>
                    <a:pt x="4292" y="6785"/>
                    <a:pt x="6092" y="6518"/>
                    <a:pt x="6092" y="6252"/>
                  </a:cubicBezTo>
                  <a:cubicBezTo>
                    <a:pt x="6092" y="6518"/>
                    <a:pt x="5262" y="6518"/>
                    <a:pt x="5123" y="6518"/>
                  </a:cubicBezTo>
                  <a:cubicBezTo>
                    <a:pt x="4708" y="6785"/>
                    <a:pt x="4015" y="7052"/>
                    <a:pt x="3600" y="7585"/>
                  </a:cubicBezTo>
                  <a:cubicBezTo>
                    <a:pt x="3185" y="8385"/>
                    <a:pt x="4431" y="8118"/>
                    <a:pt x="4569" y="8118"/>
                  </a:cubicBezTo>
                  <a:cubicBezTo>
                    <a:pt x="4846" y="8118"/>
                    <a:pt x="5123" y="8385"/>
                    <a:pt x="5400" y="7852"/>
                  </a:cubicBezTo>
                  <a:cubicBezTo>
                    <a:pt x="5538" y="7852"/>
                    <a:pt x="5538" y="7585"/>
                    <a:pt x="5538" y="7318"/>
                  </a:cubicBezTo>
                  <a:cubicBezTo>
                    <a:pt x="5677" y="7318"/>
                    <a:pt x="5815" y="7318"/>
                    <a:pt x="5815" y="7585"/>
                  </a:cubicBezTo>
                  <a:cubicBezTo>
                    <a:pt x="5815" y="7585"/>
                    <a:pt x="5815" y="7585"/>
                    <a:pt x="5677" y="7585"/>
                  </a:cubicBezTo>
                  <a:cubicBezTo>
                    <a:pt x="5954" y="7585"/>
                    <a:pt x="6646" y="7052"/>
                    <a:pt x="6923" y="7318"/>
                  </a:cubicBezTo>
                  <a:cubicBezTo>
                    <a:pt x="6785" y="7052"/>
                    <a:pt x="6092" y="8118"/>
                    <a:pt x="5954" y="8118"/>
                  </a:cubicBezTo>
                  <a:cubicBezTo>
                    <a:pt x="6092" y="8385"/>
                    <a:pt x="6923" y="7852"/>
                    <a:pt x="7200" y="7852"/>
                  </a:cubicBezTo>
                  <a:cubicBezTo>
                    <a:pt x="7615" y="7852"/>
                    <a:pt x="8031" y="7585"/>
                    <a:pt x="8446" y="7052"/>
                  </a:cubicBezTo>
                  <a:cubicBezTo>
                    <a:pt x="8585" y="6785"/>
                    <a:pt x="8585" y="6252"/>
                    <a:pt x="8585" y="6252"/>
                  </a:cubicBezTo>
                  <a:cubicBezTo>
                    <a:pt x="8862" y="6252"/>
                    <a:pt x="8862" y="6252"/>
                    <a:pt x="9000" y="5985"/>
                  </a:cubicBezTo>
                  <a:cubicBezTo>
                    <a:pt x="9138" y="5985"/>
                    <a:pt x="10108" y="4918"/>
                    <a:pt x="10108" y="5185"/>
                  </a:cubicBezTo>
                  <a:cubicBezTo>
                    <a:pt x="10108" y="5185"/>
                    <a:pt x="9554" y="5985"/>
                    <a:pt x="9554" y="5985"/>
                  </a:cubicBezTo>
                  <a:cubicBezTo>
                    <a:pt x="9415" y="6252"/>
                    <a:pt x="8862" y="6785"/>
                    <a:pt x="8862" y="7052"/>
                  </a:cubicBezTo>
                  <a:cubicBezTo>
                    <a:pt x="8862" y="7318"/>
                    <a:pt x="10385" y="7052"/>
                    <a:pt x="10385" y="7318"/>
                  </a:cubicBezTo>
                  <a:cubicBezTo>
                    <a:pt x="10385" y="7052"/>
                    <a:pt x="8308" y="8118"/>
                    <a:pt x="8308" y="7852"/>
                  </a:cubicBezTo>
                  <a:cubicBezTo>
                    <a:pt x="8308" y="7852"/>
                    <a:pt x="9554" y="8118"/>
                    <a:pt x="9415" y="8118"/>
                  </a:cubicBezTo>
                  <a:cubicBezTo>
                    <a:pt x="9415" y="8385"/>
                    <a:pt x="8862" y="8385"/>
                    <a:pt x="8723" y="8385"/>
                  </a:cubicBezTo>
                  <a:cubicBezTo>
                    <a:pt x="8446" y="8385"/>
                    <a:pt x="8031" y="8385"/>
                    <a:pt x="7754" y="8652"/>
                  </a:cubicBezTo>
                  <a:cubicBezTo>
                    <a:pt x="7200" y="8652"/>
                    <a:pt x="6646" y="8652"/>
                    <a:pt x="6092" y="8918"/>
                  </a:cubicBezTo>
                  <a:cubicBezTo>
                    <a:pt x="5954" y="8918"/>
                    <a:pt x="5954" y="9185"/>
                    <a:pt x="6231" y="9185"/>
                  </a:cubicBezTo>
                  <a:cubicBezTo>
                    <a:pt x="6369" y="9452"/>
                    <a:pt x="6785" y="9718"/>
                    <a:pt x="6923" y="9985"/>
                  </a:cubicBezTo>
                  <a:cubicBezTo>
                    <a:pt x="7200" y="10518"/>
                    <a:pt x="6923" y="11052"/>
                    <a:pt x="7338" y="11052"/>
                  </a:cubicBezTo>
                  <a:cubicBezTo>
                    <a:pt x="7477" y="10785"/>
                    <a:pt x="7892" y="11052"/>
                    <a:pt x="8031" y="10785"/>
                  </a:cubicBezTo>
                  <a:cubicBezTo>
                    <a:pt x="6785" y="12118"/>
                    <a:pt x="6092" y="9185"/>
                    <a:pt x="5123" y="9185"/>
                  </a:cubicBezTo>
                  <a:cubicBezTo>
                    <a:pt x="4846" y="9185"/>
                    <a:pt x="3600" y="8652"/>
                    <a:pt x="3600" y="9185"/>
                  </a:cubicBezTo>
                  <a:cubicBezTo>
                    <a:pt x="3600" y="9185"/>
                    <a:pt x="3462" y="9718"/>
                    <a:pt x="3462" y="9718"/>
                  </a:cubicBezTo>
                  <a:cubicBezTo>
                    <a:pt x="3600" y="9718"/>
                    <a:pt x="4431" y="9718"/>
                    <a:pt x="4431" y="9985"/>
                  </a:cubicBezTo>
                  <a:cubicBezTo>
                    <a:pt x="4431" y="9985"/>
                    <a:pt x="3600" y="9985"/>
                    <a:pt x="3600" y="10518"/>
                  </a:cubicBezTo>
                  <a:cubicBezTo>
                    <a:pt x="3600" y="10785"/>
                    <a:pt x="4431" y="10785"/>
                    <a:pt x="4708" y="11052"/>
                  </a:cubicBezTo>
                  <a:cubicBezTo>
                    <a:pt x="4846" y="11318"/>
                    <a:pt x="4985" y="11585"/>
                    <a:pt x="5123" y="11852"/>
                  </a:cubicBezTo>
                  <a:cubicBezTo>
                    <a:pt x="5262" y="12385"/>
                    <a:pt x="5538" y="12652"/>
                    <a:pt x="5815" y="12918"/>
                  </a:cubicBezTo>
                  <a:cubicBezTo>
                    <a:pt x="6092" y="13185"/>
                    <a:pt x="6231" y="13185"/>
                    <a:pt x="6508" y="12918"/>
                  </a:cubicBezTo>
                  <a:cubicBezTo>
                    <a:pt x="6646" y="12918"/>
                    <a:pt x="6923" y="12652"/>
                    <a:pt x="7062" y="12918"/>
                  </a:cubicBezTo>
                  <a:cubicBezTo>
                    <a:pt x="7062" y="12918"/>
                    <a:pt x="6923" y="13452"/>
                    <a:pt x="6923" y="13452"/>
                  </a:cubicBezTo>
                  <a:cubicBezTo>
                    <a:pt x="6646" y="13452"/>
                    <a:pt x="6231" y="13185"/>
                    <a:pt x="6092" y="13452"/>
                  </a:cubicBezTo>
                  <a:cubicBezTo>
                    <a:pt x="6092" y="13185"/>
                    <a:pt x="6646" y="13985"/>
                    <a:pt x="6646" y="13985"/>
                  </a:cubicBezTo>
                  <a:cubicBezTo>
                    <a:pt x="6646" y="14252"/>
                    <a:pt x="5954" y="13718"/>
                    <a:pt x="5954" y="13718"/>
                  </a:cubicBezTo>
                  <a:cubicBezTo>
                    <a:pt x="5538" y="13185"/>
                    <a:pt x="5262" y="13185"/>
                    <a:pt x="4846" y="13185"/>
                  </a:cubicBezTo>
                  <a:cubicBezTo>
                    <a:pt x="4569" y="13185"/>
                    <a:pt x="4431" y="13185"/>
                    <a:pt x="4154" y="13452"/>
                  </a:cubicBezTo>
                  <a:cubicBezTo>
                    <a:pt x="3877" y="13718"/>
                    <a:pt x="3738" y="13452"/>
                    <a:pt x="3600" y="13718"/>
                  </a:cubicBezTo>
                  <a:cubicBezTo>
                    <a:pt x="3462" y="13985"/>
                    <a:pt x="3462" y="14252"/>
                    <a:pt x="3185" y="14252"/>
                  </a:cubicBezTo>
                  <a:cubicBezTo>
                    <a:pt x="3046" y="14518"/>
                    <a:pt x="2908" y="15318"/>
                    <a:pt x="3185" y="15318"/>
                  </a:cubicBezTo>
                  <a:cubicBezTo>
                    <a:pt x="3462" y="15318"/>
                    <a:pt x="3738" y="15052"/>
                    <a:pt x="3738" y="15318"/>
                  </a:cubicBezTo>
                  <a:cubicBezTo>
                    <a:pt x="3877" y="15852"/>
                    <a:pt x="4431" y="15585"/>
                    <a:pt x="4431" y="15318"/>
                  </a:cubicBezTo>
                  <a:cubicBezTo>
                    <a:pt x="4569" y="15318"/>
                    <a:pt x="4846" y="14518"/>
                    <a:pt x="4846" y="14252"/>
                  </a:cubicBezTo>
                  <a:cubicBezTo>
                    <a:pt x="4846" y="14518"/>
                    <a:pt x="4846" y="14518"/>
                    <a:pt x="4846" y="14785"/>
                  </a:cubicBezTo>
                  <a:cubicBezTo>
                    <a:pt x="4846" y="14785"/>
                    <a:pt x="4985" y="14785"/>
                    <a:pt x="4985" y="14785"/>
                  </a:cubicBezTo>
                  <a:cubicBezTo>
                    <a:pt x="4985" y="14785"/>
                    <a:pt x="4846" y="15052"/>
                    <a:pt x="4846" y="15318"/>
                  </a:cubicBezTo>
                  <a:cubicBezTo>
                    <a:pt x="4846" y="15318"/>
                    <a:pt x="4846" y="15318"/>
                    <a:pt x="4985" y="15318"/>
                  </a:cubicBezTo>
                  <a:cubicBezTo>
                    <a:pt x="4985" y="15318"/>
                    <a:pt x="4569" y="15585"/>
                    <a:pt x="4708" y="15585"/>
                  </a:cubicBezTo>
                  <a:cubicBezTo>
                    <a:pt x="4708" y="15585"/>
                    <a:pt x="4708" y="15585"/>
                    <a:pt x="4708" y="15585"/>
                  </a:cubicBezTo>
                  <a:cubicBezTo>
                    <a:pt x="4708" y="15852"/>
                    <a:pt x="4292" y="15585"/>
                    <a:pt x="4154" y="15852"/>
                  </a:cubicBezTo>
                  <a:cubicBezTo>
                    <a:pt x="4292" y="15852"/>
                    <a:pt x="4846" y="15852"/>
                    <a:pt x="4985" y="16118"/>
                  </a:cubicBezTo>
                  <a:cubicBezTo>
                    <a:pt x="4985" y="16118"/>
                    <a:pt x="4292" y="16918"/>
                    <a:pt x="4431" y="16918"/>
                  </a:cubicBezTo>
                  <a:cubicBezTo>
                    <a:pt x="4431" y="17185"/>
                    <a:pt x="5123" y="16918"/>
                    <a:pt x="5123" y="16918"/>
                  </a:cubicBezTo>
                  <a:cubicBezTo>
                    <a:pt x="5123" y="16918"/>
                    <a:pt x="4985" y="16918"/>
                    <a:pt x="4985" y="16918"/>
                  </a:cubicBezTo>
                  <a:cubicBezTo>
                    <a:pt x="4985" y="17185"/>
                    <a:pt x="5677" y="16918"/>
                    <a:pt x="5815" y="16652"/>
                  </a:cubicBezTo>
                  <a:cubicBezTo>
                    <a:pt x="5815" y="16652"/>
                    <a:pt x="6369" y="15318"/>
                    <a:pt x="6508" y="15585"/>
                  </a:cubicBezTo>
                  <a:cubicBezTo>
                    <a:pt x="6646" y="15852"/>
                    <a:pt x="5538" y="17452"/>
                    <a:pt x="5262" y="17718"/>
                  </a:cubicBezTo>
                  <a:cubicBezTo>
                    <a:pt x="4846" y="17718"/>
                    <a:pt x="4569" y="17718"/>
                    <a:pt x="4154" y="17185"/>
                  </a:cubicBezTo>
                  <a:cubicBezTo>
                    <a:pt x="3877" y="16918"/>
                    <a:pt x="3877" y="16385"/>
                    <a:pt x="3600" y="16385"/>
                  </a:cubicBezTo>
                  <a:cubicBezTo>
                    <a:pt x="3323" y="16118"/>
                    <a:pt x="3046" y="16118"/>
                    <a:pt x="2769" y="16118"/>
                  </a:cubicBezTo>
                  <a:cubicBezTo>
                    <a:pt x="2354" y="16118"/>
                    <a:pt x="2354" y="16385"/>
                    <a:pt x="2631" y="16918"/>
                  </a:cubicBezTo>
                  <a:cubicBezTo>
                    <a:pt x="2769" y="17185"/>
                    <a:pt x="2769" y="17452"/>
                    <a:pt x="3046" y="17452"/>
                  </a:cubicBezTo>
                  <a:cubicBezTo>
                    <a:pt x="3462" y="17452"/>
                    <a:pt x="3046" y="17452"/>
                    <a:pt x="3046" y="17718"/>
                  </a:cubicBezTo>
                  <a:cubicBezTo>
                    <a:pt x="3046" y="17718"/>
                    <a:pt x="3600" y="18252"/>
                    <a:pt x="3600" y="1825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80" name="Freeform 604"/>
            <p:cNvSpPr/>
            <p:nvPr/>
          </p:nvSpPr>
          <p:spPr>
            <a:xfrm>
              <a:off x="4460444" y="530996"/>
              <a:ext cx="130921" cy="38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15417" extrusionOk="0">
                  <a:moveTo>
                    <a:pt x="20057" y="14170"/>
                  </a:moveTo>
                  <a:cubicBezTo>
                    <a:pt x="18514" y="9850"/>
                    <a:pt x="20057" y="9850"/>
                    <a:pt x="16971" y="5530"/>
                  </a:cubicBezTo>
                  <a:cubicBezTo>
                    <a:pt x="15429" y="5530"/>
                    <a:pt x="13886" y="5530"/>
                    <a:pt x="12343" y="5530"/>
                  </a:cubicBezTo>
                  <a:cubicBezTo>
                    <a:pt x="10800" y="5530"/>
                    <a:pt x="3086" y="-3110"/>
                    <a:pt x="1543" y="1210"/>
                  </a:cubicBezTo>
                  <a:cubicBezTo>
                    <a:pt x="1543" y="1210"/>
                    <a:pt x="4629" y="5530"/>
                    <a:pt x="3086" y="5530"/>
                  </a:cubicBezTo>
                  <a:cubicBezTo>
                    <a:pt x="3086" y="9850"/>
                    <a:pt x="0" y="14170"/>
                    <a:pt x="0" y="9850"/>
                  </a:cubicBezTo>
                  <a:cubicBezTo>
                    <a:pt x="0" y="14170"/>
                    <a:pt x="3086" y="9850"/>
                    <a:pt x="4629" y="9850"/>
                  </a:cubicBezTo>
                  <a:cubicBezTo>
                    <a:pt x="6171" y="9850"/>
                    <a:pt x="9257" y="14170"/>
                    <a:pt x="12343" y="14170"/>
                  </a:cubicBezTo>
                  <a:cubicBezTo>
                    <a:pt x="13886" y="14170"/>
                    <a:pt x="20057" y="14170"/>
                    <a:pt x="20057" y="14170"/>
                  </a:cubicBezTo>
                  <a:cubicBezTo>
                    <a:pt x="18514" y="9850"/>
                    <a:pt x="21600" y="18490"/>
                    <a:pt x="20057" y="1417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81" name="Freeform 605"/>
            <p:cNvSpPr/>
            <p:nvPr/>
          </p:nvSpPr>
          <p:spPr>
            <a:xfrm>
              <a:off x="4090739" y="566023"/>
              <a:ext cx="35779" cy="1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13" h="13824" extrusionOk="0">
                  <a:moveTo>
                    <a:pt x="12788" y="10800"/>
                  </a:moveTo>
                  <a:cubicBezTo>
                    <a:pt x="9188" y="21600"/>
                    <a:pt x="-5212" y="0"/>
                    <a:pt x="1988" y="0"/>
                  </a:cubicBezTo>
                  <a:cubicBezTo>
                    <a:pt x="5588" y="0"/>
                    <a:pt x="16388" y="10800"/>
                    <a:pt x="12788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82" name="Freeform 606"/>
            <p:cNvSpPr/>
            <p:nvPr/>
          </p:nvSpPr>
          <p:spPr>
            <a:xfrm>
              <a:off x="4340223" y="897668"/>
              <a:ext cx="35779" cy="1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13" h="11232" extrusionOk="0">
                  <a:moveTo>
                    <a:pt x="11525" y="2016"/>
                  </a:moveTo>
                  <a:cubicBezTo>
                    <a:pt x="7925" y="-5184"/>
                    <a:pt x="-2875" y="9216"/>
                    <a:pt x="725" y="9216"/>
                  </a:cubicBezTo>
                  <a:cubicBezTo>
                    <a:pt x="4325" y="16416"/>
                    <a:pt x="18725" y="2016"/>
                    <a:pt x="11525" y="201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83" name="Freeform 607"/>
            <p:cNvSpPr/>
            <p:nvPr/>
          </p:nvSpPr>
          <p:spPr>
            <a:xfrm>
              <a:off x="986698" y="2351389"/>
              <a:ext cx="33927" cy="3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23" h="17067" extrusionOk="0">
                  <a:moveTo>
                    <a:pt x="13829" y="867"/>
                  </a:moveTo>
                  <a:cubicBezTo>
                    <a:pt x="9509" y="-4533"/>
                    <a:pt x="-3451" y="17067"/>
                    <a:pt x="869" y="17067"/>
                  </a:cubicBezTo>
                  <a:cubicBezTo>
                    <a:pt x="869" y="17067"/>
                    <a:pt x="18149" y="867"/>
                    <a:pt x="13829" y="8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84" name="Freeform 608"/>
            <p:cNvSpPr/>
            <p:nvPr/>
          </p:nvSpPr>
          <p:spPr>
            <a:xfrm>
              <a:off x="1048504" y="2331255"/>
              <a:ext cx="11657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600"/>
                    <a:pt x="21600" y="21600"/>
                    <a:pt x="21600" y="21600"/>
                  </a:cubicBez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85" name="Freeform 609"/>
            <p:cNvSpPr/>
            <p:nvPr/>
          </p:nvSpPr>
          <p:spPr>
            <a:xfrm>
              <a:off x="51509" y="2347763"/>
              <a:ext cx="44473" cy="3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77" h="11104" extrusionOk="0">
                  <a:moveTo>
                    <a:pt x="12834" y="5400"/>
                  </a:moveTo>
                  <a:cubicBezTo>
                    <a:pt x="19005" y="-1800"/>
                    <a:pt x="3576" y="-1800"/>
                    <a:pt x="491" y="5400"/>
                  </a:cubicBezTo>
                  <a:cubicBezTo>
                    <a:pt x="-2595" y="9000"/>
                    <a:pt x="9748" y="16200"/>
                    <a:pt x="12834" y="5400"/>
                  </a:cubicBezTo>
                  <a:cubicBezTo>
                    <a:pt x="15919" y="1800"/>
                    <a:pt x="6662" y="19800"/>
                    <a:pt x="12834" y="5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86" name="Freeform 610"/>
            <p:cNvSpPr/>
            <p:nvPr/>
          </p:nvSpPr>
          <p:spPr>
            <a:xfrm>
              <a:off x="14559356" y="6051957"/>
              <a:ext cx="20186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0"/>
                  </a:moveTo>
                  <a:cubicBezTo>
                    <a:pt x="21600" y="21600"/>
                    <a:pt x="0" y="0"/>
                    <a:pt x="0" y="0"/>
                  </a:cubicBezTo>
                  <a:cubicBezTo>
                    <a:pt x="1080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87" name="Freeform 611"/>
            <p:cNvSpPr/>
            <p:nvPr/>
          </p:nvSpPr>
          <p:spPr>
            <a:xfrm>
              <a:off x="14431523" y="6034051"/>
              <a:ext cx="20186" cy="1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74" extrusionOk="0">
                  <a:moveTo>
                    <a:pt x="21600" y="0"/>
                  </a:moveTo>
                  <a:cubicBezTo>
                    <a:pt x="21600" y="10800"/>
                    <a:pt x="0" y="21600"/>
                    <a:pt x="0" y="1080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88" name="Freeform 612"/>
            <p:cNvSpPr/>
            <p:nvPr/>
          </p:nvSpPr>
          <p:spPr>
            <a:xfrm>
              <a:off x="14884248" y="7904917"/>
              <a:ext cx="49944" cy="2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34" h="11833" extrusionOk="0">
                  <a:moveTo>
                    <a:pt x="15731" y="4988"/>
                  </a:moveTo>
                  <a:cubicBezTo>
                    <a:pt x="18817" y="-3652"/>
                    <a:pt x="-2783" y="668"/>
                    <a:pt x="303" y="4988"/>
                  </a:cubicBezTo>
                  <a:cubicBezTo>
                    <a:pt x="303" y="9308"/>
                    <a:pt x="12646" y="17948"/>
                    <a:pt x="15731" y="498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89" name="Rectangle 613"/>
            <p:cNvSpPr/>
            <p:nvPr/>
          </p:nvSpPr>
          <p:spPr>
            <a:xfrm>
              <a:off x="9051608" y="1647753"/>
              <a:ext cx="11657" cy="11656"/>
            </a:xfrm>
            <a:prstGeom prst="rect">
              <a:avLst/>
            </a:pr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90" name="Freeform 614"/>
            <p:cNvSpPr/>
            <p:nvPr/>
          </p:nvSpPr>
          <p:spPr>
            <a:xfrm>
              <a:off x="5681597" y="7582618"/>
              <a:ext cx="86312" cy="8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3" h="20267" extrusionOk="0">
                  <a:moveTo>
                    <a:pt x="8640" y="9600"/>
                  </a:moveTo>
                  <a:cubicBezTo>
                    <a:pt x="8640" y="12000"/>
                    <a:pt x="2160" y="16800"/>
                    <a:pt x="0" y="19200"/>
                  </a:cubicBezTo>
                  <a:cubicBezTo>
                    <a:pt x="0" y="21600"/>
                    <a:pt x="4320" y="19200"/>
                    <a:pt x="4320" y="19200"/>
                  </a:cubicBezTo>
                  <a:cubicBezTo>
                    <a:pt x="6480" y="16800"/>
                    <a:pt x="8640" y="14400"/>
                    <a:pt x="10800" y="12000"/>
                  </a:cubicBezTo>
                  <a:cubicBezTo>
                    <a:pt x="12960" y="9600"/>
                    <a:pt x="21600" y="0"/>
                    <a:pt x="17280" y="0"/>
                  </a:cubicBezTo>
                  <a:cubicBezTo>
                    <a:pt x="15120" y="0"/>
                    <a:pt x="8640" y="7200"/>
                    <a:pt x="8640" y="9600"/>
                  </a:cubicBezTo>
                  <a:cubicBezTo>
                    <a:pt x="8640" y="12000"/>
                    <a:pt x="8640" y="7200"/>
                    <a:pt x="8640" y="9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91" name="Freeform 615"/>
            <p:cNvSpPr/>
            <p:nvPr/>
          </p:nvSpPr>
          <p:spPr>
            <a:xfrm>
              <a:off x="4173512" y="3367680"/>
              <a:ext cx="61541" cy="1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6" h="12150" extrusionOk="0">
                  <a:moveTo>
                    <a:pt x="18816" y="7200"/>
                  </a:moveTo>
                  <a:cubicBezTo>
                    <a:pt x="18816" y="0"/>
                    <a:pt x="-2784" y="0"/>
                    <a:pt x="302" y="0"/>
                  </a:cubicBezTo>
                  <a:cubicBezTo>
                    <a:pt x="3387" y="0"/>
                    <a:pt x="15730" y="21600"/>
                    <a:pt x="18816" y="7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92" name="Freeform 616"/>
            <p:cNvSpPr/>
            <p:nvPr/>
          </p:nvSpPr>
          <p:spPr>
            <a:xfrm>
              <a:off x="4864129" y="8992341"/>
              <a:ext cx="178297" cy="16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18900"/>
                  </a:moveTo>
                  <a:cubicBezTo>
                    <a:pt x="15600" y="18900"/>
                    <a:pt x="13200" y="14850"/>
                    <a:pt x="9600" y="12150"/>
                  </a:cubicBezTo>
                  <a:cubicBezTo>
                    <a:pt x="8400" y="9450"/>
                    <a:pt x="6000" y="8100"/>
                    <a:pt x="4800" y="6750"/>
                  </a:cubicBezTo>
                  <a:cubicBezTo>
                    <a:pt x="3600" y="6750"/>
                    <a:pt x="1200" y="5400"/>
                    <a:pt x="1200" y="4050"/>
                  </a:cubicBezTo>
                  <a:cubicBezTo>
                    <a:pt x="1200" y="4050"/>
                    <a:pt x="2400" y="4050"/>
                    <a:pt x="2400" y="2700"/>
                  </a:cubicBezTo>
                  <a:cubicBezTo>
                    <a:pt x="3600" y="2700"/>
                    <a:pt x="1200" y="0"/>
                    <a:pt x="0" y="0"/>
                  </a:cubicBezTo>
                  <a:cubicBezTo>
                    <a:pt x="0" y="6750"/>
                    <a:pt x="0" y="13500"/>
                    <a:pt x="0" y="18900"/>
                  </a:cubicBezTo>
                  <a:cubicBezTo>
                    <a:pt x="0" y="20250"/>
                    <a:pt x="7200" y="20250"/>
                    <a:pt x="8400" y="20250"/>
                  </a:cubicBezTo>
                  <a:cubicBezTo>
                    <a:pt x="9600" y="20250"/>
                    <a:pt x="10800" y="20250"/>
                    <a:pt x="12000" y="21600"/>
                  </a:cubicBezTo>
                  <a:cubicBezTo>
                    <a:pt x="14400" y="21600"/>
                    <a:pt x="14400" y="21600"/>
                    <a:pt x="15600" y="20250"/>
                  </a:cubicBezTo>
                  <a:cubicBezTo>
                    <a:pt x="16800" y="20250"/>
                    <a:pt x="21600" y="20250"/>
                    <a:pt x="21600" y="18900"/>
                  </a:cubicBezTo>
                  <a:cubicBezTo>
                    <a:pt x="21600" y="18900"/>
                    <a:pt x="21600" y="17550"/>
                    <a:pt x="20400" y="189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93" name="Freeform 617"/>
            <p:cNvSpPr/>
            <p:nvPr/>
          </p:nvSpPr>
          <p:spPr>
            <a:xfrm>
              <a:off x="4675744" y="8978643"/>
              <a:ext cx="296040" cy="23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extrusionOk="0">
                  <a:moveTo>
                    <a:pt x="13680" y="15282"/>
                  </a:moveTo>
                  <a:cubicBezTo>
                    <a:pt x="13680" y="11526"/>
                    <a:pt x="13680" y="8708"/>
                    <a:pt x="13680" y="5891"/>
                  </a:cubicBezTo>
                  <a:cubicBezTo>
                    <a:pt x="13680" y="4952"/>
                    <a:pt x="13680" y="3074"/>
                    <a:pt x="13680" y="2134"/>
                  </a:cubicBezTo>
                  <a:cubicBezTo>
                    <a:pt x="13680" y="1195"/>
                    <a:pt x="11520" y="-683"/>
                    <a:pt x="10800" y="256"/>
                  </a:cubicBezTo>
                  <a:cubicBezTo>
                    <a:pt x="10080" y="1195"/>
                    <a:pt x="8640" y="256"/>
                    <a:pt x="8640" y="2134"/>
                  </a:cubicBezTo>
                  <a:cubicBezTo>
                    <a:pt x="7920" y="4013"/>
                    <a:pt x="6480" y="5891"/>
                    <a:pt x="9360" y="4952"/>
                  </a:cubicBezTo>
                  <a:cubicBezTo>
                    <a:pt x="9360" y="4952"/>
                    <a:pt x="10800" y="4952"/>
                    <a:pt x="10800" y="4952"/>
                  </a:cubicBezTo>
                  <a:cubicBezTo>
                    <a:pt x="11520" y="4952"/>
                    <a:pt x="10080" y="6830"/>
                    <a:pt x="10080" y="6830"/>
                  </a:cubicBezTo>
                  <a:cubicBezTo>
                    <a:pt x="9360" y="6830"/>
                    <a:pt x="7920" y="8708"/>
                    <a:pt x="9360" y="9647"/>
                  </a:cubicBezTo>
                  <a:cubicBezTo>
                    <a:pt x="9360" y="10587"/>
                    <a:pt x="11520" y="10587"/>
                    <a:pt x="11520" y="11526"/>
                  </a:cubicBezTo>
                  <a:cubicBezTo>
                    <a:pt x="11520" y="11526"/>
                    <a:pt x="8640" y="11526"/>
                    <a:pt x="8640" y="11526"/>
                  </a:cubicBezTo>
                  <a:cubicBezTo>
                    <a:pt x="7920" y="11526"/>
                    <a:pt x="6480" y="10587"/>
                    <a:pt x="6480" y="10587"/>
                  </a:cubicBezTo>
                  <a:cubicBezTo>
                    <a:pt x="6480" y="10587"/>
                    <a:pt x="7200" y="11526"/>
                    <a:pt x="7200" y="10587"/>
                  </a:cubicBezTo>
                  <a:cubicBezTo>
                    <a:pt x="7200" y="9647"/>
                    <a:pt x="7920" y="8708"/>
                    <a:pt x="7200" y="7769"/>
                  </a:cubicBezTo>
                  <a:cubicBezTo>
                    <a:pt x="7200" y="7769"/>
                    <a:pt x="5760" y="9647"/>
                    <a:pt x="5760" y="9647"/>
                  </a:cubicBezTo>
                  <a:cubicBezTo>
                    <a:pt x="5040" y="10587"/>
                    <a:pt x="4320" y="9647"/>
                    <a:pt x="3600" y="9647"/>
                  </a:cubicBezTo>
                  <a:cubicBezTo>
                    <a:pt x="2880" y="9647"/>
                    <a:pt x="0" y="8708"/>
                    <a:pt x="0" y="10587"/>
                  </a:cubicBezTo>
                  <a:cubicBezTo>
                    <a:pt x="0" y="11526"/>
                    <a:pt x="1440" y="10587"/>
                    <a:pt x="1440" y="10587"/>
                  </a:cubicBezTo>
                  <a:cubicBezTo>
                    <a:pt x="2160" y="9647"/>
                    <a:pt x="1440" y="10587"/>
                    <a:pt x="2160" y="10587"/>
                  </a:cubicBezTo>
                  <a:cubicBezTo>
                    <a:pt x="2880" y="11526"/>
                    <a:pt x="2880" y="9647"/>
                    <a:pt x="3600" y="10587"/>
                  </a:cubicBezTo>
                  <a:cubicBezTo>
                    <a:pt x="3600" y="10587"/>
                    <a:pt x="4320" y="11526"/>
                    <a:pt x="4320" y="11526"/>
                  </a:cubicBezTo>
                  <a:cubicBezTo>
                    <a:pt x="4320" y="11526"/>
                    <a:pt x="1440" y="12465"/>
                    <a:pt x="2880" y="13404"/>
                  </a:cubicBezTo>
                  <a:cubicBezTo>
                    <a:pt x="3600" y="14343"/>
                    <a:pt x="4320" y="12465"/>
                    <a:pt x="4320" y="13404"/>
                  </a:cubicBezTo>
                  <a:cubicBezTo>
                    <a:pt x="5040" y="13404"/>
                    <a:pt x="5760" y="14343"/>
                    <a:pt x="5760" y="14343"/>
                  </a:cubicBezTo>
                  <a:cubicBezTo>
                    <a:pt x="5760" y="14343"/>
                    <a:pt x="5760" y="14343"/>
                    <a:pt x="5040" y="14343"/>
                  </a:cubicBezTo>
                  <a:cubicBezTo>
                    <a:pt x="5040" y="15282"/>
                    <a:pt x="6480" y="15282"/>
                    <a:pt x="7200" y="15282"/>
                  </a:cubicBezTo>
                  <a:cubicBezTo>
                    <a:pt x="7920" y="15282"/>
                    <a:pt x="7920" y="13404"/>
                    <a:pt x="8640" y="15282"/>
                  </a:cubicBezTo>
                  <a:cubicBezTo>
                    <a:pt x="8640" y="15282"/>
                    <a:pt x="11520" y="19978"/>
                    <a:pt x="12240" y="19039"/>
                  </a:cubicBezTo>
                  <a:cubicBezTo>
                    <a:pt x="12240" y="19039"/>
                    <a:pt x="11520" y="18100"/>
                    <a:pt x="11520" y="18100"/>
                  </a:cubicBezTo>
                  <a:cubicBezTo>
                    <a:pt x="11520" y="17160"/>
                    <a:pt x="15840" y="20917"/>
                    <a:pt x="16560" y="20917"/>
                  </a:cubicBezTo>
                  <a:cubicBezTo>
                    <a:pt x="16560" y="19978"/>
                    <a:pt x="13680" y="17160"/>
                    <a:pt x="13680" y="16221"/>
                  </a:cubicBezTo>
                  <a:cubicBezTo>
                    <a:pt x="14400" y="16221"/>
                    <a:pt x="17280" y="17160"/>
                    <a:pt x="17280" y="17160"/>
                  </a:cubicBezTo>
                  <a:cubicBezTo>
                    <a:pt x="18720" y="17160"/>
                    <a:pt x="20160" y="17160"/>
                    <a:pt x="21600" y="16221"/>
                  </a:cubicBezTo>
                  <a:cubicBezTo>
                    <a:pt x="19440" y="14343"/>
                    <a:pt x="16560" y="15282"/>
                    <a:pt x="13680" y="1528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94" name="Freeform 618"/>
            <p:cNvSpPr/>
            <p:nvPr/>
          </p:nvSpPr>
          <p:spPr>
            <a:xfrm>
              <a:off x="4645434" y="5343429"/>
              <a:ext cx="672948" cy="56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207" extrusionOk="0">
                  <a:moveTo>
                    <a:pt x="17422" y="10996"/>
                  </a:moveTo>
                  <a:cubicBezTo>
                    <a:pt x="17422" y="10211"/>
                    <a:pt x="17422" y="9818"/>
                    <a:pt x="18275" y="9425"/>
                  </a:cubicBezTo>
                  <a:cubicBezTo>
                    <a:pt x="18275" y="9033"/>
                    <a:pt x="18843" y="9033"/>
                    <a:pt x="18559" y="8640"/>
                  </a:cubicBezTo>
                  <a:cubicBezTo>
                    <a:pt x="18275" y="8247"/>
                    <a:pt x="17991" y="7462"/>
                    <a:pt x="18559" y="7069"/>
                  </a:cubicBezTo>
                  <a:cubicBezTo>
                    <a:pt x="21117" y="5498"/>
                    <a:pt x="16854" y="5891"/>
                    <a:pt x="16854" y="5891"/>
                  </a:cubicBezTo>
                  <a:cubicBezTo>
                    <a:pt x="16854" y="5498"/>
                    <a:pt x="17138" y="5498"/>
                    <a:pt x="17422" y="5498"/>
                  </a:cubicBezTo>
                  <a:cubicBezTo>
                    <a:pt x="17706" y="5498"/>
                    <a:pt x="17706" y="4713"/>
                    <a:pt x="17706" y="4320"/>
                  </a:cubicBezTo>
                  <a:cubicBezTo>
                    <a:pt x="17706" y="3927"/>
                    <a:pt x="16570" y="3142"/>
                    <a:pt x="16570" y="3535"/>
                  </a:cubicBezTo>
                  <a:cubicBezTo>
                    <a:pt x="16570" y="3927"/>
                    <a:pt x="16285" y="3142"/>
                    <a:pt x="16285" y="3142"/>
                  </a:cubicBezTo>
                  <a:cubicBezTo>
                    <a:pt x="16001" y="3142"/>
                    <a:pt x="16001" y="3927"/>
                    <a:pt x="15717" y="3535"/>
                  </a:cubicBezTo>
                  <a:cubicBezTo>
                    <a:pt x="15717" y="3535"/>
                    <a:pt x="15717" y="3142"/>
                    <a:pt x="15717" y="2749"/>
                  </a:cubicBezTo>
                  <a:cubicBezTo>
                    <a:pt x="15433" y="2356"/>
                    <a:pt x="15149" y="3142"/>
                    <a:pt x="14864" y="3142"/>
                  </a:cubicBezTo>
                  <a:cubicBezTo>
                    <a:pt x="14864" y="3142"/>
                    <a:pt x="14864" y="2356"/>
                    <a:pt x="14864" y="2356"/>
                  </a:cubicBezTo>
                  <a:cubicBezTo>
                    <a:pt x="14864" y="1571"/>
                    <a:pt x="15717" y="1964"/>
                    <a:pt x="16001" y="1964"/>
                  </a:cubicBezTo>
                  <a:cubicBezTo>
                    <a:pt x="16285" y="1571"/>
                    <a:pt x="15149" y="1571"/>
                    <a:pt x="15149" y="1571"/>
                  </a:cubicBezTo>
                  <a:cubicBezTo>
                    <a:pt x="14580" y="1571"/>
                    <a:pt x="14012" y="1178"/>
                    <a:pt x="13443" y="1571"/>
                  </a:cubicBezTo>
                  <a:cubicBezTo>
                    <a:pt x="12875" y="1964"/>
                    <a:pt x="12591" y="3142"/>
                    <a:pt x="12022" y="2749"/>
                  </a:cubicBezTo>
                  <a:cubicBezTo>
                    <a:pt x="11170" y="2749"/>
                    <a:pt x="10885" y="2749"/>
                    <a:pt x="10317" y="1964"/>
                  </a:cubicBezTo>
                  <a:cubicBezTo>
                    <a:pt x="9749" y="1178"/>
                    <a:pt x="8612" y="1964"/>
                    <a:pt x="7759" y="1964"/>
                  </a:cubicBezTo>
                  <a:cubicBezTo>
                    <a:pt x="7191" y="1964"/>
                    <a:pt x="7191" y="1571"/>
                    <a:pt x="6906" y="785"/>
                  </a:cubicBezTo>
                  <a:cubicBezTo>
                    <a:pt x="6622" y="0"/>
                    <a:pt x="6054" y="0"/>
                    <a:pt x="5201" y="0"/>
                  </a:cubicBezTo>
                  <a:cubicBezTo>
                    <a:pt x="4917" y="0"/>
                    <a:pt x="2643" y="393"/>
                    <a:pt x="2643" y="1571"/>
                  </a:cubicBezTo>
                  <a:cubicBezTo>
                    <a:pt x="2643" y="2749"/>
                    <a:pt x="3780" y="3142"/>
                    <a:pt x="3212" y="4713"/>
                  </a:cubicBezTo>
                  <a:cubicBezTo>
                    <a:pt x="2643" y="5498"/>
                    <a:pt x="1506" y="3927"/>
                    <a:pt x="1791" y="3142"/>
                  </a:cubicBezTo>
                  <a:cubicBezTo>
                    <a:pt x="1791" y="2749"/>
                    <a:pt x="2359" y="2356"/>
                    <a:pt x="2359" y="1964"/>
                  </a:cubicBezTo>
                  <a:cubicBezTo>
                    <a:pt x="2643" y="1178"/>
                    <a:pt x="1791" y="785"/>
                    <a:pt x="1791" y="393"/>
                  </a:cubicBezTo>
                  <a:cubicBezTo>
                    <a:pt x="938" y="1178"/>
                    <a:pt x="654" y="1571"/>
                    <a:pt x="654" y="2749"/>
                  </a:cubicBezTo>
                  <a:cubicBezTo>
                    <a:pt x="370" y="3142"/>
                    <a:pt x="-483" y="4713"/>
                    <a:pt x="370" y="4713"/>
                  </a:cubicBezTo>
                  <a:cubicBezTo>
                    <a:pt x="370" y="4713"/>
                    <a:pt x="654" y="4713"/>
                    <a:pt x="938" y="5105"/>
                  </a:cubicBezTo>
                  <a:cubicBezTo>
                    <a:pt x="938" y="5498"/>
                    <a:pt x="1222" y="5891"/>
                    <a:pt x="1506" y="6284"/>
                  </a:cubicBezTo>
                  <a:cubicBezTo>
                    <a:pt x="2075" y="7069"/>
                    <a:pt x="938" y="8640"/>
                    <a:pt x="2359" y="9033"/>
                  </a:cubicBezTo>
                  <a:cubicBezTo>
                    <a:pt x="2359" y="9033"/>
                    <a:pt x="2928" y="9033"/>
                    <a:pt x="3212" y="9033"/>
                  </a:cubicBezTo>
                  <a:cubicBezTo>
                    <a:pt x="3496" y="9033"/>
                    <a:pt x="3496" y="8640"/>
                    <a:pt x="3780" y="8640"/>
                  </a:cubicBezTo>
                  <a:cubicBezTo>
                    <a:pt x="4633" y="8640"/>
                    <a:pt x="4917" y="9818"/>
                    <a:pt x="5485" y="10604"/>
                  </a:cubicBezTo>
                  <a:cubicBezTo>
                    <a:pt x="5485" y="10604"/>
                    <a:pt x="5770" y="10996"/>
                    <a:pt x="6054" y="10604"/>
                  </a:cubicBezTo>
                  <a:cubicBezTo>
                    <a:pt x="6054" y="10211"/>
                    <a:pt x="6338" y="10604"/>
                    <a:pt x="6906" y="10604"/>
                  </a:cubicBezTo>
                  <a:cubicBezTo>
                    <a:pt x="7475" y="10996"/>
                    <a:pt x="8896" y="9818"/>
                    <a:pt x="8328" y="11389"/>
                  </a:cubicBezTo>
                  <a:cubicBezTo>
                    <a:pt x="7759" y="12567"/>
                    <a:pt x="7759" y="13745"/>
                    <a:pt x="8328" y="14924"/>
                  </a:cubicBezTo>
                  <a:cubicBezTo>
                    <a:pt x="8328" y="15316"/>
                    <a:pt x="8612" y="15709"/>
                    <a:pt x="8612" y="16102"/>
                  </a:cubicBezTo>
                  <a:cubicBezTo>
                    <a:pt x="8612" y="16495"/>
                    <a:pt x="7759" y="16887"/>
                    <a:pt x="8043" y="17280"/>
                  </a:cubicBezTo>
                  <a:cubicBezTo>
                    <a:pt x="8896" y="18458"/>
                    <a:pt x="9180" y="21600"/>
                    <a:pt x="10885" y="20815"/>
                  </a:cubicBezTo>
                  <a:cubicBezTo>
                    <a:pt x="11170" y="20815"/>
                    <a:pt x="11170" y="21207"/>
                    <a:pt x="11454" y="21207"/>
                  </a:cubicBezTo>
                  <a:cubicBezTo>
                    <a:pt x="11738" y="21207"/>
                    <a:pt x="12022" y="20815"/>
                    <a:pt x="12306" y="20422"/>
                  </a:cubicBezTo>
                  <a:cubicBezTo>
                    <a:pt x="12875" y="20029"/>
                    <a:pt x="13159" y="19244"/>
                    <a:pt x="14012" y="18458"/>
                  </a:cubicBezTo>
                  <a:cubicBezTo>
                    <a:pt x="14580" y="18065"/>
                    <a:pt x="13443" y="18065"/>
                    <a:pt x="13443" y="17280"/>
                  </a:cubicBezTo>
                  <a:cubicBezTo>
                    <a:pt x="13443" y="16887"/>
                    <a:pt x="13159" y="16495"/>
                    <a:pt x="13159" y="16102"/>
                  </a:cubicBezTo>
                  <a:cubicBezTo>
                    <a:pt x="13159" y="15709"/>
                    <a:pt x="12306" y="15316"/>
                    <a:pt x="12306" y="14924"/>
                  </a:cubicBezTo>
                  <a:cubicBezTo>
                    <a:pt x="12306" y="14531"/>
                    <a:pt x="14012" y="14924"/>
                    <a:pt x="14296" y="14924"/>
                  </a:cubicBezTo>
                  <a:cubicBezTo>
                    <a:pt x="14864" y="14924"/>
                    <a:pt x="14580" y="15316"/>
                    <a:pt x="14864" y="15709"/>
                  </a:cubicBezTo>
                  <a:cubicBezTo>
                    <a:pt x="15149" y="15709"/>
                    <a:pt x="15149" y="14924"/>
                    <a:pt x="15433" y="14924"/>
                  </a:cubicBezTo>
                  <a:cubicBezTo>
                    <a:pt x="15717" y="14531"/>
                    <a:pt x="16570" y="14531"/>
                    <a:pt x="17138" y="14138"/>
                  </a:cubicBezTo>
                  <a:cubicBezTo>
                    <a:pt x="17422" y="13745"/>
                    <a:pt x="17991" y="13353"/>
                    <a:pt x="18559" y="12960"/>
                  </a:cubicBezTo>
                  <a:cubicBezTo>
                    <a:pt x="18275" y="12175"/>
                    <a:pt x="17422" y="11782"/>
                    <a:pt x="17422" y="1099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95" name="Freeform 619"/>
            <p:cNvSpPr/>
            <p:nvPr/>
          </p:nvSpPr>
          <p:spPr>
            <a:xfrm>
              <a:off x="5245269" y="5500066"/>
              <a:ext cx="241211" cy="381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9" h="20653" extrusionOk="0">
                  <a:moveTo>
                    <a:pt x="17056" y="16484"/>
                  </a:moveTo>
                  <a:cubicBezTo>
                    <a:pt x="17056" y="15916"/>
                    <a:pt x="12902" y="12505"/>
                    <a:pt x="13733" y="11937"/>
                  </a:cubicBezTo>
                  <a:cubicBezTo>
                    <a:pt x="14564" y="11368"/>
                    <a:pt x="13733" y="10800"/>
                    <a:pt x="15394" y="10232"/>
                  </a:cubicBezTo>
                  <a:cubicBezTo>
                    <a:pt x="17887" y="10232"/>
                    <a:pt x="17056" y="9095"/>
                    <a:pt x="17056" y="8526"/>
                  </a:cubicBezTo>
                  <a:cubicBezTo>
                    <a:pt x="17056" y="7958"/>
                    <a:pt x="17056" y="7389"/>
                    <a:pt x="17056" y="7389"/>
                  </a:cubicBezTo>
                  <a:cubicBezTo>
                    <a:pt x="17056" y="6821"/>
                    <a:pt x="16225" y="6821"/>
                    <a:pt x="15394" y="6253"/>
                  </a:cubicBezTo>
                  <a:cubicBezTo>
                    <a:pt x="14564" y="5116"/>
                    <a:pt x="12071" y="5116"/>
                    <a:pt x="12071" y="3979"/>
                  </a:cubicBezTo>
                  <a:cubicBezTo>
                    <a:pt x="11241" y="2274"/>
                    <a:pt x="7917" y="568"/>
                    <a:pt x="6256" y="0"/>
                  </a:cubicBezTo>
                  <a:cubicBezTo>
                    <a:pt x="6256" y="1705"/>
                    <a:pt x="2102" y="1705"/>
                    <a:pt x="2933" y="2842"/>
                  </a:cubicBezTo>
                  <a:cubicBezTo>
                    <a:pt x="2933" y="3411"/>
                    <a:pt x="4594" y="3979"/>
                    <a:pt x="3764" y="4547"/>
                  </a:cubicBezTo>
                  <a:cubicBezTo>
                    <a:pt x="2933" y="4547"/>
                    <a:pt x="1271" y="5116"/>
                    <a:pt x="1271" y="5684"/>
                  </a:cubicBezTo>
                  <a:cubicBezTo>
                    <a:pt x="-1221" y="6253"/>
                    <a:pt x="441" y="7958"/>
                    <a:pt x="2102" y="9095"/>
                  </a:cubicBezTo>
                  <a:cubicBezTo>
                    <a:pt x="2933" y="9663"/>
                    <a:pt x="2933" y="10232"/>
                    <a:pt x="4594" y="10232"/>
                  </a:cubicBezTo>
                  <a:cubicBezTo>
                    <a:pt x="5425" y="10232"/>
                    <a:pt x="4594" y="10800"/>
                    <a:pt x="5425" y="11368"/>
                  </a:cubicBezTo>
                  <a:cubicBezTo>
                    <a:pt x="7087" y="13074"/>
                    <a:pt x="6256" y="13642"/>
                    <a:pt x="5425" y="15347"/>
                  </a:cubicBezTo>
                  <a:cubicBezTo>
                    <a:pt x="5425" y="17053"/>
                    <a:pt x="7087" y="18758"/>
                    <a:pt x="7917" y="19895"/>
                  </a:cubicBezTo>
                  <a:cubicBezTo>
                    <a:pt x="10410" y="21600"/>
                    <a:pt x="11241" y="19895"/>
                    <a:pt x="12902" y="19895"/>
                  </a:cubicBezTo>
                  <a:cubicBezTo>
                    <a:pt x="14564" y="19895"/>
                    <a:pt x="15394" y="19326"/>
                    <a:pt x="16225" y="19326"/>
                  </a:cubicBezTo>
                  <a:cubicBezTo>
                    <a:pt x="17887" y="18758"/>
                    <a:pt x="18717" y="18758"/>
                    <a:pt x="20379" y="19326"/>
                  </a:cubicBezTo>
                  <a:cubicBezTo>
                    <a:pt x="19548" y="18189"/>
                    <a:pt x="18717" y="17053"/>
                    <a:pt x="17056" y="16484"/>
                  </a:cubicBezTo>
                  <a:cubicBezTo>
                    <a:pt x="16225" y="15347"/>
                    <a:pt x="17887" y="16484"/>
                    <a:pt x="17056" y="1648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96" name="Freeform 620"/>
            <p:cNvSpPr/>
            <p:nvPr/>
          </p:nvSpPr>
          <p:spPr>
            <a:xfrm>
              <a:off x="5402947" y="5624664"/>
              <a:ext cx="211369" cy="23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812" extrusionOk="0">
                  <a:moveTo>
                    <a:pt x="17934" y="6574"/>
                  </a:moveTo>
                  <a:cubicBezTo>
                    <a:pt x="17934" y="4696"/>
                    <a:pt x="19897" y="2817"/>
                    <a:pt x="20879" y="1878"/>
                  </a:cubicBezTo>
                  <a:cubicBezTo>
                    <a:pt x="17934" y="939"/>
                    <a:pt x="13024" y="0"/>
                    <a:pt x="11061" y="1878"/>
                  </a:cubicBezTo>
                  <a:cubicBezTo>
                    <a:pt x="9097" y="2817"/>
                    <a:pt x="8115" y="939"/>
                    <a:pt x="8115" y="0"/>
                  </a:cubicBezTo>
                  <a:cubicBezTo>
                    <a:pt x="7134" y="0"/>
                    <a:pt x="6152" y="1878"/>
                    <a:pt x="4188" y="939"/>
                  </a:cubicBezTo>
                  <a:cubicBezTo>
                    <a:pt x="4188" y="1878"/>
                    <a:pt x="6152" y="5635"/>
                    <a:pt x="3206" y="5635"/>
                  </a:cubicBezTo>
                  <a:cubicBezTo>
                    <a:pt x="1243" y="6574"/>
                    <a:pt x="-721" y="7513"/>
                    <a:pt x="261" y="9391"/>
                  </a:cubicBezTo>
                  <a:cubicBezTo>
                    <a:pt x="1243" y="11270"/>
                    <a:pt x="2224" y="12209"/>
                    <a:pt x="3206" y="14087"/>
                  </a:cubicBezTo>
                  <a:cubicBezTo>
                    <a:pt x="4188" y="15965"/>
                    <a:pt x="6152" y="17843"/>
                    <a:pt x="8115" y="20661"/>
                  </a:cubicBezTo>
                  <a:cubicBezTo>
                    <a:pt x="11061" y="21600"/>
                    <a:pt x="9097" y="17843"/>
                    <a:pt x="11061" y="17843"/>
                  </a:cubicBezTo>
                  <a:cubicBezTo>
                    <a:pt x="13024" y="17843"/>
                    <a:pt x="14006" y="17843"/>
                    <a:pt x="14988" y="16904"/>
                  </a:cubicBezTo>
                  <a:cubicBezTo>
                    <a:pt x="15970" y="16904"/>
                    <a:pt x="15970" y="18783"/>
                    <a:pt x="17934" y="17843"/>
                  </a:cubicBezTo>
                  <a:cubicBezTo>
                    <a:pt x="18915" y="15965"/>
                    <a:pt x="19897" y="15026"/>
                    <a:pt x="18915" y="13148"/>
                  </a:cubicBezTo>
                  <a:cubicBezTo>
                    <a:pt x="18915" y="11270"/>
                    <a:pt x="17934" y="8452"/>
                    <a:pt x="17934" y="657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97" name="Freeform 621"/>
            <p:cNvSpPr/>
            <p:nvPr/>
          </p:nvSpPr>
          <p:spPr>
            <a:xfrm>
              <a:off x="5573948" y="5654853"/>
              <a:ext cx="158112" cy="17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23" extrusionOk="0">
                  <a:moveTo>
                    <a:pt x="16200" y="4989"/>
                  </a:moveTo>
                  <a:cubicBezTo>
                    <a:pt x="13500" y="2589"/>
                    <a:pt x="10800" y="189"/>
                    <a:pt x="6750" y="189"/>
                  </a:cubicBezTo>
                  <a:cubicBezTo>
                    <a:pt x="4050" y="-1011"/>
                    <a:pt x="0" y="3789"/>
                    <a:pt x="1350" y="6189"/>
                  </a:cubicBezTo>
                  <a:cubicBezTo>
                    <a:pt x="1350" y="8589"/>
                    <a:pt x="2700" y="10989"/>
                    <a:pt x="2700" y="13389"/>
                  </a:cubicBezTo>
                  <a:cubicBezTo>
                    <a:pt x="4050" y="15789"/>
                    <a:pt x="1350" y="18189"/>
                    <a:pt x="0" y="19389"/>
                  </a:cubicBezTo>
                  <a:cubicBezTo>
                    <a:pt x="1350" y="20589"/>
                    <a:pt x="4050" y="19389"/>
                    <a:pt x="5400" y="19389"/>
                  </a:cubicBezTo>
                  <a:cubicBezTo>
                    <a:pt x="8100" y="19389"/>
                    <a:pt x="9450" y="20589"/>
                    <a:pt x="12150" y="19389"/>
                  </a:cubicBezTo>
                  <a:cubicBezTo>
                    <a:pt x="16200" y="18189"/>
                    <a:pt x="17550" y="10989"/>
                    <a:pt x="21600" y="8589"/>
                  </a:cubicBezTo>
                  <a:cubicBezTo>
                    <a:pt x="18900" y="7389"/>
                    <a:pt x="17550" y="6189"/>
                    <a:pt x="16200" y="4989"/>
                  </a:cubicBezTo>
                  <a:cubicBezTo>
                    <a:pt x="13500" y="3789"/>
                    <a:pt x="17550" y="6189"/>
                    <a:pt x="16200" y="498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98" name="Freeform 622"/>
            <p:cNvSpPr/>
            <p:nvPr/>
          </p:nvSpPr>
          <p:spPr>
            <a:xfrm>
              <a:off x="4170173" y="5293625"/>
              <a:ext cx="771834" cy="87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512" extrusionOk="0">
                  <a:moveTo>
                    <a:pt x="20377" y="12255"/>
                  </a:moveTo>
                  <a:cubicBezTo>
                    <a:pt x="21444" y="11483"/>
                    <a:pt x="20111" y="10712"/>
                    <a:pt x="20111" y="9941"/>
                  </a:cubicBezTo>
                  <a:cubicBezTo>
                    <a:pt x="20111" y="9426"/>
                    <a:pt x="20644" y="8912"/>
                    <a:pt x="20644" y="8398"/>
                  </a:cubicBezTo>
                  <a:cubicBezTo>
                    <a:pt x="20911" y="7626"/>
                    <a:pt x="19844" y="8141"/>
                    <a:pt x="19577" y="8141"/>
                  </a:cubicBezTo>
                  <a:cubicBezTo>
                    <a:pt x="19311" y="8141"/>
                    <a:pt x="19044" y="8141"/>
                    <a:pt x="18777" y="8141"/>
                  </a:cubicBezTo>
                  <a:cubicBezTo>
                    <a:pt x="18511" y="8141"/>
                    <a:pt x="18511" y="8398"/>
                    <a:pt x="18244" y="8398"/>
                  </a:cubicBezTo>
                  <a:cubicBezTo>
                    <a:pt x="17977" y="8398"/>
                    <a:pt x="17711" y="7626"/>
                    <a:pt x="17444" y="7626"/>
                  </a:cubicBezTo>
                  <a:cubicBezTo>
                    <a:pt x="16911" y="6598"/>
                    <a:pt x="16377" y="7112"/>
                    <a:pt x="15311" y="7112"/>
                  </a:cubicBezTo>
                  <a:cubicBezTo>
                    <a:pt x="14777" y="7112"/>
                    <a:pt x="14511" y="7112"/>
                    <a:pt x="14244" y="6598"/>
                  </a:cubicBezTo>
                  <a:cubicBezTo>
                    <a:pt x="13977" y="6083"/>
                    <a:pt x="14777" y="5569"/>
                    <a:pt x="13977" y="5055"/>
                  </a:cubicBezTo>
                  <a:cubicBezTo>
                    <a:pt x="13711" y="4798"/>
                    <a:pt x="13711" y="4283"/>
                    <a:pt x="13177" y="4283"/>
                  </a:cubicBezTo>
                  <a:cubicBezTo>
                    <a:pt x="12644" y="4283"/>
                    <a:pt x="12911" y="4283"/>
                    <a:pt x="13177" y="3769"/>
                  </a:cubicBezTo>
                  <a:cubicBezTo>
                    <a:pt x="13444" y="3255"/>
                    <a:pt x="13177" y="2741"/>
                    <a:pt x="13444" y="2226"/>
                  </a:cubicBezTo>
                  <a:cubicBezTo>
                    <a:pt x="13711" y="1712"/>
                    <a:pt x="14244" y="1455"/>
                    <a:pt x="14777" y="1198"/>
                  </a:cubicBezTo>
                  <a:cubicBezTo>
                    <a:pt x="15044" y="941"/>
                    <a:pt x="15577" y="941"/>
                    <a:pt x="15844" y="426"/>
                  </a:cubicBezTo>
                  <a:cubicBezTo>
                    <a:pt x="15844" y="-88"/>
                    <a:pt x="14777" y="-88"/>
                    <a:pt x="14777" y="169"/>
                  </a:cubicBezTo>
                  <a:cubicBezTo>
                    <a:pt x="14244" y="683"/>
                    <a:pt x="13444" y="1455"/>
                    <a:pt x="12644" y="1455"/>
                  </a:cubicBezTo>
                  <a:cubicBezTo>
                    <a:pt x="11844" y="1455"/>
                    <a:pt x="11844" y="1455"/>
                    <a:pt x="11577" y="1969"/>
                  </a:cubicBezTo>
                  <a:cubicBezTo>
                    <a:pt x="11311" y="2483"/>
                    <a:pt x="11311" y="1712"/>
                    <a:pt x="10777" y="1712"/>
                  </a:cubicBezTo>
                  <a:cubicBezTo>
                    <a:pt x="9711" y="1969"/>
                    <a:pt x="10244" y="3512"/>
                    <a:pt x="9444" y="4026"/>
                  </a:cubicBezTo>
                  <a:cubicBezTo>
                    <a:pt x="9177" y="4283"/>
                    <a:pt x="8644" y="4541"/>
                    <a:pt x="8377" y="5055"/>
                  </a:cubicBezTo>
                  <a:cubicBezTo>
                    <a:pt x="8377" y="5055"/>
                    <a:pt x="8377" y="5826"/>
                    <a:pt x="8111" y="5826"/>
                  </a:cubicBezTo>
                  <a:cubicBezTo>
                    <a:pt x="7844" y="5312"/>
                    <a:pt x="7577" y="5055"/>
                    <a:pt x="7311" y="4798"/>
                  </a:cubicBezTo>
                  <a:cubicBezTo>
                    <a:pt x="7044" y="4283"/>
                    <a:pt x="6777" y="4283"/>
                    <a:pt x="6511" y="4283"/>
                  </a:cubicBezTo>
                  <a:cubicBezTo>
                    <a:pt x="5444" y="4026"/>
                    <a:pt x="4911" y="3255"/>
                    <a:pt x="3844" y="4026"/>
                  </a:cubicBezTo>
                  <a:cubicBezTo>
                    <a:pt x="3311" y="4283"/>
                    <a:pt x="2244" y="5055"/>
                    <a:pt x="1711" y="4541"/>
                  </a:cubicBezTo>
                  <a:cubicBezTo>
                    <a:pt x="1444" y="4283"/>
                    <a:pt x="1177" y="4283"/>
                    <a:pt x="911" y="4026"/>
                  </a:cubicBezTo>
                  <a:cubicBezTo>
                    <a:pt x="377" y="4026"/>
                    <a:pt x="644" y="3512"/>
                    <a:pt x="111" y="4026"/>
                  </a:cubicBezTo>
                  <a:cubicBezTo>
                    <a:pt x="-156" y="4283"/>
                    <a:pt x="111" y="4283"/>
                    <a:pt x="377" y="4541"/>
                  </a:cubicBezTo>
                  <a:cubicBezTo>
                    <a:pt x="377" y="4798"/>
                    <a:pt x="111" y="5055"/>
                    <a:pt x="111" y="5312"/>
                  </a:cubicBezTo>
                  <a:cubicBezTo>
                    <a:pt x="644" y="5312"/>
                    <a:pt x="1177" y="5569"/>
                    <a:pt x="1444" y="5569"/>
                  </a:cubicBezTo>
                  <a:cubicBezTo>
                    <a:pt x="1711" y="5826"/>
                    <a:pt x="1977" y="5826"/>
                    <a:pt x="1977" y="6083"/>
                  </a:cubicBezTo>
                  <a:cubicBezTo>
                    <a:pt x="2244" y="6341"/>
                    <a:pt x="2244" y="6083"/>
                    <a:pt x="2511" y="6083"/>
                  </a:cubicBezTo>
                  <a:cubicBezTo>
                    <a:pt x="2511" y="5826"/>
                    <a:pt x="2511" y="6598"/>
                    <a:pt x="2777" y="6598"/>
                  </a:cubicBezTo>
                  <a:cubicBezTo>
                    <a:pt x="3044" y="6855"/>
                    <a:pt x="3311" y="6598"/>
                    <a:pt x="3844" y="6341"/>
                  </a:cubicBezTo>
                  <a:cubicBezTo>
                    <a:pt x="4111" y="6341"/>
                    <a:pt x="3311" y="5826"/>
                    <a:pt x="3311" y="5826"/>
                  </a:cubicBezTo>
                  <a:cubicBezTo>
                    <a:pt x="3311" y="5569"/>
                    <a:pt x="4111" y="5055"/>
                    <a:pt x="4111" y="4798"/>
                  </a:cubicBezTo>
                  <a:cubicBezTo>
                    <a:pt x="4377" y="4541"/>
                    <a:pt x="4911" y="4283"/>
                    <a:pt x="5177" y="4541"/>
                  </a:cubicBezTo>
                  <a:cubicBezTo>
                    <a:pt x="5444" y="4541"/>
                    <a:pt x="5977" y="4798"/>
                    <a:pt x="5977" y="4798"/>
                  </a:cubicBezTo>
                  <a:cubicBezTo>
                    <a:pt x="5977" y="5055"/>
                    <a:pt x="5977" y="5055"/>
                    <a:pt x="6244" y="5055"/>
                  </a:cubicBezTo>
                  <a:cubicBezTo>
                    <a:pt x="6244" y="5312"/>
                    <a:pt x="5977" y="5569"/>
                    <a:pt x="5977" y="5569"/>
                  </a:cubicBezTo>
                  <a:cubicBezTo>
                    <a:pt x="5977" y="5826"/>
                    <a:pt x="6511" y="6341"/>
                    <a:pt x="6511" y="6598"/>
                  </a:cubicBezTo>
                  <a:cubicBezTo>
                    <a:pt x="7044" y="7369"/>
                    <a:pt x="7577" y="7369"/>
                    <a:pt x="7577" y="8398"/>
                  </a:cubicBezTo>
                  <a:cubicBezTo>
                    <a:pt x="7577" y="9169"/>
                    <a:pt x="7577" y="9941"/>
                    <a:pt x="7311" y="10712"/>
                  </a:cubicBezTo>
                  <a:cubicBezTo>
                    <a:pt x="7311" y="10969"/>
                    <a:pt x="7844" y="10969"/>
                    <a:pt x="7844" y="11226"/>
                  </a:cubicBezTo>
                  <a:cubicBezTo>
                    <a:pt x="7577" y="11483"/>
                    <a:pt x="7311" y="11741"/>
                    <a:pt x="7311" y="11998"/>
                  </a:cubicBezTo>
                  <a:cubicBezTo>
                    <a:pt x="7044" y="12255"/>
                    <a:pt x="7044" y="12769"/>
                    <a:pt x="6777" y="12769"/>
                  </a:cubicBezTo>
                  <a:cubicBezTo>
                    <a:pt x="6244" y="13026"/>
                    <a:pt x="5711" y="12769"/>
                    <a:pt x="5711" y="13541"/>
                  </a:cubicBezTo>
                  <a:cubicBezTo>
                    <a:pt x="5711" y="14055"/>
                    <a:pt x="4911" y="14055"/>
                    <a:pt x="5711" y="14312"/>
                  </a:cubicBezTo>
                  <a:cubicBezTo>
                    <a:pt x="5977" y="14569"/>
                    <a:pt x="6244" y="14569"/>
                    <a:pt x="6777" y="14826"/>
                  </a:cubicBezTo>
                  <a:cubicBezTo>
                    <a:pt x="7044" y="15083"/>
                    <a:pt x="7311" y="15341"/>
                    <a:pt x="7577" y="15598"/>
                  </a:cubicBezTo>
                  <a:cubicBezTo>
                    <a:pt x="8111" y="15855"/>
                    <a:pt x="8377" y="15598"/>
                    <a:pt x="8911" y="15598"/>
                  </a:cubicBezTo>
                  <a:cubicBezTo>
                    <a:pt x="9177" y="15598"/>
                    <a:pt x="9444" y="15855"/>
                    <a:pt x="9977" y="16112"/>
                  </a:cubicBezTo>
                  <a:cubicBezTo>
                    <a:pt x="10244" y="16112"/>
                    <a:pt x="10511" y="16112"/>
                    <a:pt x="10777" y="16369"/>
                  </a:cubicBezTo>
                  <a:cubicBezTo>
                    <a:pt x="11577" y="16883"/>
                    <a:pt x="12111" y="17398"/>
                    <a:pt x="12644" y="18169"/>
                  </a:cubicBezTo>
                  <a:cubicBezTo>
                    <a:pt x="12911" y="18941"/>
                    <a:pt x="13177" y="19198"/>
                    <a:pt x="14244" y="19455"/>
                  </a:cubicBezTo>
                  <a:cubicBezTo>
                    <a:pt x="14511" y="19455"/>
                    <a:pt x="14777" y="19198"/>
                    <a:pt x="15044" y="18941"/>
                  </a:cubicBezTo>
                  <a:cubicBezTo>
                    <a:pt x="15311" y="18941"/>
                    <a:pt x="15577" y="19455"/>
                    <a:pt x="15844" y="19198"/>
                  </a:cubicBezTo>
                  <a:cubicBezTo>
                    <a:pt x="16377" y="18941"/>
                    <a:pt x="16911" y="19198"/>
                    <a:pt x="17177" y="19455"/>
                  </a:cubicBezTo>
                  <a:cubicBezTo>
                    <a:pt x="17177" y="19712"/>
                    <a:pt x="16911" y="20226"/>
                    <a:pt x="16911" y="20483"/>
                  </a:cubicBezTo>
                  <a:cubicBezTo>
                    <a:pt x="16644" y="20741"/>
                    <a:pt x="16377" y="20741"/>
                    <a:pt x="16911" y="20998"/>
                  </a:cubicBezTo>
                  <a:cubicBezTo>
                    <a:pt x="16911" y="20998"/>
                    <a:pt x="17444" y="21512"/>
                    <a:pt x="17177" y="21512"/>
                  </a:cubicBezTo>
                  <a:cubicBezTo>
                    <a:pt x="17711" y="21512"/>
                    <a:pt x="17977" y="18683"/>
                    <a:pt x="18244" y="18169"/>
                  </a:cubicBezTo>
                  <a:cubicBezTo>
                    <a:pt x="18244" y="17141"/>
                    <a:pt x="17444" y="16883"/>
                    <a:pt x="17177" y="16112"/>
                  </a:cubicBezTo>
                  <a:cubicBezTo>
                    <a:pt x="17177" y="15598"/>
                    <a:pt x="17177" y="15341"/>
                    <a:pt x="17444" y="15341"/>
                  </a:cubicBezTo>
                  <a:cubicBezTo>
                    <a:pt x="17711" y="15341"/>
                    <a:pt x="18511" y="15083"/>
                    <a:pt x="18511" y="14826"/>
                  </a:cubicBezTo>
                  <a:cubicBezTo>
                    <a:pt x="18244" y="14826"/>
                    <a:pt x="17711" y="14826"/>
                    <a:pt x="17711" y="14569"/>
                  </a:cubicBezTo>
                  <a:cubicBezTo>
                    <a:pt x="17444" y="14569"/>
                    <a:pt x="17444" y="14055"/>
                    <a:pt x="17444" y="14055"/>
                  </a:cubicBezTo>
                  <a:cubicBezTo>
                    <a:pt x="17977" y="14055"/>
                    <a:pt x="18511" y="14055"/>
                    <a:pt x="19044" y="14055"/>
                  </a:cubicBezTo>
                  <a:cubicBezTo>
                    <a:pt x="19311" y="14055"/>
                    <a:pt x="20911" y="13283"/>
                    <a:pt x="20911" y="13541"/>
                  </a:cubicBezTo>
                  <a:cubicBezTo>
                    <a:pt x="20911" y="13026"/>
                    <a:pt x="20111" y="12255"/>
                    <a:pt x="20377" y="12255"/>
                  </a:cubicBezTo>
                  <a:cubicBezTo>
                    <a:pt x="20644" y="11998"/>
                    <a:pt x="20111" y="12255"/>
                    <a:pt x="20377" y="1225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499" name="Freeform 623"/>
            <p:cNvSpPr/>
            <p:nvPr/>
          </p:nvSpPr>
          <p:spPr>
            <a:xfrm>
              <a:off x="4272055" y="5877416"/>
              <a:ext cx="270379" cy="33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051" extrusionOk="0">
                  <a:moveTo>
                    <a:pt x="15429" y="3927"/>
                  </a:moveTo>
                  <a:cubicBezTo>
                    <a:pt x="13886" y="3927"/>
                    <a:pt x="13114" y="2618"/>
                    <a:pt x="11571" y="1964"/>
                  </a:cubicBezTo>
                  <a:cubicBezTo>
                    <a:pt x="10800" y="1309"/>
                    <a:pt x="9257" y="0"/>
                    <a:pt x="7714" y="0"/>
                  </a:cubicBezTo>
                  <a:cubicBezTo>
                    <a:pt x="7714" y="1964"/>
                    <a:pt x="3086" y="655"/>
                    <a:pt x="3086" y="2618"/>
                  </a:cubicBezTo>
                  <a:cubicBezTo>
                    <a:pt x="3086" y="3927"/>
                    <a:pt x="3086" y="3927"/>
                    <a:pt x="2314" y="4582"/>
                  </a:cubicBezTo>
                  <a:cubicBezTo>
                    <a:pt x="771" y="5236"/>
                    <a:pt x="1543" y="5891"/>
                    <a:pt x="1543" y="6545"/>
                  </a:cubicBezTo>
                  <a:cubicBezTo>
                    <a:pt x="1543" y="7200"/>
                    <a:pt x="771" y="7855"/>
                    <a:pt x="0" y="8509"/>
                  </a:cubicBezTo>
                  <a:cubicBezTo>
                    <a:pt x="0" y="8509"/>
                    <a:pt x="0" y="9164"/>
                    <a:pt x="0" y="9818"/>
                  </a:cubicBezTo>
                  <a:cubicBezTo>
                    <a:pt x="771" y="10473"/>
                    <a:pt x="0" y="11127"/>
                    <a:pt x="0" y="11782"/>
                  </a:cubicBezTo>
                  <a:cubicBezTo>
                    <a:pt x="0" y="11782"/>
                    <a:pt x="771" y="13745"/>
                    <a:pt x="1543" y="13091"/>
                  </a:cubicBezTo>
                  <a:cubicBezTo>
                    <a:pt x="3086" y="13091"/>
                    <a:pt x="3086" y="11782"/>
                    <a:pt x="3857" y="11782"/>
                  </a:cubicBezTo>
                  <a:cubicBezTo>
                    <a:pt x="3086" y="11782"/>
                    <a:pt x="4629" y="13091"/>
                    <a:pt x="3857" y="13091"/>
                  </a:cubicBezTo>
                  <a:cubicBezTo>
                    <a:pt x="3857" y="14400"/>
                    <a:pt x="3857" y="15055"/>
                    <a:pt x="2314" y="15709"/>
                  </a:cubicBezTo>
                  <a:cubicBezTo>
                    <a:pt x="2314" y="15709"/>
                    <a:pt x="3086" y="17018"/>
                    <a:pt x="2314" y="17018"/>
                  </a:cubicBezTo>
                  <a:cubicBezTo>
                    <a:pt x="2314" y="17673"/>
                    <a:pt x="1543" y="17673"/>
                    <a:pt x="2314" y="18327"/>
                  </a:cubicBezTo>
                  <a:cubicBezTo>
                    <a:pt x="3857" y="18982"/>
                    <a:pt x="4629" y="18982"/>
                    <a:pt x="6171" y="20945"/>
                  </a:cubicBezTo>
                  <a:cubicBezTo>
                    <a:pt x="6943" y="21600"/>
                    <a:pt x="7714" y="18982"/>
                    <a:pt x="8486" y="18982"/>
                  </a:cubicBezTo>
                  <a:cubicBezTo>
                    <a:pt x="9257" y="17018"/>
                    <a:pt x="10029" y="15055"/>
                    <a:pt x="12343" y="14400"/>
                  </a:cubicBezTo>
                  <a:cubicBezTo>
                    <a:pt x="13886" y="13745"/>
                    <a:pt x="15429" y="13745"/>
                    <a:pt x="16971" y="12436"/>
                  </a:cubicBezTo>
                  <a:cubicBezTo>
                    <a:pt x="18514" y="11782"/>
                    <a:pt x="20057" y="10473"/>
                    <a:pt x="20829" y="8509"/>
                  </a:cubicBezTo>
                  <a:cubicBezTo>
                    <a:pt x="20829" y="7200"/>
                    <a:pt x="21600" y="6545"/>
                    <a:pt x="20829" y="5236"/>
                  </a:cubicBezTo>
                  <a:cubicBezTo>
                    <a:pt x="20057" y="4582"/>
                    <a:pt x="19286" y="3927"/>
                    <a:pt x="18514" y="3273"/>
                  </a:cubicBezTo>
                  <a:cubicBezTo>
                    <a:pt x="17743" y="3273"/>
                    <a:pt x="16200" y="3927"/>
                    <a:pt x="15429" y="392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00" name="Freeform 624"/>
            <p:cNvSpPr/>
            <p:nvPr/>
          </p:nvSpPr>
          <p:spPr>
            <a:xfrm>
              <a:off x="4256156" y="5941496"/>
              <a:ext cx="618068" cy="97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271" extrusionOk="0">
                  <a:moveTo>
                    <a:pt x="18747" y="4775"/>
                  </a:moveTo>
                  <a:cubicBezTo>
                    <a:pt x="17397" y="4320"/>
                    <a:pt x="19422" y="3411"/>
                    <a:pt x="18409" y="3183"/>
                  </a:cubicBezTo>
                  <a:cubicBezTo>
                    <a:pt x="17734" y="2728"/>
                    <a:pt x="17059" y="2956"/>
                    <a:pt x="16384" y="2956"/>
                  </a:cubicBezTo>
                  <a:cubicBezTo>
                    <a:pt x="15709" y="2728"/>
                    <a:pt x="15709" y="3183"/>
                    <a:pt x="15034" y="3183"/>
                  </a:cubicBezTo>
                  <a:cubicBezTo>
                    <a:pt x="14359" y="2956"/>
                    <a:pt x="13684" y="2956"/>
                    <a:pt x="13347" y="2501"/>
                  </a:cubicBezTo>
                  <a:cubicBezTo>
                    <a:pt x="13009" y="2274"/>
                    <a:pt x="12672" y="1592"/>
                    <a:pt x="12334" y="1364"/>
                  </a:cubicBezTo>
                  <a:cubicBezTo>
                    <a:pt x="11659" y="1137"/>
                    <a:pt x="11322" y="682"/>
                    <a:pt x="10647" y="455"/>
                  </a:cubicBezTo>
                  <a:cubicBezTo>
                    <a:pt x="10309" y="0"/>
                    <a:pt x="9634" y="227"/>
                    <a:pt x="8959" y="0"/>
                  </a:cubicBezTo>
                  <a:cubicBezTo>
                    <a:pt x="9634" y="455"/>
                    <a:pt x="9972" y="682"/>
                    <a:pt x="9972" y="1137"/>
                  </a:cubicBezTo>
                  <a:cubicBezTo>
                    <a:pt x="9634" y="1592"/>
                    <a:pt x="9634" y="2046"/>
                    <a:pt x="8959" y="2274"/>
                  </a:cubicBezTo>
                  <a:cubicBezTo>
                    <a:pt x="8284" y="2728"/>
                    <a:pt x="7946" y="3183"/>
                    <a:pt x="7271" y="3183"/>
                  </a:cubicBezTo>
                  <a:cubicBezTo>
                    <a:pt x="6596" y="3411"/>
                    <a:pt x="5921" y="3411"/>
                    <a:pt x="5247" y="3865"/>
                  </a:cubicBezTo>
                  <a:cubicBezTo>
                    <a:pt x="4909" y="4093"/>
                    <a:pt x="3559" y="6139"/>
                    <a:pt x="3222" y="5912"/>
                  </a:cubicBezTo>
                  <a:cubicBezTo>
                    <a:pt x="2546" y="5229"/>
                    <a:pt x="2209" y="5229"/>
                    <a:pt x="1534" y="5002"/>
                  </a:cubicBezTo>
                  <a:cubicBezTo>
                    <a:pt x="1196" y="5002"/>
                    <a:pt x="1196" y="5002"/>
                    <a:pt x="1534" y="4775"/>
                  </a:cubicBezTo>
                  <a:cubicBezTo>
                    <a:pt x="1871" y="4547"/>
                    <a:pt x="1871" y="4320"/>
                    <a:pt x="1534" y="4093"/>
                  </a:cubicBezTo>
                  <a:cubicBezTo>
                    <a:pt x="859" y="4320"/>
                    <a:pt x="-491" y="5229"/>
                    <a:pt x="184" y="5912"/>
                  </a:cubicBezTo>
                  <a:cubicBezTo>
                    <a:pt x="184" y="5912"/>
                    <a:pt x="859" y="6594"/>
                    <a:pt x="521" y="6821"/>
                  </a:cubicBezTo>
                  <a:cubicBezTo>
                    <a:pt x="184" y="6821"/>
                    <a:pt x="-154" y="7048"/>
                    <a:pt x="521" y="7276"/>
                  </a:cubicBezTo>
                  <a:cubicBezTo>
                    <a:pt x="2209" y="7958"/>
                    <a:pt x="3559" y="9322"/>
                    <a:pt x="4234" y="10686"/>
                  </a:cubicBezTo>
                  <a:cubicBezTo>
                    <a:pt x="5247" y="11823"/>
                    <a:pt x="5921" y="13187"/>
                    <a:pt x="7271" y="14324"/>
                  </a:cubicBezTo>
                  <a:cubicBezTo>
                    <a:pt x="7609" y="14779"/>
                    <a:pt x="8284" y="15234"/>
                    <a:pt x="8284" y="15916"/>
                  </a:cubicBezTo>
                  <a:cubicBezTo>
                    <a:pt x="8284" y="16143"/>
                    <a:pt x="7946" y="15916"/>
                    <a:pt x="7946" y="16143"/>
                  </a:cubicBezTo>
                  <a:cubicBezTo>
                    <a:pt x="8284" y="16371"/>
                    <a:pt x="8622" y="16598"/>
                    <a:pt x="8959" y="16825"/>
                  </a:cubicBezTo>
                  <a:cubicBezTo>
                    <a:pt x="9297" y="17280"/>
                    <a:pt x="9634" y="17735"/>
                    <a:pt x="10309" y="17962"/>
                  </a:cubicBezTo>
                  <a:cubicBezTo>
                    <a:pt x="11322" y="18189"/>
                    <a:pt x="12334" y="18644"/>
                    <a:pt x="13347" y="18872"/>
                  </a:cubicBezTo>
                  <a:cubicBezTo>
                    <a:pt x="14022" y="19099"/>
                    <a:pt x="14697" y="19554"/>
                    <a:pt x="15709" y="19781"/>
                  </a:cubicBezTo>
                  <a:cubicBezTo>
                    <a:pt x="16384" y="20236"/>
                    <a:pt x="17059" y="20691"/>
                    <a:pt x="17734" y="21145"/>
                  </a:cubicBezTo>
                  <a:cubicBezTo>
                    <a:pt x="19084" y="21600"/>
                    <a:pt x="18747" y="20691"/>
                    <a:pt x="19422" y="20463"/>
                  </a:cubicBezTo>
                  <a:cubicBezTo>
                    <a:pt x="19759" y="20236"/>
                    <a:pt x="19759" y="19781"/>
                    <a:pt x="20097" y="19554"/>
                  </a:cubicBezTo>
                  <a:cubicBezTo>
                    <a:pt x="20097" y="19326"/>
                    <a:pt x="21109" y="18872"/>
                    <a:pt x="20772" y="18644"/>
                  </a:cubicBezTo>
                  <a:cubicBezTo>
                    <a:pt x="20097" y="18417"/>
                    <a:pt x="19759" y="18417"/>
                    <a:pt x="20097" y="17735"/>
                  </a:cubicBezTo>
                  <a:cubicBezTo>
                    <a:pt x="20097" y="17507"/>
                    <a:pt x="20097" y="17280"/>
                    <a:pt x="20097" y="17280"/>
                  </a:cubicBezTo>
                  <a:cubicBezTo>
                    <a:pt x="20434" y="17053"/>
                    <a:pt x="20772" y="16825"/>
                    <a:pt x="20772" y="16825"/>
                  </a:cubicBezTo>
                  <a:cubicBezTo>
                    <a:pt x="21109" y="16143"/>
                    <a:pt x="20434" y="15006"/>
                    <a:pt x="21109" y="14552"/>
                  </a:cubicBezTo>
                  <a:cubicBezTo>
                    <a:pt x="21109" y="14324"/>
                    <a:pt x="20772" y="13869"/>
                    <a:pt x="20434" y="13415"/>
                  </a:cubicBezTo>
                  <a:cubicBezTo>
                    <a:pt x="20097" y="12733"/>
                    <a:pt x="19759" y="12733"/>
                    <a:pt x="18747" y="12960"/>
                  </a:cubicBezTo>
                  <a:cubicBezTo>
                    <a:pt x="17397" y="12960"/>
                    <a:pt x="18072" y="11368"/>
                    <a:pt x="18072" y="10914"/>
                  </a:cubicBezTo>
                  <a:cubicBezTo>
                    <a:pt x="17397" y="11141"/>
                    <a:pt x="17059" y="11596"/>
                    <a:pt x="16384" y="11596"/>
                  </a:cubicBezTo>
                  <a:cubicBezTo>
                    <a:pt x="16047" y="11596"/>
                    <a:pt x="15372" y="11596"/>
                    <a:pt x="15034" y="11596"/>
                  </a:cubicBezTo>
                  <a:cubicBezTo>
                    <a:pt x="14697" y="11368"/>
                    <a:pt x="14697" y="10914"/>
                    <a:pt x="14359" y="10914"/>
                  </a:cubicBezTo>
                  <a:cubicBezTo>
                    <a:pt x="13347" y="10914"/>
                    <a:pt x="13347" y="10004"/>
                    <a:pt x="13009" y="9549"/>
                  </a:cubicBezTo>
                  <a:cubicBezTo>
                    <a:pt x="12334" y="9095"/>
                    <a:pt x="11997" y="8413"/>
                    <a:pt x="12672" y="7958"/>
                  </a:cubicBezTo>
                  <a:cubicBezTo>
                    <a:pt x="13009" y="7731"/>
                    <a:pt x="13684" y="7731"/>
                    <a:pt x="13684" y="7503"/>
                  </a:cubicBezTo>
                  <a:cubicBezTo>
                    <a:pt x="13684" y="7276"/>
                    <a:pt x="13684" y="7048"/>
                    <a:pt x="13684" y="6821"/>
                  </a:cubicBezTo>
                  <a:cubicBezTo>
                    <a:pt x="13684" y="6139"/>
                    <a:pt x="13684" y="5912"/>
                    <a:pt x="14697" y="5684"/>
                  </a:cubicBezTo>
                  <a:cubicBezTo>
                    <a:pt x="15372" y="5457"/>
                    <a:pt x="15709" y="5457"/>
                    <a:pt x="16384" y="5457"/>
                  </a:cubicBezTo>
                  <a:cubicBezTo>
                    <a:pt x="16722" y="5457"/>
                    <a:pt x="17059" y="5229"/>
                    <a:pt x="17397" y="5002"/>
                  </a:cubicBezTo>
                  <a:cubicBezTo>
                    <a:pt x="17734" y="5002"/>
                    <a:pt x="19422" y="5229"/>
                    <a:pt x="18747" y="477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01" name="Freeform 625"/>
            <p:cNvSpPr/>
            <p:nvPr/>
          </p:nvSpPr>
          <p:spPr>
            <a:xfrm>
              <a:off x="4520996" y="6870634"/>
              <a:ext cx="430601" cy="220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extrusionOk="0">
                  <a:moveTo>
                    <a:pt x="19636" y="2853"/>
                  </a:moveTo>
                  <a:cubicBezTo>
                    <a:pt x="18655" y="2751"/>
                    <a:pt x="19636" y="2242"/>
                    <a:pt x="18655" y="2038"/>
                  </a:cubicBezTo>
                  <a:cubicBezTo>
                    <a:pt x="18164" y="1936"/>
                    <a:pt x="17182" y="1630"/>
                    <a:pt x="17673" y="1426"/>
                  </a:cubicBezTo>
                  <a:cubicBezTo>
                    <a:pt x="18655" y="1325"/>
                    <a:pt x="17182" y="1325"/>
                    <a:pt x="17673" y="1223"/>
                  </a:cubicBezTo>
                  <a:cubicBezTo>
                    <a:pt x="18164" y="1121"/>
                    <a:pt x="17673" y="1019"/>
                    <a:pt x="17182" y="917"/>
                  </a:cubicBezTo>
                  <a:cubicBezTo>
                    <a:pt x="16691" y="815"/>
                    <a:pt x="16691" y="713"/>
                    <a:pt x="16691" y="509"/>
                  </a:cubicBezTo>
                  <a:cubicBezTo>
                    <a:pt x="16691" y="306"/>
                    <a:pt x="16200" y="204"/>
                    <a:pt x="15709" y="0"/>
                  </a:cubicBezTo>
                  <a:cubicBezTo>
                    <a:pt x="15218" y="102"/>
                    <a:pt x="14727" y="204"/>
                    <a:pt x="14727" y="306"/>
                  </a:cubicBezTo>
                  <a:cubicBezTo>
                    <a:pt x="14236" y="509"/>
                    <a:pt x="13255" y="408"/>
                    <a:pt x="13745" y="611"/>
                  </a:cubicBezTo>
                  <a:cubicBezTo>
                    <a:pt x="13745" y="917"/>
                    <a:pt x="13745" y="1223"/>
                    <a:pt x="13745" y="1528"/>
                  </a:cubicBezTo>
                  <a:cubicBezTo>
                    <a:pt x="13745" y="1936"/>
                    <a:pt x="14236" y="2445"/>
                    <a:pt x="13745" y="2853"/>
                  </a:cubicBezTo>
                  <a:cubicBezTo>
                    <a:pt x="13255" y="2955"/>
                    <a:pt x="12764" y="3057"/>
                    <a:pt x="12764" y="3158"/>
                  </a:cubicBezTo>
                  <a:cubicBezTo>
                    <a:pt x="12764" y="3362"/>
                    <a:pt x="13255" y="3566"/>
                    <a:pt x="13255" y="3770"/>
                  </a:cubicBezTo>
                  <a:cubicBezTo>
                    <a:pt x="13255" y="4381"/>
                    <a:pt x="12273" y="5094"/>
                    <a:pt x="11291" y="5706"/>
                  </a:cubicBezTo>
                  <a:cubicBezTo>
                    <a:pt x="10800" y="6011"/>
                    <a:pt x="10800" y="6215"/>
                    <a:pt x="11291" y="6521"/>
                  </a:cubicBezTo>
                  <a:cubicBezTo>
                    <a:pt x="11291" y="6725"/>
                    <a:pt x="11291" y="6826"/>
                    <a:pt x="10309" y="6928"/>
                  </a:cubicBezTo>
                  <a:cubicBezTo>
                    <a:pt x="9818" y="7030"/>
                    <a:pt x="10309" y="7132"/>
                    <a:pt x="10309" y="7234"/>
                  </a:cubicBezTo>
                  <a:cubicBezTo>
                    <a:pt x="10309" y="7540"/>
                    <a:pt x="10309" y="7845"/>
                    <a:pt x="10309" y="8151"/>
                  </a:cubicBezTo>
                  <a:cubicBezTo>
                    <a:pt x="10309" y="8253"/>
                    <a:pt x="10309" y="8457"/>
                    <a:pt x="10309" y="8558"/>
                  </a:cubicBezTo>
                  <a:cubicBezTo>
                    <a:pt x="9818" y="8660"/>
                    <a:pt x="10309" y="8864"/>
                    <a:pt x="9818" y="8966"/>
                  </a:cubicBezTo>
                  <a:cubicBezTo>
                    <a:pt x="8836" y="9475"/>
                    <a:pt x="7855" y="9985"/>
                    <a:pt x="6873" y="10494"/>
                  </a:cubicBezTo>
                  <a:cubicBezTo>
                    <a:pt x="6382" y="10800"/>
                    <a:pt x="4909" y="10902"/>
                    <a:pt x="5400" y="11208"/>
                  </a:cubicBezTo>
                  <a:cubicBezTo>
                    <a:pt x="5891" y="11513"/>
                    <a:pt x="6873" y="12023"/>
                    <a:pt x="5891" y="12430"/>
                  </a:cubicBezTo>
                  <a:cubicBezTo>
                    <a:pt x="4909" y="12634"/>
                    <a:pt x="3927" y="13143"/>
                    <a:pt x="4909" y="13449"/>
                  </a:cubicBezTo>
                  <a:cubicBezTo>
                    <a:pt x="5400" y="13653"/>
                    <a:pt x="5891" y="13653"/>
                    <a:pt x="6382" y="13551"/>
                  </a:cubicBezTo>
                  <a:cubicBezTo>
                    <a:pt x="6873" y="13449"/>
                    <a:pt x="8836" y="13449"/>
                    <a:pt x="8345" y="13551"/>
                  </a:cubicBezTo>
                  <a:cubicBezTo>
                    <a:pt x="8345" y="13551"/>
                    <a:pt x="7855" y="13551"/>
                    <a:pt x="7364" y="13653"/>
                  </a:cubicBezTo>
                  <a:cubicBezTo>
                    <a:pt x="7364" y="13755"/>
                    <a:pt x="7364" y="13755"/>
                    <a:pt x="7855" y="13857"/>
                  </a:cubicBezTo>
                  <a:cubicBezTo>
                    <a:pt x="7855" y="13857"/>
                    <a:pt x="7364" y="13958"/>
                    <a:pt x="7364" y="13958"/>
                  </a:cubicBezTo>
                  <a:cubicBezTo>
                    <a:pt x="6873" y="14162"/>
                    <a:pt x="6382" y="14570"/>
                    <a:pt x="6873" y="14774"/>
                  </a:cubicBezTo>
                  <a:cubicBezTo>
                    <a:pt x="6873" y="14875"/>
                    <a:pt x="6873" y="14875"/>
                    <a:pt x="6382" y="15079"/>
                  </a:cubicBezTo>
                  <a:cubicBezTo>
                    <a:pt x="5891" y="15181"/>
                    <a:pt x="6873" y="15181"/>
                    <a:pt x="7364" y="15283"/>
                  </a:cubicBezTo>
                  <a:cubicBezTo>
                    <a:pt x="7364" y="15283"/>
                    <a:pt x="7364" y="15283"/>
                    <a:pt x="6873" y="15385"/>
                  </a:cubicBezTo>
                  <a:cubicBezTo>
                    <a:pt x="6382" y="15385"/>
                    <a:pt x="5400" y="15487"/>
                    <a:pt x="6382" y="15487"/>
                  </a:cubicBezTo>
                  <a:cubicBezTo>
                    <a:pt x="5891" y="15589"/>
                    <a:pt x="6382" y="15894"/>
                    <a:pt x="6873" y="15894"/>
                  </a:cubicBezTo>
                  <a:cubicBezTo>
                    <a:pt x="6382" y="15894"/>
                    <a:pt x="4909" y="15792"/>
                    <a:pt x="5400" y="16098"/>
                  </a:cubicBezTo>
                  <a:cubicBezTo>
                    <a:pt x="5400" y="16098"/>
                    <a:pt x="5891" y="16608"/>
                    <a:pt x="4909" y="16506"/>
                  </a:cubicBezTo>
                  <a:cubicBezTo>
                    <a:pt x="4909" y="16506"/>
                    <a:pt x="3927" y="16302"/>
                    <a:pt x="3927" y="16200"/>
                  </a:cubicBezTo>
                  <a:cubicBezTo>
                    <a:pt x="2945" y="16098"/>
                    <a:pt x="3436" y="15996"/>
                    <a:pt x="2455" y="16098"/>
                  </a:cubicBezTo>
                  <a:cubicBezTo>
                    <a:pt x="2455" y="16098"/>
                    <a:pt x="1964" y="16200"/>
                    <a:pt x="1964" y="16200"/>
                  </a:cubicBezTo>
                  <a:cubicBezTo>
                    <a:pt x="1964" y="16302"/>
                    <a:pt x="2455" y="16302"/>
                    <a:pt x="1964" y="16404"/>
                  </a:cubicBezTo>
                  <a:cubicBezTo>
                    <a:pt x="1964" y="16506"/>
                    <a:pt x="0" y="16506"/>
                    <a:pt x="0" y="16709"/>
                  </a:cubicBezTo>
                  <a:cubicBezTo>
                    <a:pt x="0" y="16709"/>
                    <a:pt x="491" y="16811"/>
                    <a:pt x="982" y="16811"/>
                  </a:cubicBezTo>
                  <a:cubicBezTo>
                    <a:pt x="982" y="16811"/>
                    <a:pt x="491" y="16709"/>
                    <a:pt x="982" y="16608"/>
                  </a:cubicBezTo>
                  <a:cubicBezTo>
                    <a:pt x="982" y="16608"/>
                    <a:pt x="2455" y="16811"/>
                    <a:pt x="3436" y="16709"/>
                  </a:cubicBezTo>
                  <a:cubicBezTo>
                    <a:pt x="5400" y="16608"/>
                    <a:pt x="2455" y="17321"/>
                    <a:pt x="3436" y="17423"/>
                  </a:cubicBezTo>
                  <a:cubicBezTo>
                    <a:pt x="3927" y="17423"/>
                    <a:pt x="4909" y="17321"/>
                    <a:pt x="5400" y="17423"/>
                  </a:cubicBezTo>
                  <a:cubicBezTo>
                    <a:pt x="5891" y="17423"/>
                    <a:pt x="5891" y="17728"/>
                    <a:pt x="5400" y="17626"/>
                  </a:cubicBezTo>
                  <a:cubicBezTo>
                    <a:pt x="5400" y="17626"/>
                    <a:pt x="3927" y="17423"/>
                    <a:pt x="3927" y="17525"/>
                  </a:cubicBezTo>
                  <a:cubicBezTo>
                    <a:pt x="3436" y="17626"/>
                    <a:pt x="2945" y="17626"/>
                    <a:pt x="3436" y="17728"/>
                  </a:cubicBezTo>
                  <a:cubicBezTo>
                    <a:pt x="3436" y="17728"/>
                    <a:pt x="4418" y="17932"/>
                    <a:pt x="3927" y="17932"/>
                  </a:cubicBezTo>
                  <a:cubicBezTo>
                    <a:pt x="3436" y="17932"/>
                    <a:pt x="3436" y="18238"/>
                    <a:pt x="3436" y="18238"/>
                  </a:cubicBezTo>
                  <a:cubicBezTo>
                    <a:pt x="2945" y="18543"/>
                    <a:pt x="4418" y="18136"/>
                    <a:pt x="4418" y="18136"/>
                  </a:cubicBezTo>
                  <a:cubicBezTo>
                    <a:pt x="4418" y="18136"/>
                    <a:pt x="3927" y="18645"/>
                    <a:pt x="4418" y="18543"/>
                  </a:cubicBezTo>
                  <a:cubicBezTo>
                    <a:pt x="4418" y="18543"/>
                    <a:pt x="3927" y="18543"/>
                    <a:pt x="3927" y="18645"/>
                  </a:cubicBezTo>
                  <a:cubicBezTo>
                    <a:pt x="3436" y="18747"/>
                    <a:pt x="3927" y="18747"/>
                    <a:pt x="4418" y="18849"/>
                  </a:cubicBezTo>
                  <a:cubicBezTo>
                    <a:pt x="4418" y="18849"/>
                    <a:pt x="3436" y="18951"/>
                    <a:pt x="3436" y="18951"/>
                  </a:cubicBezTo>
                  <a:cubicBezTo>
                    <a:pt x="2945" y="18951"/>
                    <a:pt x="3436" y="18951"/>
                    <a:pt x="3436" y="19053"/>
                  </a:cubicBezTo>
                  <a:cubicBezTo>
                    <a:pt x="2945" y="19257"/>
                    <a:pt x="4909" y="19257"/>
                    <a:pt x="4909" y="19155"/>
                  </a:cubicBezTo>
                  <a:cubicBezTo>
                    <a:pt x="4909" y="19257"/>
                    <a:pt x="4418" y="19257"/>
                    <a:pt x="4909" y="19358"/>
                  </a:cubicBezTo>
                  <a:cubicBezTo>
                    <a:pt x="4909" y="19358"/>
                    <a:pt x="4909" y="19358"/>
                    <a:pt x="4909" y="19358"/>
                  </a:cubicBezTo>
                  <a:cubicBezTo>
                    <a:pt x="4909" y="19460"/>
                    <a:pt x="3927" y="19562"/>
                    <a:pt x="3927" y="19664"/>
                  </a:cubicBezTo>
                  <a:cubicBezTo>
                    <a:pt x="3436" y="19868"/>
                    <a:pt x="4909" y="19562"/>
                    <a:pt x="5400" y="19562"/>
                  </a:cubicBezTo>
                  <a:cubicBezTo>
                    <a:pt x="4909" y="19664"/>
                    <a:pt x="5400" y="19766"/>
                    <a:pt x="5400" y="19766"/>
                  </a:cubicBezTo>
                  <a:cubicBezTo>
                    <a:pt x="5400" y="19868"/>
                    <a:pt x="3927" y="19970"/>
                    <a:pt x="3927" y="19970"/>
                  </a:cubicBezTo>
                  <a:cubicBezTo>
                    <a:pt x="4909" y="20072"/>
                    <a:pt x="4909" y="19970"/>
                    <a:pt x="5400" y="20174"/>
                  </a:cubicBezTo>
                  <a:cubicBezTo>
                    <a:pt x="5891" y="20377"/>
                    <a:pt x="6873" y="19868"/>
                    <a:pt x="6382" y="19868"/>
                  </a:cubicBezTo>
                  <a:cubicBezTo>
                    <a:pt x="6873" y="19868"/>
                    <a:pt x="6873" y="19970"/>
                    <a:pt x="7364" y="20072"/>
                  </a:cubicBezTo>
                  <a:cubicBezTo>
                    <a:pt x="7364" y="20072"/>
                    <a:pt x="7364" y="19868"/>
                    <a:pt x="7364" y="19868"/>
                  </a:cubicBezTo>
                  <a:cubicBezTo>
                    <a:pt x="7364" y="19868"/>
                    <a:pt x="7364" y="20072"/>
                    <a:pt x="7364" y="20072"/>
                  </a:cubicBezTo>
                  <a:cubicBezTo>
                    <a:pt x="7855" y="19970"/>
                    <a:pt x="7855" y="19868"/>
                    <a:pt x="7855" y="19970"/>
                  </a:cubicBezTo>
                  <a:cubicBezTo>
                    <a:pt x="8345" y="19970"/>
                    <a:pt x="7855" y="20174"/>
                    <a:pt x="7855" y="20174"/>
                  </a:cubicBezTo>
                  <a:cubicBezTo>
                    <a:pt x="7364" y="20275"/>
                    <a:pt x="8345" y="20275"/>
                    <a:pt x="7855" y="20377"/>
                  </a:cubicBezTo>
                  <a:cubicBezTo>
                    <a:pt x="7364" y="20581"/>
                    <a:pt x="8345" y="20479"/>
                    <a:pt x="8836" y="20581"/>
                  </a:cubicBezTo>
                  <a:cubicBezTo>
                    <a:pt x="10309" y="20581"/>
                    <a:pt x="11782" y="20785"/>
                    <a:pt x="10309" y="20989"/>
                  </a:cubicBezTo>
                  <a:cubicBezTo>
                    <a:pt x="9818" y="21091"/>
                    <a:pt x="8345" y="20989"/>
                    <a:pt x="7855" y="21091"/>
                  </a:cubicBezTo>
                  <a:cubicBezTo>
                    <a:pt x="7364" y="21294"/>
                    <a:pt x="8836" y="21192"/>
                    <a:pt x="9327" y="21294"/>
                  </a:cubicBezTo>
                  <a:cubicBezTo>
                    <a:pt x="8836" y="21294"/>
                    <a:pt x="8836" y="21294"/>
                    <a:pt x="8836" y="21294"/>
                  </a:cubicBezTo>
                  <a:cubicBezTo>
                    <a:pt x="8836" y="21294"/>
                    <a:pt x="10800" y="21600"/>
                    <a:pt x="11782" y="21396"/>
                  </a:cubicBezTo>
                  <a:cubicBezTo>
                    <a:pt x="12273" y="21192"/>
                    <a:pt x="11291" y="20989"/>
                    <a:pt x="12273" y="20785"/>
                  </a:cubicBezTo>
                  <a:cubicBezTo>
                    <a:pt x="12764" y="20581"/>
                    <a:pt x="14236" y="20581"/>
                    <a:pt x="14727" y="20581"/>
                  </a:cubicBezTo>
                  <a:cubicBezTo>
                    <a:pt x="17182" y="20275"/>
                    <a:pt x="13745" y="20275"/>
                    <a:pt x="12764" y="20275"/>
                  </a:cubicBezTo>
                  <a:cubicBezTo>
                    <a:pt x="11782" y="20275"/>
                    <a:pt x="10309" y="20275"/>
                    <a:pt x="9327" y="20174"/>
                  </a:cubicBezTo>
                  <a:cubicBezTo>
                    <a:pt x="8345" y="19970"/>
                    <a:pt x="8345" y="19970"/>
                    <a:pt x="8345" y="19562"/>
                  </a:cubicBezTo>
                  <a:cubicBezTo>
                    <a:pt x="8345" y="19155"/>
                    <a:pt x="7855" y="19460"/>
                    <a:pt x="6382" y="19257"/>
                  </a:cubicBezTo>
                  <a:cubicBezTo>
                    <a:pt x="5891" y="19257"/>
                    <a:pt x="5891" y="18951"/>
                    <a:pt x="5891" y="18849"/>
                  </a:cubicBezTo>
                  <a:cubicBezTo>
                    <a:pt x="5400" y="18645"/>
                    <a:pt x="5400" y="18340"/>
                    <a:pt x="6382" y="18238"/>
                  </a:cubicBezTo>
                  <a:cubicBezTo>
                    <a:pt x="6873" y="18136"/>
                    <a:pt x="6873" y="18136"/>
                    <a:pt x="7364" y="18034"/>
                  </a:cubicBezTo>
                  <a:cubicBezTo>
                    <a:pt x="7364" y="17932"/>
                    <a:pt x="7855" y="17830"/>
                    <a:pt x="8345" y="17830"/>
                  </a:cubicBezTo>
                  <a:cubicBezTo>
                    <a:pt x="8836" y="17728"/>
                    <a:pt x="7855" y="17423"/>
                    <a:pt x="8345" y="17219"/>
                  </a:cubicBezTo>
                  <a:cubicBezTo>
                    <a:pt x="8345" y="17117"/>
                    <a:pt x="9327" y="17015"/>
                    <a:pt x="9818" y="16811"/>
                  </a:cubicBezTo>
                  <a:cubicBezTo>
                    <a:pt x="9818" y="16608"/>
                    <a:pt x="9818" y="16302"/>
                    <a:pt x="10309" y="16098"/>
                  </a:cubicBezTo>
                  <a:cubicBezTo>
                    <a:pt x="10309" y="15894"/>
                    <a:pt x="11291" y="15894"/>
                    <a:pt x="10309" y="15691"/>
                  </a:cubicBezTo>
                  <a:cubicBezTo>
                    <a:pt x="9818" y="15589"/>
                    <a:pt x="8345" y="15589"/>
                    <a:pt x="10309" y="15487"/>
                  </a:cubicBezTo>
                  <a:cubicBezTo>
                    <a:pt x="12764" y="15385"/>
                    <a:pt x="9818" y="15385"/>
                    <a:pt x="9327" y="15181"/>
                  </a:cubicBezTo>
                  <a:cubicBezTo>
                    <a:pt x="9327" y="14875"/>
                    <a:pt x="9327" y="14468"/>
                    <a:pt x="9327" y="14264"/>
                  </a:cubicBezTo>
                  <a:cubicBezTo>
                    <a:pt x="9327" y="13857"/>
                    <a:pt x="9327" y="13347"/>
                    <a:pt x="9327" y="12940"/>
                  </a:cubicBezTo>
                  <a:cubicBezTo>
                    <a:pt x="9818" y="12634"/>
                    <a:pt x="10309" y="12125"/>
                    <a:pt x="11291" y="11921"/>
                  </a:cubicBezTo>
                  <a:cubicBezTo>
                    <a:pt x="12764" y="11615"/>
                    <a:pt x="11291" y="11106"/>
                    <a:pt x="11291" y="10800"/>
                  </a:cubicBezTo>
                  <a:cubicBezTo>
                    <a:pt x="11291" y="10596"/>
                    <a:pt x="11782" y="10494"/>
                    <a:pt x="12764" y="10392"/>
                  </a:cubicBezTo>
                  <a:cubicBezTo>
                    <a:pt x="13745" y="10189"/>
                    <a:pt x="13255" y="10087"/>
                    <a:pt x="13255" y="9781"/>
                  </a:cubicBezTo>
                  <a:cubicBezTo>
                    <a:pt x="13255" y="9374"/>
                    <a:pt x="14727" y="9068"/>
                    <a:pt x="14236" y="8660"/>
                  </a:cubicBezTo>
                  <a:cubicBezTo>
                    <a:pt x="14236" y="8355"/>
                    <a:pt x="13745" y="8049"/>
                    <a:pt x="13255" y="7743"/>
                  </a:cubicBezTo>
                  <a:cubicBezTo>
                    <a:pt x="13255" y="7642"/>
                    <a:pt x="12764" y="7540"/>
                    <a:pt x="13255" y="7438"/>
                  </a:cubicBezTo>
                  <a:cubicBezTo>
                    <a:pt x="13745" y="7336"/>
                    <a:pt x="14236" y="6928"/>
                    <a:pt x="14236" y="6826"/>
                  </a:cubicBezTo>
                  <a:cubicBezTo>
                    <a:pt x="14236" y="6725"/>
                    <a:pt x="13745" y="6521"/>
                    <a:pt x="14727" y="6317"/>
                  </a:cubicBezTo>
                  <a:cubicBezTo>
                    <a:pt x="15218" y="6215"/>
                    <a:pt x="14727" y="6011"/>
                    <a:pt x="15218" y="5909"/>
                  </a:cubicBezTo>
                  <a:cubicBezTo>
                    <a:pt x="15218" y="5706"/>
                    <a:pt x="16200" y="5604"/>
                    <a:pt x="16691" y="5502"/>
                  </a:cubicBezTo>
                  <a:cubicBezTo>
                    <a:pt x="16691" y="5400"/>
                    <a:pt x="18164" y="5094"/>
                    <a:pt x="18164" y="4992"/>
                  </a:cubicBezTo>
                  <a:cubicBezTo>
                    <a:pt x="18164" y="4891"/>
                    <a:pt x="17673" y="4687"/>
                    <a:pt x="17673" y="4483"/>
                  </a:cubicBezTo>
                  <a:cubicBezTo>
                    <a:pt x="17673" y="4279"/>
                    <a:pt x="17673" y="4177"/>
                    <a:pt x="17673" y="3974"/>
                  </a:cubicBezTo>
                  <a:cubicBezTo>
                    <a:pt x="17673" y="3668"/>
                    <a:pt x="18164" y="3668"/>
                    <a:pt x="19636" y="3566"/>
                  </a:cubicBezTo>
                  <a:cubicBezTo>
                    <a:pt x="21600" y="3464"/>
                    <a:pt x="21600" y="3260"/>
                    <a:pt x="21600" y="2853"/>
                  </a:cubicBezTo>
                  <a:cubicBezTo>
                    <a:pt x="21109" y="2955"/>
                    <a:pt x="20127" y="2955"/>
                    <a:pt x="19636" y="2853"/>
                  </a:cubicBezTo>
                  <a:cubicBezTo>
                    <a:pt x="19636" y="2853"/>
                    <a:pt x="19636" y="2955"/>
                    <a:pt x="19636" y="285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02" name="Freeform 626"/>
            <p:cNvSpPr/>
            <p:nvPr/>
          </p:nvSpPr>
          <p:spPr>
            <a:xfrm>
              <a:off x="4832289" y="6460197"/>
              <a:ext cx="595013" cy="70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2" h="20880" extrusionOk="0">
                  <a:moveTo>
                    <a:pt x="19952" y="12464"/>
                  </a:moveTo>
                  <a:cubicBezTo>
                    <a:pt x="18602" y="11847"/>
                    <a:pt x="18939" y="11538"/>
                    <a:pt x="18939" y="10304"/>
                  </a:cubicBezTo>
                  <a:cubicBezTo>
                    <a:pt x="17927" y="10304"/>
                    <a:pt x="16914" y="10304"/>
                    <a:pt x="16239" y="10304"/>
                  </a:cubicBezTo>
                  <a:cubicBezTo>
                    <a:pt x="15564" y="10304"/>
                    <a:pt x="15902" y="9995"/>
                    <a:pt x="15902" y="9687"/>
                  </a:cubicBezTo>
                  <a:cubicBezTo>
                    <a:pt x="15902" y="9378"/>
                    <a:pt x="15564" y="8761"/>
                    <a:pt x="15227" y="8761"/>
                  </a:cubicBezTo>
                  <a:cubicBezTo>
                    <a:pt x="15227" y="8453"/>
                    <a:pt x="15564" y="8453"/>
                    <a:pt x="15564" y="8144"/>
                  </a:cubicBezTo>
                  <a:cubicBezTo>
                    <a:pt x="15902" y="7835"/>
                    <a:pt x="15564" y="7527"/>
                    <a:pt x="15227" y="7527"/>
                  </a:cubicBezTo>
                  <a:cubicBezTo>
                    <a:pt x="15227" y="7218"/>
                    <a:pt x="15564" y="6910"/>
                    <a:pt x="15227" y="6601"/>
                  </a:cubicBezTo>
                  <a:cubicBezTo>
                    <a:pt x="14552" y="5984"/>
                    <a:pt x="13877" y="5984"/>
                    <a:pt x="13202" y="5984"/>
                  </a:cubicBezTo>
                  <a:cubicBezTo>
                    <a:pt x="12864" y="5984"/>
                    <a:pt x="12189" y="5367"/>
                    <a:pt x="11852" y="5058"/>
                  </a:cubicBezTo>
                  <a:cubicBezTo>
                    <a:pt x="11177" y="5058"/>
                    <a:pt x="10839" y="4441"/>
                    <a:pt x="10502" y="4441"/>
                  </a:cubicBezTo>
                  <a:cubicBezTo>
                    <a:pt x="9827" y="4441"/>
                    <a:pt x="9489" y="4441"/>
                    <a:pt x="9152" y="4441"/>
                  </a:cubicBezTo>
                  <a:cubicBezTo>
                    <a:pt x="8477" y="4441"/>
                    <a:pt x="7127" y="2898"/>
                    <a:pt x="7127" y="2281"/>
                  </a:cubicBezTo>
                  <a:cubicBezTo>
                    <a:pt x="7127" y="1973"/>
                    <a:pt x="7127" y="1664"/>
                    <a:pt x="7127" y="1355"/>
                  </a:cubicBezTo>
                  <a:cubicBezTo>
                    <a:pt x="7127" y="1047"/>
                    <a:pt x="7127" y="1047"/>
                    <a:pt x="7127" y="738"/>
                  </a:cubicBezTo>
                  <a:cubicBezTo>
                    <a:pt x="7127" y="-496"/>
                    <a:pt x="6452" y="121"/>
                    <a:pt x="5439" y="430"/>
                  </a:cubicBezTo>
                  <a:cubicBezTo>
                    <a:pt x="4426" y="430"/>
                    <a:pt x="3751" y="1355"/>
                    <a:pt x="2739" y="1355"/>
                  </a:cubicBezTo>
                  <a:cubicBezTo>
                    <a:pt x="2064" y="1355"/>
                    <a:pt x="2064" y="1973"/>
                    <a:pt x="1726" y="2281"/>
                  </a:cubicBezTo>
                  <a:cubicBezTo>
                    <a:pt x="1389" y="2281"/>
                    <a:pt x="376" y="1973"/>
                    <a:pt x="39" y="1973"/>
                  </a:cubicBezTo>
                  <a:cubicBezTo>
                    <a:pt x="714" y="2281"/>
                    <a:pt x="1051" y="3824"/>
                    <a:pt x="1389" y="4441"/>
                  </a:cubicBezTo>
                  <a:cubicBezTo>
                    <a:pt x="714" y="4750"/>
                    <a:pt x="1051" y="5984"/>
                    <a:pt x="1051" y="6601"/>
                  </a:cubicBezTo>
                  <a:cubicBezTo>
                    <a:pt x="1051" y="7218"/>
                    <a:pt x="1051" y="7527"/>
                    <a:pt x="714" y="7835"/>
                  </a:cubicBezTo>
                  <a:cubicBezTo>
                    <a:pt x="376" y="8144"/>
                    <a:pt x="376" y="8761"/>
                    <a:pt x="376" y="9070"/>
                  </a:cubicBezTo>
                  <a:cubicBezTo>
                    <a:pt x="39" y="9687"/>
                    <a:pt x="1051" y="9687"/>
                    <a:pt x="1051" y="10304"/>
                  </a:cubicBezTo>
                  <a:cubicBezTo>
                    <a:pt x="1051" y="10613"/>
                    <a:pt x="376" y="10921"/>
                    <a:pt x="376" y="11230"/>
                  </a:cubicBezTo>
                  <a:cubicBezTo>
                    <a:pt x="-636" y="12155"/>
                    <a:pt x="714" y="12464"/>
                    <a:pt x="714" y="13698"/>
                  </a:cubicBezTo>
                  <a:cubicBezTo>
                    <a:pt x="714" y="14007"/>
                    <a:pt x="714" y="14315"/>
                    <a:pt x="714" y="14624"/>
                  </a:cubicBezTo>
                  <a:cubicBezTo>
                    <a:pt x="1051" y="14933"/>
                    <a:pt x="1389" y="15241"/>
                    <a:pt x="1726" y="15550"/>
                  </a:cubicBezTo>
                  <a:cubicBezTo>
                    <a:pt x="1726" y="15858"/>
                    <a:pt x="1051" y="15858"/>
                    <a:pt x="1726" y="16167"/>
                  </a:cubicBezTo>
                  <a:cubicBezTo>
                    <a:pt x="1726" y="16167"/>
                    <a:pt x="1389" y="16784"/>
                    <a:pt x="1389" y="16784"/>
                  </a:cubicBezTo>
                  <a:cubicBezTo>
                    <a:pt x="1389" y="17710"/>
                    <a:pt x="2401" y="18327"/>
                    <a:pt x="2401" y="18944"/>
                  </a:cubicBezTo>
                  <a:cubicBezTo>
                    <a:pt x="2739" y="19870"/>
                    <a:pt x="2064" y="20795"/>
                    <a:pt x="3751" y="20795"/>
                  </a:cubicBezTo>
                  <a:cubicBezTo>
                    <a:pt x="4089" y="21104"/>
                    <a:pt x="4089" y="20487"/>
                    <a:pt x="4089" y="20178"/>
                  </a:cubicBezTo>
                  <a:cubicBezTo>
                    <a:pt x="4089" y="19870"/>
                    <a:pt x="4764" y="19561"/>
                    <a:pt x="5101" y="19561"/>
                  </a:cubicBezTo>
                  <a:cubicBezTo>
                    <a:pt x="5439" y="19253"/>
                    <a:pt x="5776" y="18944"/>
                    <a:pt x="6114" y="19561"/>
                  </a:cubicBezTo>
                  <a:cubicBezTo>
                    <a:pt x="6789" y="19870"/>
                    <a:pt x="7464" y="19561"/>
                    <a:pt x="7802" y="19561"/>
                  </a:cubicBezTo>
                  <a:cubicBezTo>
                    <a:pt x="8477" y="19561"/>
                    <a:pt x="8477" y="20487"/>
                    <a:pt x="8814" y="20487"/>
                  </a:cubicBezTo>
                  <a:cubicBezTo>
                    <a:pt x="9152" y="20487"/>
                    <a:pt x="9489" y="19870"/>
                    <a:pt x="9827" y="19561"/>
                  </a:cubicBezTo>
                  <a:cubicBezTo>
                    <a:pt x="10164" y="18944"/>
                    <a:pt x="11514" y="19870"/>
                    <a:pt x="11852" y="19253"/>
                  </a:cubicBezTo>
                  <a:cubicBezTo>
                    <a:pt x="12527" y="17710"/>
                    <a:pt x="12189" y="16167"/>
                    <a:pt x="14214" y="15550"/>
                  </a:cubicBezTo>
                  <a:cubicBezTo>
                    <a:pt x="14889" y="15241"/>
                    <a:pt x="15902" y="15241"/>
                    <a:pt x="16914" y="15241"/>
                  </a:cubicBezTo>
                  <a:cubicBezTo>
                    <a:pt x="17927" y="15241"/>
                    <a:pt x="18602" y="15550"/>
                    <a:pt x="19277" y="16167"/>
                  </a:cubicBezTo>
                  <a:cubicBezTo>
                    <a:pt x="19614" y="15241"/>
                    <a:pt x="20964" y="12773"/>
                    <a:pt x="19952" y="12464"/>
                  </a:cubicBezTo>
                  <a:cubicBezTo>
                    <a:pt x="19614" y="12155"/>
                    <a:pt x="20289" y="12464"/>
                    <a:pt x="19952" y="1246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03" name="Freeform 627"/>
            <p:cNvSpPr/>
            <p:nvPr/>
          </p:nvSpPr>
          <p:spPr>
            <a:xfrm>
              <a:off x="5176042" y="6969583"/>
              <a:ext cx="413753" cy="45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6" h="21302" extrusionOk="0">
                  <a:moveTo>
                    <a:pt x="18919" y="11484"/>
                  </a:moveTo>
                  <a:cubicBezTo>
                    <a:pt x="18439" y="11975"/>
                    <a:pt x="17479" y="12466"/>
                    <a:pt x="16999" y="11484"/>
                  </a:cubicBezTo>
                  <a:cubicBezTo>
                    <a:pt x="16519" y="10993"/>
                    <a:pt x="17479" y="10502"/>
                    <a:pt x="16999" y="9520"/>
                  </a:cubicBezTo>
                  <a:cubicBezTo>
                    <a:pt x="16519" y="9029"/>
                    <a:pt x="16519" y="8538"/>
                    <a:pt x="16039" y="8047"/>
                  </a:cubicBezTo>
                  <a:cubicBezTo>
                    <a:pt x="14599" y="7066"/>
                    <a:pt x="14599" y="8047"/>
                    <a:pt x="13639" y="7557"/>
                  </a:cubicBezTo>
                  <a:cubicBezTo>
                    <a:pt x="13159" y="7557"/>
                    <a:pt x="12679" y="7557"/>
                    <a:pt x="11719" y="7066"/>
                  </a:cubicBezTo>
                  <a:cubicBezTo>
                    <a:pt x="10759" y="7066"/>
                    <a:pt x="11239" y="6084"/>
                    <a:pt x="11719" y="5593"/>
                  </a:cubicBezTo>
                  <a:cubicBezTo>
                    <a:pt x="11719" y="4611"/>
                    <a:pt x="11239" y="3629"/>
                    <a:pt x="11239" y="3138"/>
                  </a:cubicBezTo>
                  <a:cubicBezTo>
                    <a:pt x="10759" y="1666"/>
                    <a:pt x="11239" y="1666"/>
                    <a:pt x="9799" y="1175"/>
                  </a:cubicBezTo>
                  <a:cubicBezTo>
                    <a:pt x="8839" y="193"/>
                    <a:pt x="8359" y="-298"/>
                    <a:pt x="6439" y="193"/>
                  </a:cubicBezTo>
                  <a:cubicBezTo>
                    <a:pt x="4999" y="193"/>
                    <a:pt x="3079" y="684"/>
                    <a:pt x="2119" y="1175"/>
                  </a:cubicBezTo>
                  <a:cubicBezTo>
                    <a:pt x="679" y="2647"/>
                    <a:pt x="1159" y="3629"/>
                    <a:pt x="679" y="5102"/>
                  </a:cubicBezTo>
                  <a:cubicBezTo>
                    <a:pt x="679" y="5593"/>
                    <a:pt x="199" y="6084"/>
                    <a:pt x="199" y="6575"/>
                  </a:cubicBezTo>
                  <a:cubicBezTo>
                    <a:pt x="-281" y="7066"/>
                    <a:pt x="199" y="7066"/>
                    <a:pt x="679" y="8047"/>
                  </a:cubicBezTo>
                  <a:cubicBezTo>
                    <a:pt x="1639" y="9520"/>
                    <a:pt x="2599" y="10011"/>
                    <a:pt x="4039" y="11484"/>
                  </a:cubicBezTo>
                  <a:cubicBezTo>
                    <a:pt x="4519" y="11975"/>
                    <a:pt x="5479" y="11975"/>
                    <a:pt x="5959" y="11975"/>
                  </a:cubicBezTo>
                  <a:cubicBezTo>
                    <a:pt x="6919" y="11975"/>
                    <a:pt x="7399" y="12466"/>
                    <a:pt x="7879" y="12957"/>
                  </a:cubicBezTo>
                  <a:cubicBezTo>
                    <a:pt x="8839" y="13447"/>
                    <a:pt x="12679" y="14920"/>
                    <a:pt x="11719" y="16884"/>
                  </a:cubicBezTo>
                  <a:cubicBezTo>
                    <a:pt x="11239" y="17375"/>
                    <a:pt x="10279" y="17866"/>
                    <a:pt x="10279" y="18847"/>
                  </a:cubicBezTo>
                  <a:cubicBezTo>
                    <a:pt x="10279" y="19829"/>
                    <a:pt x="10279" y="19829"/>
                    <a:pt x="9319" y="20320"/>
                  </a:cubicBezTo>
                  <a:cubicBezTo>
                    <a:pt x="8839" y="21302"/>
                    <a:pt x="12679" y="20811"/>
                    <a:pt x="13159" y="21302"/>
                  </a:cubicBezTo>
                  <a:cubicBezTo>
                    <a:pt x="14119" y="21302"/>
                    <a:pt x="14119" y="21302"/>
                    <a:pt x="15079" y="20811"/>
                  </a:cubicBezTo>
                  <a:cubicBezTo>
                    <a:pt x="15559" y="19829"/>
                    <a:pt x="16999" y="20811"/>
                    <a:pt x="17479" y="20320"/>
                  </a:cubicBezTo>
                  <a:cubicBezTo>
                    <a:pt x="17959" y="19829"/>
                    <a:pt x="18439" y="19338"/>
                    <a:pt x="18919" y="18847"/>
                  </a:cubicBezTo>
                  <a:cubicBezTo>
                    <a:pt x="19399" y="17866"/>
                    <a:pt x="18919" y="16884"/>
                    <a:pt x="19399" y="16393"/>
                  </a:cubicBezTo>
                  <a:cubicBezTo>
                    <a:pt x="19399" y="15411"/>
                    <a:pt x="21319" y="11484"/>
                    <a:pt x="18919" y="11484"/>
                  </a:cubicBezTo>
                  <a:cubicBezTo>
                    <a:pt x="18919" y="11975"/>
                    <a:pt x="19399" y="11484"/>
                    <a:pt x="18919" y="1148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04" name="Freeform 628"/>
            <p:cNvSpPr/>
            <p:nvPr/>
          </p:nvSpPr>
          <p:spPr>
            <a:xfrm>
              <a:off x="4619413" y="5686450"/>
              <a:ext cx="1930915" cy="209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514" extrusionOk="0">
                  <a:moveTo>
                    <a:pt x="21153" y="6039"/>
                  </a:moveTo>
                  <a:cubicBezTo>
                    <a:pt x="21045" y="5824"/>
                    <a:pt x="21045" y="5610"/>
                    <a:pt x="20936" y="5502"/>
                  </a:cubicBezTo>
                  <a:cubicBezTo>
                    <a:pt x="20719" y="5395"/>
                    <a:pt x="20394" y="5502"/>
                    <a:pt x="20285" y="5395"/>
                  </a:cubicBezTo>
                  <a:cubicBezTo>
                    <a:pt x="19742" y="5287"/>
                    <a:pt x="19417" y="4857"/>
                    <a:pt x="19091" y="4642"/>
                  </a:cubicBezTo>
                  <a:cubicBezTo>
                    <a:pt x="18874" y="4535"/>
                    <a:pt x="18657" y="4427"/>
                    <a:pt x="18548" y="4320"/>
                  </a:cubicBezTo>
                  <a:cubicBezTo>
                    <a:pt x="18223" y="4213"/>
                    <a:pt x="18114" y="4320"/>
                    <a:pt x="17789" y="4320"/>
                  </a:cubicBezTo>
                  <a:cubicBezTo>
                    <a:pt x="17354" y="4427"/>
                    <a:pt x="16920" y="3890"/>
                    <a:pt x="16486" y="4105"/>
                  </a:cubicBezTo>
                  <a:cubicBezTo>
                    <a:pt x="16160" y="4213"/>
                    <a:pt x="15835" y="3675"/>
                    <a:pt x="15618" y="3568"/>
                  </a:cubicBezTo>
                  <a:cubicBezTo>
                    <a:pt x="15292" y="3353"/>
                    <a:pt x="14858" y="3138"/>
                    <a:pt x="14532" y="3138"/>
                  </a:cubicBezTo>
                  <a:cubicBezTo>
                    <a:pt x="14315" y="3030"/>
                    <a:pt x="14098" y="3030"/>
                    <a:pt x="13990" y="3138"/>
                  </a:cubicBezTo>
                  <a:cubicBezTo>
                    <a:pt x="13881" y="3460"/>
                    <a:pt x="13555" y="3568"/>
                    <a:pt x="13447" y="3783"/>
                  </a:cubicBezTo>
                  <a:cubicBezTo>
                    <a:pt x="13230" y="4105"/>
                    <a:pt x="13338" y="3998"/>
                    <a:pt x="13121" y="3783"/>
                  </a:cubicBezTo>
                  <a:cubicBezTo>
                    <a:pt x="13121" y="3783"/>
                    <a:pt x="13013" y="3675"/>
                    <a:pt x="13013" y="3675"/>
                  </a:cubicBezTo>
                  <a:cubicBezTo>
                    <a:pt x="12796" y="3568"/>
                    <a:pt x="12904" y="3783"/>
                    <a:pt x="12796" y="3890"/>
                  </a:cubicBezTo>
                  <a:cubicBezTo>
                    <a:pt x="12687" y="3998"/>
                    <a:pt x="12361" y="3030"/>
                    <a:pt x="12470" y="3030"/>
                  </a:cubicBezTo>
                  <a:cubicBezTo>
                    <a:pt x="12470" y="3030"/>
                    <a:pt x="12144" y="3460"/>
                    <a:pt x="12036" y="3460"/>
                  </a:cubicBezTo>
                  <a:cubicBezTo>
                    <a:pt x="12036" y="3460"/>
                    <a:pt x="12470" y="3138"/>
                    <a:pt x="12361" y="3030"/>
                  </a:cubicBezTo>
                  <a:cubicBezTo>
                    <a:pt x="12144" y="2923"/>
                    <a:pt x="12144" y="3460"/>
                    <a:pt x="11927" y="3460"/>
                  </a:cubicBezTo>
                  <a:cubicBezTo>
                    <a:pt x="11927" y="3460"/>
                    <a:pt x="12361" y="2815"/>
                    <a:pt x="12361" y="2708"/>
                  </a:cubicBezTo>
                  <a:cubicBezTo>
                    <a:pt x="12361" y="2601"/>
                    <a:pt x="12578" y="2601"/>
                    <a:pt x="12578" y="2493"/>
                  </a:cubicBezTo>
                  <a:cubicBezTo>
                    <a:pt x="12687" y="2386"/>
                    <a:pt x="12796" y="2601"/>
                    <a:pt x="12904" y="2386"/>
                  </a:cubicBezTo>
                  <a:cubicBezTo>
                    <a:pt x="13013" y="2278"/>
                    <a:pt x="12904" y="2278"/>
                    <a:pt x="12904" y="2063"/>
                  </a:cubicBezTo>
                  <a:cubicBezTo>
                    <a:pt x="13013" y="1956"/>
                    <a:pt x="13013" y="1741"/>
                    <a:pt x="12796" y="1633"/>
                  </a:cubicBezTo>
                  <a:cubicBezTo>
                    <a:pt x="12470" y="1526"/>
                    <a:pt x="12470" y="1096"/>
                    <a:pt x="12470" y="774"/>
                  </a:cubicBezTo>
                  <a:cubicBezTo>
                    <a:pt x="12470" y="666"/>
                    <a:pt x="12361" y="559"/>
                    <a:pt x="12253" y="451"/>
                  </a:cubicBezTo>
                  <a:cubicBezTo>
                    <a:pt x="12144" y="344"/>
                    <a:pt x="12036" y="666"/>
                    <a:pt x="11927" y="774"/>
                  </a:cubicBezTo>
                  <a:cubicBezTo>
                    <a:pt x="11819" y="1096"/>
                    <a:pt x="11602" y="1526"/>
                    <a:pt x="11276" y="1526"/>
                  </a:cubicBezTo>
                  <a:cubicBezTo>
                    <a:pt x="11167" y="1526"/>
                    <a:pt x="11059" y="1418"/>
                    <a:pt x="10842" y="1418"/>
                  </a:cubicBezTo>
                  <a:cubicBezTo>
                    <a:pt x="10733" y="1418"/>
                    <a:pt x="10625" y="1526"/>
                    <a:pt x="10516" y="1418"/>
                  </a:cubicBezTo>
                  <a:cubicBezTo>
                    <a:pt x="10299" y="1311"/>
                    <a:pt x="10191" y="1418"/>
                    <a:pt x="9973" y="1418"/>
                  </a:cubicBezTo>
                  <a:cubicBezTo>
                    <a:pt x="9756" y="1418"/>
                    <a:pt x="9865" y="1418"/>
                    <a:pt x="9756" y="1633"/>
                  </a:cubicBezTo>
                  <a:cubicBezTo>
                    <a:pt x="9648" y="1741"/>
                    <a:pt x="9105" y="1633"/>
                    <a:pt x="8997" y="1741"/>
                  </a:cubicBezTo>
                  <a:cubicBezTo>
                    <a:pt x="8780" y="1741"/>
                    <a:pt x="8454" y="1956"/>
                    <a:pt x="8237" y="1956"/>
                  </a:cubicBezTo>
                  <a:cubicBezTo>
                    <a:pt x="7911" y="1956"/>
                    <a:pt x="7694" y="1526"/>
                    <a:pt x="7694" y="1311"/>
                  </a:cubicBezTo>
                  <a:cubicBezTo>
                    <a:pt x="7477" y="989"/>
                    <a:pt x="7911" y="774"/>
                    <a:pt x="7803" y="451"/>
                  </a:cubicBezTo>
                  <a:cubicBezTo>
                    <a:pt x="7694" y="236"/>
                    <a:pt x="7586" y="-86"/>
                    <a:pt x="7368" y="21"/>
                  </a:cubicBezTo>
                  <a:cubicBezTo>
                    <a:pt x="7368" y="129"/>
                    <a:pt x="6609" y="451"/>
                    <a:pt x="6500" y="451"/>
                  </a:cubicBezTo>
                  <a:cubicBezTo>
                    <a:pt x="6392" y="451"/>
                    <a:pt x="6174" y="451"/>
                    <a:pt x="6174" y="559"/>
                  </a:cubicBezTo>
                  <a:cubicBezTo>
                    <a:pt x="6066" y="559"/>
                    <a:pt x="6066" y="881"/>
                    <a:pt x="5957" y="666"/>
                  </a:cubicBezTo>
                  <a:cubicBezTo>
                    <a:pt x="5849" y="559"/>
                    <a:pt x="4981" y="451"/>
                    <a:pt x="4981" y="559"/>
                  </a:cubicBezTo>
                  <a:cubicBezTo>
                    <a:pt x="4981" y="559"/>
                    <a:pt x="5198" y="666"/>
                    <a:pt x="5198" y="666"/>
                  </a:cubicBezTo>
                  <a:cubicBezTo>
                    <a:pt x="5306" y="774"/>
                    <a:pt x="5306" y="881"/>
                    <a:pt x="5306" y="1096"/>
                  </a:cubicBezTo>
                  <a:cubicBezTo>
                    <a:pt x="5415" y="1096"/>
                    <a:pt x="5415" y="1311"/>
                    <a:pt x="5523" y="1418"/>
                  </a:cubicBezTo>
                  <a:cubicBezTo>
                    <a:pt x="5523" y="1418"/>
                    <a:pt x="5740" y="1418"/>
                    <a:pt x="5740" y="1418"/>
                  </a:cubicBezTo>
                  <a:cubicBezTo>
                    <a:pt x="5740" y="1526"/>
                    <a:pt x="5523" y="1633"/>
                    <a:pt x="5415" y="1633"/>
                  </a:cubicBezTo>
                  <a:cubicBezTo>
                    <a:pt x="5306" y="1741"/>
                    <a:pt x="5306" y="1848"/>
                    <a:pt x="5198" y="1956"/>
                  </a:cubicBezTo>
                  <a:cubicBezTo>
                    <a:pt x="5198" y="1956"/>
                    <a:pt x="4655" y="2386"/>
                    <a:pt x="4546" y="2278"/>
                  </a:cubicBezTo>
                  <a:cubicBezTo>
                    <a:pt x="4546" y="2171"/>
                    <a:pt x="4438" y="2171"/>
                    <a:pt x="4329" y="2278"/>
                  </a:cubicBezTo>
                  <a:cubicBezTo>
                    <a:pt x="4221" y="2386"/>
                    <a:pt x="4004" y="2171"/>
                    <a:pt x="4004" y="2171"/>
                  </a:cubicBezTo>
                  <a:cubicBezTo>
                    <a:pt x="3787" y="2063"/>
                    <a:pt x="3678" y="1633"/>
                    <a:pt x="3569" y="1633"/>
                  </a:cubicBezTo>
                  <a:cubicBezTo>
                    <a:pt x="3352" y="1526"/>
                    <a:pt x="3027" y="1848"/>
                    <a:pt x="2810" y="1848"/>
                  </a:cubicBezTo>
                  <a:cubicBezTo>
                    <a:pt x="2593" y="1848"/>
                    <a:pt x="2375" y="1848"/>
                    <a:pt x="2158" y="1848"/>
                  </a:cubicBezTo>
                  <a:cubicBezTo>
                    <a:pt x="2158" y="1848"/>
                    <a:pt x="2158" y="2063"/>
                    <a:pt x="2267" y="2063"/>
                  </a:cubicBezTo>
                  <a:cubicBezTo>
                    <a:pt x="2267" y="2171"/>
                    <a:pt x="2484" y="2171"/>
                    <a:pt x="2593" y="2171"/>
                  </a:cubicBezTo>
                  <a:cubicBezTo>
                    <a:pt x="2593" y="2278"/>
                    <a:pt x="2158" y="2386"/>
                    <a:pt x="2050" y="2386"/>
                  </a:cubicBezTo>
                  <a:cubicBezTo>
                    <a:pt x="1941" y="2493"/>
                    <a:pt x="2158" y="2815"/>
                    <a:pt x="2267" y="2923"/>
                  </a:cubicBezTo>
                  <a:cubicBezTo>
                    <a:pt x="2484" y="3353"/>
                    <a:pt x="2484" y="3675"/>
                    <a:pt x="2267" y="4105"/>
                  </a:cubicBezTo>
                  <a:cubicBezTo>
                    <a:pt x="2267" y="4320"/>
                    <a:pt x="2267" y="4965"/>
                    <a:pt x="2050" y="4965"/>
                  </a:cubicBezTo>
                  <a:cubicBezTo>
                    <a:pt x="1941" y="5072"/>
                    <a:pt x="1724" y="4965"/>
                    <a:pt x="1507" y="5072"/>
                  </a:cubicBezTo>
                  <a:cubicBezTo>
                    <a:pt x="1399" y="5180"/>
                    <a:pt x="1073" y="5180"/>
                    <a:pt x="964" y="5180"/>
                  </a:cubicBezTo>
                  <a:cubicBezTo>
                    <a:pt x="422" y="5395"/>
                    <a:pt x="422" y="5610"/>
                    <a:pt x="422" y="6039"/>
                  </a:cubicBezTo>
                  <a:cubicBezTo>
                    <a:pt x="422" y="6254"/>
                    <a:pt x="96" y="6254"/>
                    <a:pt x="96" y="6362"/>
                  </a:cubicBezTo>
                  <a:cubicBezTo>
                    <a:pt x="96" y="6684"/>
                    <a:pt x="-121" y="6792"/>
                    <a:pt x="96" y="7007"/>
                  </a:cubicBezTo>
                  <a:cubicBezTo>
                    <a:pt x="313" y="7221"/>
                    <a:pt x="313" y="7436"/>
                    <a:pt x="422" y="7651"/>
                  </a:cubicBezTo>
                  <a:cubicBezTo>
                    <a:pt x="422" y="7759"/>
                    <a:pt x="530" y="7759"/>
                    <a:pt x="639" y="7759"/>
                  </a:cubicBezTo>
                  <a:cubicBezTo>
                    <a:pt x="747" y="7759"/>
                    <a:pt x="747" y="7866"/>
                    <a:pt x="856" y="7974"/>
                  </a:cubicBezTo>
                  <a:cubicBezTo>
                    <a:pt x="1073" y="8296"/>
                    <a:pt x="1616" y="7974"/>
                    <a:pt x="1833" y="7759"/>
                  </a:cubicBezTo>
                  <a:cubicBezTo>
                    <a:pt x="1833" y="8081"/>
                    <a:pt x="1616" y="8618"/>
                    <a:pt x="1941" y="8726"/>
                  </a:cubicBezTo>
                  <a:cubicBezTo>
                    <a:pt x="2050" y="8726"/>
                    <a:pt x="2375" y="8618"/>
                    <a:pt x="2484" y="8618"/>
                  </a:cubicBezTo>
                  <a:cubicBezTo>
                    <a:pt x="2810" y="8726"/>
                    <a:pt x="2918" y="8726"/>
                    <a:pt x="3135" y="8511"/>
                  </a:cubicBezTo>
                  <a:cubicBezTo>
                    <a:pt x="3135" y="8404"/>
                    <a:pt x="3352" y="8404"/>
                    <a:pt x="3461" y="8404"/>
                  </a:cubicBezTo>
                  <a:cubicBezTo>
                    <a:pt x="3678" y="8189"/>
                    <a:pt x="3895" y="8081"/>
                    <a:pt x="4112" y="8081"/>
                  </a:cubicBezTo>
                  <a:cubicBezTo>
                    <a:pt x="4329" y="7974"/>
                    <a:pt x="4872" y="7759"/>
                    <a:pt x="4655" y="8189"/>
                  </a:cubicBezTo>
                  <a:cubicBezTo>
                    <a:pt x="4655" y="8404"/>
                    <a:pt x="4546" y="8618"/>
                    <a:pt x="4655" y="8833"/>
                  </a:cubicBezTo>
                  <a:cubicBezTo>
                    <a:pt x="4763" y="9048"/>
                    <a:pt x="4981" y="9263"/>
                    <a:pt x="5198" y="9371"/>
                  </a:cubicBezTo>
                  <a:cubicBezTo>
                    <a:pt x="5415" y="9586"/>
                    <a:pt x="5740" y="9478"/>
                    <a:pt x="5957" y="9586"/>
                  </a:cubicBezTo>
                  <a:cubicBezTo>
                    <a:pt x="6066" y="9693"/>
                    <a:pt x="6174" y="9801"/>
                    <a:pt x="6283" y="9801"/>
                  </a:cubicBezTo>
                  <a:cubicBezTo>
                    <a:pt x="6392" y="9801"/>
                    <a:pt x="6500" y="9908"/>
                    <a:pt x="6500" y="10015"/>
                  </a:cubicBezTo>
                  <a:cubicBezTo>
                    <a:pt x="6717" y="10015"/>
                    <a:pt x="7260" y="9908"/>
                    <a:pt x="7260" y="10230"/>
                  </a:cubicBezTo>
                  <a:cubicBezTo>
                    <a:pt x="7368" y="10445"/>
                    <a:pt x="7260" y="10445"/>
                    <a:pt x="7368" y="10660"/>
                  </a:cubicBezTo>
                  <a:cubicBezTo>
                    <a:pt x="7477" y="10768"/>
                    <a:pt x="7368" y="10768"/>
                    <a:pt x="7260" y="10875"/>
                  </a:cubicBezTo>
                  <a:cubicBezTo>
                    <a:pt x="7260" y="10875"/>
                    <a:pt x="7477" y="11413"/>
                    <a:pt x="7477" y="11520"/>
                  </a:cubicBezTo>
                  <a:cubicBezTo>
                    <a:pt x="7477" y="11627"/>
                    <a:pt x="8345" y="11520"/>
                    <a:pt x="8454" y="11520"/>
                  </a:cubicBezTo>
                  <a:cubicBezTo>
                    <a:pt x="8454" y="11735"/>
                    <a:pt x="8345" y="12057"/>
                    <a:pt x="8562" y="12165"/>
                  </a:cubicBezTo>
                  <a:cubicBezTo>
                    <a:pt x="8888" y="12380"/>
                    <a:pt x="8888" y="12595"/>
                    <a:pt x="8780" y="13024"/>
                  </a:cubicBezTo>
                  <a:cubicBezTo>
                    <a:pt x="8671" y="13239"/>
                    <a:pt x="8562" y="13562"/>
                    <a:pt x="8671" y="13884"/>
                  </a:cubicBezTo>
                  <a:cubicBezTo>
                    <a:pt x="8671" y="13992"/>
                    <a:pt x="8780" y="14207"/>
                    <a:pt x="8780" y="14421"/>
                  </a:cubicBezTo>
                  <a:cubicBezTo>
                    <a:pt x="8780" y="14529"/>
                    <a:pt x="8562" y="14744"/>
                    <a:pt x="8780" y="14744"/>
                  </a:cubicBezTo>
                  <a:cubicBezTo>
                    <a:pt x="8888" y="14851"/>
                    <a:pt x="9214" y="14959"/>
                    <a:pt x="9431" y="14851"/>
                  </a:cubicBezTo>
                  <a:cubicBezTo>
                    <a:pt x="9648" y="14636"/>
                    <a:pt x="10082" y="15389"/>
                    <a:pt x="9973" y="15496"/>
                  </a:cubicBezTo>
                  <a:cubicBezTo>
                    <a:pt x="9973" y="15604"/>
                    <a:pt x="9973" y="15711"/>
                    <a:pt x="10082" y="15818"/>
                  </a:cubicBezTo>
                  <a:cubicBezTo>
                    <a:pt x="10191" y="15926"/>
                    <a:pt x="10408" y="15711"/>
                    <a:pt x="10516" y="15818"/>
                  </a:cubicBezTo>
                  <a:cubicBezTo>
                    <a:pt x="10950" y="16033"/>
                    <a:pt x="10516" y="16463"/>
                    <a:pt x="10516" y="16786"/>
                  </a:cubicBezTo>
                  <a:cubicBezTo>
                    <a:pt x="10733" y="16463"/>
                    <a:pt x="10950" y="17108"/>
                    <a:pt x="10950" y="17108"/>
                  </a:cubicBezTo>
                  <a:cubicBezTo>
                    <a:pt x="11059" y="17538"/>
                    <a:pt x="10842" y="17645"/>
                    <a:pt x="10516" y="17753"/>
                  </a:cubicBezTo>
                  <a:cubicBezTo>
                    <a:pt x="10082" y="17968"/>
                    <a:pt x="9865" y="18183"/>
                    <a:pt x="9648" y="18505"/>
                  </a:cubicBezTo>
                  <a:cubicBezTo>
                    <a:pt x="9539" y="18720"/>
                    <a:pt x="9431" y="18827"/>
                    <a:pt x="9214" y="18935"/>
                  </a:cubicBezTo>
                  <a:cubicBezTo>
                    <a:pt x="9105" y="19150"/>
                    <a:pt x="8888" y="19257"/>
                    <a:pt x="8671" y="19472"/>
                  </a:cubicBezTo>
                  <a:cubicBezTo>
                    <a:pt x="8888" y="19472"/>
                    <a:pt x="9105" y="19365"/>
                    <a:pt x="9214" y="19365"/>
                  </a:cubicBezTo>
                  <a:cubicBezTo>
                    <a:pt x="9322" y="19365"/>
                    <a:pt x="9431" y="19580"/>
                    <a:pt x="9539" y="19580"/>
                  </a:cubicBezTo>
                  <a:cubicBezTo>
                    <a:pt x="9539" y="19687"/>
                    <a:pt x="9648" y="19795"/>
                    <a:pt x="9756" y="19902"/>
                  </a:cubicBezTo>
                  <a:cubicBezTo>
                    <a:pt x="9865" y="20010"/>
                    <a:pt x="9973" y="19902"/>
                    <a:pt x="10082" y="20010"/>
                  </a:cubicBezTo>
                  <a:cubicBezTo>
                    <a:pt x="10299" y="20224"/>
                    <a:pt x="10733" y="20332"/>
                    <a:pt x="10842" y="20654"/>
                  </a:cubicBezTo>
                  <a:cubicBezTo>
                    <a:pt x="10950" y="20869"/>
                    <a:pt x="11059" y="21299"/>
                    <a:pt x="11167" y="21514"/>
                  </a:cubicBezTo>
                  <a:cubicBezTo>
                    <a:pt x="11276" y="21407"/>
                    <a:pt x="11385" y="21299"/>
                    <a:pt x="11493" y="21084"/>
                  </a:cubicBezTo>
                  <a:cubicBezTo>
                    <a:pt x="11493" y="20977"/>
                    <a:pt x="11602" y="20762"/>
                    <a:pt x="11710" y="20654"/>
                  </a:cubicBezTo>
                  <a:cubicBezTo>
                    <a:pt x="11819" y="20332"/>
                    <a:pt x="12144" y="20224"/>
                    <a:pt x="12470" y="20010"/>
                  </a:cubicBezTo>
                  <a:cubicBezTo>
                    <a:pt x="12687" y="19795"/>
                    <a:pt x="12687" y="19580"/>
                    <a:pt x="12796" y="19257"/>
                  </a:cubicBezTo>
                  <a:cubicBezTo>
                    <a:pt x="13013" y="18827"/>
                    <a:pt x="13338" y="18720"/>
                    <a:pt x="13555" y="18398"/>
                  </a:cubicBezTo>
                  <a:cubicBezTo>
                    <a:pt x="13881" y="18075"/>
                    <a:pt x="13555" y="17645"/>
                    <a:pt x="13664" y="17215"/>
                  </a:cubicBezTo>
                  <a:cubicBezTo>
                    <a:pt x="13772" y="17108"/>
                    <a:pt x="13772" y="17001"/>
                    <a:pt x="13772" y="16786"/>
                  </a:cubicBezTo>
                  <a:cubicBezTo>
                    <a:pt x="13772" y="16678"/>
                    <a:pt x="13772" y="16678"/>
                    <a:pt x="13881" y="16678"/>
                  </a:cubicBezTo>
                  <a:cubicBezTo>
                    <a:pt x="14098" y="16571"/>
                    <a:pt x="14207" y="16356"/>
                    <a:pt x="14315" y="16248"/>
                  </a:cubicBezTo>
                  <a:cubicBezTo>
                    <a:pt x="14424" y="16141"/>
                    <a:pt x="14532" y="16033"/>
                    <a:pt x="14749" y="15926"/>
                  </a:cubicBezTo>
                  <a:cubicBezTo>
                    <a:pt x="14858" y="15926"/>
                    <a:pt x="14966" y="15818"/>
                    <a:pt x="15184" y="15711"/>
                  </a:cubicBezTo>
                  <a:cubicBezTo>
                    <a:pt x="15292" y="15711"/>
                    <a:pt x="15401" y="15818"/>
                    <a:pt x="15509" y="15818"/>
                  </a:cubicBezTo>
                  <a:cubicBezTo>
                    <a:pt x="15618" y="15818"/>
                    <a:pt x="15509" y="15711"/>
                    <a:pt x="15509" y="15711"/>
                  </a:cubicBezTo>
                  <a:cubicBezTo>
                    <a:pt x="15401" y="15604"/>
                    <a:pt x="15835" y="15496"/>
                    <a:pt x="15835" y="15496"/>
                  </a:cubicBezTo>
                  <a:cubicBezTo>
                    <a:pt x="15835" y="15496"/>
                    <a:pt x="16052" y="15174"/>
                    <a:pt x="16052" y="15281"/>
                  </a:cubicBezTo>
                  <a:cubicBezTo>
                    <a:pt x="16160" y="15389"/>
                    <a:pt x="16703" y="15174"/>
                    <a:pt x="16703" y="15174"/>
                  </a:cubicBezTo>
                  <a:cubicBezTo>
                    <a:pt x="16812" y="15174"/>
                    <a:pt x="16703" y="15281"/>
                    <a:pt x="16812" y="15281"/>
                  </a:cubicBezTo>
                  <a:cubicBezTo>
                    <a:pt x="16920" y="15281"/>
                    <a:pt x="17246" y="15281"/>
                    <a:pt x="17354" y="15174"/>
                  </a:cubicBezTo>
                  <a:cubicBezTo>
                    <a:pt x="17463" y="15066"/>
                    <a:pt x="17463" y="14959"/>
                    <a:pt x="17571" y="14851"/>
                  </a:cubicBezTo>
                  <a:cubicBezTo>
                    <a:pt x="17680" y="14851"/>
                    <a:pt x="17789" y="14744"/>
                    <a:pt x="17789" y="14636"/>
                  </a:cubicBezTo>
                  <a:cubicBezTo>
                    <a:pt x="17897" y="14529"/>
                    <a:pt x="17789" y="14314"/>
                    <a:pt x="17897" y="14207"/>
                  </a:cubicBezTo>
                  <a:cubicBezTo>
                    <a:pt x="18006" y="14099"/>
                    <a:pt x="18114" y="13992"/>
                    <a:pt x="18223" y="13884"/>
                  </a:cubicBezTo>
                  <a:cubicBezTo>
                    <a:pt x="18440" y="13562"/>
                    <a:pt x="18548" y="13454"/>
                    <a:pt x="18548" y="13132"/>
                  </a:cubicBezTo>
                  <a:cubicBezTo>
                    <a:pt x="18548" y="12917"/>
                    <a:pt x="18548" y="12810"/>
                    <a:pt x="18657" y="12595"/>
                  </a:cubicBezTo>
                  <a:cubicBezTo>
                    <a:pt x="18657" y="12487"/>
                    <a:pt x="18765" y="12487"/>
                    <a:pt x="18874" y="12380"/>
                  </a:cubicBezTo>
                  <a:cubicBezTo>
                    <a:pt x="18983" y="12272"/>
                    <a:pt x="18874" y="12057"/>
                    <a:pt x="18874" y="11950"/>
                  </a:cubicBezTo>
                  <a:cubicBezTo>
                    <a:pt x="18874" y="11735"/>
                    <a:pt x="18983" y="11627"/>
                    <a:pt x="18983" y="11413"/>
                  </a:cubicBezTo>
                  <a:cubicBezTo>
                    <a:pt x="19091" y="11090"/>
                    <a:pt x="18983" y="10768"/>
                    <a:pt x="18983" y="10445"/>
                  </a:cubicBezTo>
                  <a:cubicBezTo>
                    <a:pt x="18983" y="10230"/>
                    <a:pt x="18874" y="10015"/>
                    <a:pt x="18983" y="9908"/>
                  </a:cubicBezTo>
                  <a:cubicBezTo>
                    <a:pt x="19091" y="9693"/>
                    <a:pt x="18983" y="9801"/>
                    <a:pt x="18983" y="9586"/>
                  </a:cubicBezTo>
                  <a:cubicBezTo>
                    <a:pt x="18983" y="9586"/>
                    <a:pt x="19200" y="9693"/>
                    <a:pt x="19200" y="9693"/>
                  </a:cubicBezTo>
                  <a:cubicBezTo>
                    <a:pt x="19200" y="9693"/>
                    <a:pt x="19200" y="9586"/>
                    <a:pt x="19200" y="9586"/>
                  </a:cubicBezTo>
                  <a:cubicBezTo>
                    <a:pt x="19200" y="9586"/>
                    <a:pt x="19308" y="9586"/>
                    <a:pt x="19308" y="9586"/>
                  </a:cubicBezTo>
                  <a:cubicBezTo>
                    <a:pt x="19525" y="9586"/>
                    <a:pt x="19634" y="9263"/>
                    <a:pt x="19634" y="9156"/>
                  </a:cubicBezTo>
                  <a:cubicBezTo>
                    <a:pt x="19742" y="9048"/>
                    <a:pt x="19851" y="8833"/>
                    <a:pt x="19959" y="8618"/>
                  </a:cubicBezTo>
                  <a:cubicBezTo>
                    <a:pt x="20176" y="8404"/>
                    <a:pt x="20394" y="8404"/>
                    <a:pt x="20502" y="8189"/>
                  </a:cubicBezTo>
                  <a:cubicBezTo>
                    <a:pt x="21045" y="7544"/>
                    <a:pt x="21479" y="6792"/>
                    <a:pt x="21153" y="6039"/>
                  </a:cubicBezTo>
                  <a:cubicBezTo>
                    <a:pt x="20936" y="5610"/>
                    <a:pt x="21370" y="6362"/>
                    <a:pt x="21153" y="6039"/>
                  </a:cubicBezTo>
                  <a:close/>
                  <a:moveTo>
                    <a:pt x="12361" y="19902"/>
                  </a:moveTo>
                  <a:cubicBezTo>
                    <a:pt x="12144" y="20010"/>
                    <a:pt x="12036" y="20224"/>
                    <a:pt x="11819" y="20332"/>
                  </a:cubicBezTo>
                  <a:cubicBezTo>
                    <a:pt x="11493" y="20439"/>
                    <a:pt x="12036" y="20117"/>
                    <a:pt x="12036" y="20010"/>
                  </a:cubicBezTo>
                  <a:cubicBezTo>
                    <a:pt x="12144" y="19902"/>
                    <a:pt x="12253" y="19687"/>
                    <a:pt x="12470" y="19472"/>
                  </a:cubicBezTo>
                  <a:cubicBezTo>
                    <a:pt x="12687" y="19257"/>
                    <a:pt x="12578" y="19687"/>
                    <a:pt x="12361" y="19902"/>
                  </a:cubicBezTo>
                  <a:cubicBezTo>
                    <a:pt x="12361" y="19902"/>
                    <a:pt x="12470" y="19795"/>
                    <a:pt x="12361" y="19902"/>
                  </a:cubicBezTo>
                  <a:close/>
                </a:path>
              </a:pathLst>
            </a:custGeom>
            <a:solidFill>
              <a:srgbClr val="9A22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05" name="Freeform 629"/>
            <p:cNvSpPr/>
            <p:nvPr/>
          </p:nvSpPr>
          <p:spPr>
            <a:xfrm>
              <a:off x="5372117" y="7571684"/>
              <a:ext cx="256403" cy="28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0829" extrusionOk="0">
                  <a:moveTo>
                    <a:pt x="16525" y="6943"/>
                  </a:moveTo>
                  <a:cubicBezTo>
                    <a:pt x="15725" y="5400"/>
                    <a:pt x="14125" y="5400"/>
                    <a:pt x="13325" y="4629"/>
                  </a:cubicBezTo>
                  <a:cubicBezTo>
                    <a:pt x="12525" y="3858"/>
                    <a:pt x="11725" y="4629"/>
                    <a:pt x="10925" y="3858"/>
                  </a:cubicBezTo>
                  <a:cubicBezTo>
                    <a:pt x="10125" y="3086"/>
                    <a:pt x="9325" y="2315"/>
                    <a:pt x="8525" y="1543"/>
                  </a:cubicBezTo>
                  <a:cubicBezTo>
                    <a:pt x="7725" y="-771"/>
                    <a:pt x="6925" y="0"/>
                    <a:pt x="4525" y="772"/>
                  </a:cubicBezTo>
                  <a:cubicBezTo>
                    <a:pt x="3725" y="772"/>
                    <a:pt x="3725" y="0"/>
                    <a:pt x="2925" y="1543"/>
                  </a:cubicBezTo>
                  <a:cubicBezTo>
                    <a:pt x="2125" y="2315"/>
                    <a:pt x="2125" y="3086"/>
                    <a:pt x="2125" y="3858"/>
                  </a:cubicBezTo>
                  <a:cubicBezTo>
                    <a:pt x="2125" y="5400"/>
                    <a:pt x="2125" y="6943"/>
                    <a:pt x="2125" y="8486"/>
                  </a:cubicBezTo>
                  <a:cubicBezTo>
                    <a:pt x="2125" y="9258"/>
                    <a:pt x="2125" y="10800"/>
                    <a:pt x="1325" y="12343"/>
                  </a:cubicBezTo>
                  <a:cubicBezTo>
                    <a:pt x="-275" y="13886"/>
                    <a:pt x="-275" y="13886"/>
                    <a:pt x="525" y="16200"/>
                  </a:cubicBezTo>
                  <a:cubicBezTo>
                    <a:pt x="1325" y="17743"/>
                    <a:pt x="1325" y="17743"/>
                    <a:pt x="2925" y="18515"/>
                  </a:cubicBezTo>
                  <a:cubicBezTo>
                    <a:pt x="4525" y="18515"/>
                    <a:pt x="6125" y="18515"/>
                    <a:pt x="6925" y="19286"/>
                  </a:cubicBezTo>
                  <a:cubicBezTo>
                    <a:pt x="7725" y="19286"/>
                    <a:pt x="9325" y="20829"/>
                    <a:pt x="10125" y="20829"/>
                  </a:cubicBezTo>
                  <a:cubicBezTo>
                    <a:pt x="11725" y="20058"/>
                    <a:pt x="13325" y="20829"/>
                    <a:pt x="14925" y="20829"/>
                  </a:cubicBezTo>
                  <a:cubicBezTo>
                    <a:pt x="15725" y="20829"/>
                    <a:pt x="18125" y="19286"/>
                    <a:pt x="18925" y="18515"/>
                  </a:cubicBezTo>
                  <a:cubicBezTo>
                    <a:pt x="20525" y="16972"/>
                    <a:pt x="21325" y="15429"/>
                    <a:pt x="20525" y="13886"/>
                  </a:cubicBezTo>
                  <a:cubicBezTo>
                    <a:pt x="19725" y="12343"/>
                    <a:pt x="19725" y="11572"/>
                    <a:pt x="18925" y="10029"/>
                  </a:cubicBezTo>
                  <a:cubicBezTo>
                    <a:pt x="18925" y="8486"/>
                    <a:pt x="18125" y="7715"/>
                    <a:pt x="16525" y="6943"/>
                  </a:cubicBezTo>
                  <a:cubicBezTo>
                    <a:pt x="15725" y="6172"/>
                    <a:pt x="17325" y="6943"/>
                    <a:pt x="16525" y="694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06" name="Freeform 630"/>
            <p:cNvSpPr/>
            <p:nvPr/>
          </p:nvSpPr>
          <p:spPr>
            <a:xfrm>
              <a:off x="4630087" y="7109546"/>
              <a:ext cx="988544" cy="186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513" extrusionOk="0">
                  <a:moveTo>
                    <a:pt x="15897" y="7395"/>
                  </a:moveTo>
                  <a:cubicBezTo>
                    <a:pt x="16526" y="7033"/>
                    <a:pt x="16107" y="6671"/>
                    <a:pt x="16317" y="6188"/>
                  </a:cubicBezTo>
                  <a:cubicBezTo>
                    <a:pt x="16317" y="6067"/>
                    <a:pt x="16317" y="5826"/>
                    <a:pt x="16317" y="5705"/>
                  </a:cubicBezTo>
                  <a:cubicBezTo>
                    <a:pt x="16526" y="5343"/>
                    <a:pt x="16946" y="5222"/>
                    <a:pt x="17365" y="4981"/>
                  </a:cubicBezTo>
                  <a:cubicBezTo>
                    <a:pt x="18204" y="4619"/>
                    <a:pt x="18623" y="4016"/>
                    <a:pt x="19462" y="3654"/>
                  </a:cubicBezTo>
                  <a:cubicBezTo>
                    <a:pt x="19882" y="3533"/>
                    <a:pt x="20511" y="3533"/>
                    <a:pt x="20930" y="3412"/>
                  </a:cubicBezTo>
                  <a:cubicBezTo>
                    <a:pt x="21140" y="3171"/>
                    <a:pt x="20930" y="2809"/>
                    <a:pt x="20721" y="2688"/>
                  </a:cubicBezTo>
                  <a:cubicBezTo>
                    <a:pt x="20511" y="2447"/>
                    <a:pt x="20721" y="2447"/>
                    <a:pt x="20301" y="2447"/>
                  </a:cubicBezTo>
                  <a:cubicBezTo>
                    <a:pt x="19882" y="2326"/>
                    <a:pt x="20091" y="2809"/>
                    <a:pt x="19882" y="2930"/>
                  </a:cubicBezTo>
                  <a:cubicBezTo>
                    <a:pt x="19672" y="3050"/>
                    <a:pt x="19462" y="3292"/>
                    <a:pt x="19253" y="3412"/>
                  </a:cubicBezTo>
                  <a:cubicBezTo>
                    <a:pt x="19043" y="3533"/>
                    <a:pt x="18414" y="3412"/>
                    <a:pt x="17994" y="3533"/>
                  </a:cubicBezTo>
                  <a:cubicBezTo>
                    <a:pt x="17785" y="3774"/>
                    <a:pt x="17156" y="3533"/>
                    <a:pt x="16736" y="3533"/>
                  </a:cubicBezTo>
                  <a:cubicBezTo>
                    <a:pt x="16526" y="3533"/>
                    <a:pt x="16107" y="3654"/>
                    <a:pt x="15897" y="3533"/>
                  </a:cubicBezTo>
                  <a:cubicBezTo>
                    <a:pt x="15478" y="3533"/>
                    <a:pt x="16107" y="3292"/>
                    <a:pt x="16107" y="3292"/>
                  </a:cubicBezTo>
                  <a:cubicBezTo>
                    <a:pt x="16317" y="3171"/>
                    <a:pt x="16107" y="3050"/>
                    <a:pt x="16107" y="3050"/>
                  </a:cubicBezTo>
                  <a:cubicBezTo>
                    <a:pt x="16107" y="2809"/>
                    <a:pt x="16317" y="2688"/>
                    <a:pt x="16526" y="2568"/>
                  </a:cubicBezTo>
                  <a:cubicBezTo>
                    <a:pt x="17365" y="2085"/>
                    <a:pt x="15688" y="1844"/>
                    <a:pt x="15058" y="1602"/>
                  </a:cubicBezTo>
                  <a:cubicBezTo>
                    <a:pt x="14429" y="1361"/>
                    <a:pt x="13590" y="1361"/>
                    <a:pt x="12961" y="999"/>
                  </a:cubicBezTo>
                  <a:cubicBezTo>
                    <a:pt x="12752" y="878"/>
                    <a:pt x="12332" y="758"/>
                    <a:pt x="12123" y="637"/>
                  </a:cubicBezTo>
                  <a:cubicBezTo>
                    <a:pt x="11913" y="396"/>
                    <a:pt x="11703" y="154"/>
                    <a:pt x="11493" y="154"/>
                  </a:cubicBezTo>
                  <a:cubicBezTo>
                    <a:pt x="11284" y="34"/>
                    <a:pt x="10655" y="34"/>
                    <a:pt x="10445" y="154"/>
                  </a:cubicBezTo>
                  <a:cubicBezTo>
                    <a:pt x="10235" y="275"/>
                    <a:pt x="10025" y="637"/>
                    <a:pt x="9606" y="396"/>
                  </a:cubicBezTo>
                  <a:cubicBezTo>
                    <a:pt x="9396" y="154"/>
                    <a:pt x="8977" y="154"/>
                    <a:pt x="8557" y="154"/>
                  </a:cubicBezTo>
                  <a:cubicBezTo>
                    <a:pt x="8138" y="154"/>
                    <a:pt x="8138" y="-87"/>
                    <a:pt x="7719" y="34"/>
                  </a:cubicBezTo>
                  <a:cubicBezTo>
                    <a:pt x="7509" y="154"/>
                    <a:pt x="6880" y="275"/>
                    <a:pt x="6880" y="396"/>
                  </a:cubicBezTo>
                  <a:cubicBezTo>
                    <a:pt x="6670" y="637"/>
                    <a:pt x="6880" y="878"/>
                    <a:pt x="6880" y="999"/>
                  </a:cubicBezTo>
                  <a:cubicBezTo>
                    <a:pt x="6670" y="1482"/>
                    <a:pt x="6041" y="1482"/>
                    <a:pt x="5412" y="1602"/>
                  </a:cubicBezTo>
                  <a:cubicBezTo>
                    <a:pt x="4992" y="1723"/>
                    <a:pt x="5202" y="2326"/>
                    <a:pt x="5202" y="2568"/>
                  </a:cubicBezTo>
                  <a:cubicBezTo>
                    <a:pt x="5202" y="2809"/>
                    <a:pt x="5412" y="3050"/>
                    <a:pt x="5412" y="3171"/>
                  </a:cubicBezTo>
                  <a:cubicBezTo>
                    <a:pt x="5412" y="3292"/>
                    <a:pt x="4783" y="3654"/>
                    <a:pt x="4783" y="3774"/>
                  </a:cubicBezTo>
                  <a:cubicBezTo>
                    <a:pt x="4573" y="3895"/>
                    <a:pt x="3944" y="4136"/>
                    <a:pt x="3944" y="4257"/>
                  </a:cubicBezTo>
                  <a:cubicBezTo>
                    <a:pt x="3944" y="4378"/>
                    <a:pt x="3944" y="4498"/>
                    <a:pt x="3944" y="4619"/>
                  </a:cubicBezTo>
                  <a:cubicBezTo>
                    <a:pt x="3944" y="4740"/>
                    <a:pt x="3734" y="4860"/>
                    <a:pt x="3734" y="4981"/>
                  </a:cubicBezTo>
                  <a:cubicBezTo>
                    <a:pt x="3734" y="5102"/>
                    <a:pt x="3944" y="5464"/>
                    <a:pt x="3524" y="5585"/>
                  </a:cubicBezTo>
                  <a:cubicBezTo>
                    <a:pt x="3524" y="5705"/>
                    <a:pt x="3524" y="5947"/>
                    <a:pt x="3524" y="6067"/>
                  </a:cubicBezTo>
                  <a:cubicBezTo>
                    <a:pt x="3315" y="6067"/>
                    <a:pt x="3105" y="6067"/>
                    <a:pt x="3105" y="6188"/>
                  </a:cubicBezTo>
                  <a:cubicBezTo>
                    <a:pt x="3105" y="6429"/>
                    <a:pt x="3524" y="6550"/>
                    <a:pt x="3524" y="6791"/>
                  </a:cubicBezTo>
                  <a:cubicBezTo>
                    <a:pt x="3524" y="6912"/>
                    <a:pt x="3524" y="7153"/>
                    <a:pt x="3734" y="7274"/>
                  </a:cubicBezTo>
                  <a:cubicBezTo>
                    <a:pt x="4154" y="7757"/>
                    <a:pt x="3315" y="8239"/>
                    <a:pt x="3315" y="8722"/>
                  </a:cubicBezTo>
                  <a:cubicBezTo>
                    <a:pt x="3105" y="8963"/>
                    <a:pt x="3524" y="9205"/>
                    <a:pt x="3315" y="9446"/>
                  </a:cubicBezTo>
                  <a:cubicBezTo>
                    <a:pt x="3105" y="9567"/>
                    <a:pt x="2686" y="9687"/>
                    <a:pt x="2476" y="9929"/>
                  </a:cubicBezTo>
                  <a:cubicBezTo>
                    <a:pt x="2266" y="10170"/>
                    <a:pt x="3105" y="11135"/>
                    <a:pt x="2686" y="11256"/>
                  </a:cubicBezTo>
                  <a:cubicBezTo>
                    <a:pt x="1847" y="11497"/>
                    <a:pt x="2057" y="12101"/>
                    <a:pt x="1847" y="12583"/>
                  </a:cubicBezTo>
                  <a:cubicBezTo>
                    <a:pt x="1427" y="12945"/>
                    <a:pt x="1637" y="13549"/>
                    <a:pt x="1637" y="14031"/>
                  </a:cubicBezTo>
                  <a:cubicBezTo>
                    <a:pt x="1637" y="14393"/>
                    <a:pt x="1637" y="14755"/>
                    <a:pt x="1637" y="15117"/>
                  </a:cubicBezTo>
                  <a:cubicBezTo>
                    <a:pt x="1637" y="15238"/>
                    <a:pt x="2686" y="15600"/>
                    <a:pt x="2266" y="15600"/>
                  </a:cubicBezTo>
                  <a:cubicBezTo>
                    <a:pt x="2266" y="15600"/>
                    <a:pt x="1427" y="15721"/>
                    <a:pt x="1847" y="15841"/>
                  </a:cubicBezTo>
                  <a:cubicBezTo>
                    <a:pt x="2266" y="15841"/>
                    <a:pt x="2266" y="15962"/>
                    <a:pt x="2057" y="16204"/>
                  </a:cubicBezTo>
                  <a:cubicBezTo>
                    <a:pt x="1847" y="16445"/>
                    <a:pt x="1847" y="16686"/>
                    <a:pt x="1847" y="17048"/>
                  </a:cubicBezTo>
                  <a:cubicBezTo>
                    <a:pt x="1847" y="17290"/>
                    <a:pt x="1427" y="17410"/>
                    <a:pt x="1218" y="17652"/>
                  </a:cubicBezTo>
                  <a:cubicBezTo>
                    <a:pt x="1008" y="17772"/>
                    <a:pt x="1218" y="18014"/>
                    <a:pt x="1218" y="18255"/>
                  </a:cubicBezTo>
                  <a:cubicBezTo>
                    <a:pt x="1218" y="18376"/>
                    <a:pt x="798" y="18738"/>
                    <a:pt x="589" y="18738"/>
                  </a:cubicBezTo>
                  <a:cubicBezTo>
                    <a:pt x="-460" y="18979"/>
                    <a:pt x="169" y="19703"/>
                    <a:pt x="379" y="20065"/>
                  </a:cubicBezTo>
                  <a:cubicBezTo>
                    <a:pt x="589" y="20306"/>
                    <a:pt x="1218" y="19944"/>
                    <a:pt x="1218" y="20427"/>
                  </a:cubicBezTo>
                  <a:cubicBezTo>
                    <a:pt x="1218" y="20548"/>
                    <a:pt x="1008" y="20910"/>
                    <a:pt x="1427" y="21030"/>
                  </a:cubicBezTo>
                  <a:cubicBezTo>
                    <a:pt x="1637" y="21151"/>
                    <a:pt x="1847" y="21151"/>
                    <a:pt x="2266" y="21151"/>
                  </a:cubicBezTo>
                  <a:cubicBezTo>
                    <a:pt x="2686" y="21272"/>
                    <a:pt x="3315" y="21272"/>
                    <a:pt x="3734" y="21272"/>
                  </a:cubicBezTo>
                  <a:cubicBezTo>
                    <a:pt x="3944" y="21272"/>
                    <a:pt x="4154" y="21272"/>
                    <a:pt x="4363" y="21392"/>
                  </a:cubicBezTo>
                  <a:cubicBezTo>
                    <a:pt x="4363" y="21272"/>
                    <a:pt x="4573" y="21272"/>
                    <a:pt x="4783" y="21272"/>
                  </a:cubicBezTo>
                  <a:cubicBezTo>
                    <a:pt x="4783" y="21392"/>
                    <a:pt x="5202" y="21513"/>
                    <a:pt x="5202" y="21513"/>
                  </a:cubicBezTo>
                  <a:cubicBezTo>
                    <a:pt x="5412" y="21513"/>
                    <a:pt x="4992" y="21151"/>
                    <a:pt x="4992" y="21030"/>
                  </a:cubicBezTo>
                  <a:cubicBezTo>
                    <a:pt x="4573" y="20789"/>
                    <a:pt x="4573" y="20548"/>
                    <a:pt x="4573" y="20306"/>
                  </a:cubicBezTo>
                  <a:cubicBezTo>
                    <a:pt x="4573" y="20065"/>
                    <a:pt x="4573" y="19944"/>
                    <a:pt x="5202" y="19703"/>
                  </a:cubicBezTo>
                  <a:cubicBezTo>
                    <a:pt x="5622" y="19582"/>
                    <a:pt x="4783" y="19582"/>
                    <a:pt x="4783" y="19582"/>
                  </a:cubicBezTo>
                  <a:cubicBezTo>
                    <a:pt x="4783" y="19582"/>
                    <a:pt x="5202" y="19462"/>
                    <a:pt x="4992" y="19462"/>
                  </a:cubicBezTo>
                  <a:cubicBezTo>
                    <a:pt x="5202" y="19462"/>
                    <a:pt x="5202" y="19582"/>
                    <a:pt x="5412" y="19582"/>
                  </a:cubicBezTo>
                  <a:cubicBezTo>
                    <a:pt x="5622" y="19703"/>
                    <a:pt x="5831" y="19582"/>
                    <a:pt x="6041" y="19582"/>
                  </a:cubicBezTo>
                  <a:cubicBezTo>
                    <a:pt x="6251" y="19341"/>
                    <a:pt x="6041" y="19100"/>
                    <a:pt x="6041" y="18858"/>
                  </a:cubicBezTo>
                  <a:cubicBezTo>
                    <a:pt x="6251" y="18617"/>
                    <a:pt x="6670" y="18496"/>
                    <a:pt x="7299" y="18376"/>
                  </a:cubicBezTo>
                  <a:cubicBezTo>
                    <a:pt x="7509" y="18255"/>
                    <a:pt x="7719" y="18255"/>
                    <a:pt x="7928" y="18134"/>
                  </a:cubicBezTo>
                  <a:cubicBezTo>
                    <a:pt x="8138" y="18014"/>
                    <a:pt x="7719" y="17893"/>
                    <a:pt x="7719" y="17893"/>
                  </a:cubicBezTo>
                  <a:cubicBezTo>
                    <a:pt x="7719" y="17772"/>
                    <a:pt x="8348" y="17652"/>
                    <a:pt x="8138" y="17410"/>
                  </a:cubicBezTo>
                  <a:cubicBezTo>
                    <a:pt x="7928" y="17169"/>
                    <a:pt x="7090" y="17410"/>
                    <a:pt x="6880" y="17169"/>
                  </a:cubicBezTo>
                  <a:cubicBezTo>
                    <a:pt x="6670" y="17048"/>
                    <a:pt x="6460" y="17048"/>
                    <a:pt x="6251" y="16807"/>
                  </a:cubicBezTo>
                  <a:cubicBezTo>
                    <a:pt x="6041" y="16566"/>
                    <a:pt x="6460" y="16204"/>
                    <a:pt x="6670" y="16083"/>
                  </a:cubicBezTo>
                  <a:cubicBezTo>
                    <a:pt x="7090" y="15962"/>
                    <a:pt x="7299" y="15721"/>
                    <a:pt x="7719" y="15721"/>
                  </a:cubicBezTo>
                  <a:cubicBezTo>
                    <a:pt x="8138" y="15600"/>
                    <a:pt x="8138" y="15841"/>
                    <a:pt x="8348" y="15479"/>
                  </a:cubicBezTo>
                  <a:cubicBezTo>
                    <a:pt x="8348" y="15238"/>
                    <a:pt x="8767" y="15117"/>
                    <a:pt x="8557" y="14876"/>
                  </a:cubicBezTo>
                  <a:cubicBezTo>
                    <a:pt x="8348" y="14514"/>
                    <a:pt x="9396" y="14514"/>
                    <a:pt x="9606" y="14273"/>
                  </a:cubicBezTo>
                  <a:cubicBezTo>
                    <a:pt x="9606" y="14273"/>
                    <a:pt x="8557" y="13790"/>
                    <a:pt x="9606" y="13911"/>
                  </a:cubicBezTo>
                  <a:cubicBezTo>
                    <a:pt x="9816" y="14031"/>
                    <a:pt x="9816" y="14152"/>
                    <a:pt x="10025" y="14152"/>
                  </a:cubicBezTo>
                  <a:cubicBezTo>
                    <a:pt x="10445" y="14152"/>
                    <a:pt x="10445" y="13790"/>
                    <a:pt x="10235" y="13669"/>
                  </a:cubicBezTo>
                  <a:cubicBezTo>
                    <a:pt x="10235" y="13549"/>
                    <a:pt x="9816" y="13790"/>
                    <a:pt x="9816" y="13790"/>
                  </a:cubicBezTo>
                  <a:cubicBezTo>
                    <a:pt x="9396" y="13790"/>
                    <a:pt x="8977" y="13669"/>
                    <a:pt x="8977" y="13549"/>
                  </a:cubicBezTo>
                  <a:cubicBezTo>
                    <a:pt x="8977" y="13428"/>
                    <a:pt x="8557" y="12583"/>
                    <a:pt x="8977" y="12583"/>
                  </a:cubicBezTo>
                  <a:cubicBezTo>
                    <a:pt x="9606" y="12704"/>
                    <a:pt x="10025" y="12945"/>
                    <a:pt x="10864" y="12945"/>
                  </a:cubicBezTo>
                  <a:cubicBezTo>
                    <a:pt x="11074" y="12945"/>
                    <a:pt x="11284" y="12825"/>
                    <a:pt x="11493" y="12825"/>
                  </a:cubicBezTo>
                  <a:cubicBezTo>
                    <a:pt x="11913" y="12583"/>
                    <a:pt x="11493" y="12463"/>
                    <a:pt x="11703" y="12221"/>
                  </a:cubicBezTo>
                  <a:cubicBezTo>
                    <a:pt x="11703" y="12101"/>
                    <a:pt x="11913" y="11980"/>
                    <a:pt x="11913" y="11980"/>
                  </a:cubicBezTo>
                  <a:cubicBezTo>
                    <a:pt x="12123" y="11739"/>
                    <a:pt x="11913" y="11739"/>
                    <a:pt x="11913" y="11618"/>
                  </a:cubicBezTo>
                  <a:cubicBezTo>
                    <a:pt x="11703" y="11497"/>
                    <a:pt x="11703" y="11256"/>
                    <a:pt x="11913" y="11256"/>
                  </a:cubicBezTo>
                  <a:cubicBezTo>
                    <a:pt x="12332" y="11256"/>
                    <a:pt x="12123" y="11497"/>
                    <a:pt x="12123" y="11497"/>
                  </a:cubicBezTo>
                  <a:cubicBezTo>
                    <a:pt x="11913" y="11377"/>
                    <a:pt x="13171" y="11377"/>
                    <a:pt x="13171" y="11377"/>
                  </a:cubicBezTo>
                  <a:cubicBezTo>
                    <a:pt x="14010" y="11377"/>
                    <a:pt x="14639" y="11135"/>
                    <a:pt x="15478" y="11135"/>
                  </a:cubicBezTo>
                  <a:cubicBezTo>
                    <a:pt x="15688" y="11015"/>
                    <a:pt x="16317" y="10894"/>
                    <a:pt x="16736" y="10773"/>
                  </a:cubicBezTo>
                  <a:cubicBezTo>
                    <a:pt x="16946" y="10653"/>
                    <a:pt x="16946" y="10532"/>
                    <a:pt x="17156" y="10411"/>
                  </a:cubicBezTo>
                  <a:cubicBezTo>
                    <a:pt x="17365" y="10291"/>
                    <a:pt x="17575" y="10170"/>
                    <a:pt x="17785" y="9929"/>
                  </a:cubicBezTo>
                  <a:cubicBezTo>
                    <a:pt x="17785" y="9567"/>
                    <a:pt x="17365" y="9567"/>
                    <a:pt x="16946" y="9325"/>
                  </a:cubicBezTo>
                  <a:cubicBezTo>
                    <a:pt x="16736" y="9084"/>
                    <a:pt x="17365" y="8963"/>
                    <a:pt x="16946" y="8722"/>
                  </a:cubicBezTo>
                  <a:cubicBezTo>
                    <a:pt x="16736" y="8601"/>
                    <a:pt x="15897" y="8481"/>
                    <a:pt x="15897" y="8239"/>
                  </a:cubicBezTo>
                  <a:cubicBezTo>
                    <a:pt x="15897" y="8239"/>
                    <a:pt x="15897" y="8119"/>
                    <a:pt x="16107" y="8119"/>
                  </a:cubicBezTo>
                  <a:cubicBezTo>
                    <a:pt x="16107" y="7998"/>
                    <a:pt x="15897" y="7998"/>
                    <a:pt x="15897" y="7877"/>
                  </a:cubicBezTo>
                  <a:cubicBezTo>
                    <a:pt x="15897" y="7757"/>
                    <a:pt x="15688" y="7515"/>
                    <a:pt x="15897" y="7395"/>
                  </a:cubicBezTo>
                  <a:cubicBezTo>
                    <a:pt x="16107" y="7274"/>
                    <a:pt x="15688" y="7515"/>
                    <a:pt x="15897" y="739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07" name="Freeform 631"/>
            <p:cNvSpPr/>
            <p:nvPr/>
          </p:nvSpPr>
          <p:spPr>
            <a:xfrm>
              <a:off x="3949105" y="5153242"/>
              <a:ext cx="215303" cy="23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04" extrusionOk="0">
                  <a:moveTo>
                    <a:pt x="14727" y="19004"/>
                  </a:moveTo>
                  <a:cubicBezTo>
                    <a:pt x="15709" y="19904"/>
                    <a:pt x="16691" y="19904"/>
                    <a:pt x="18655" y="19904"/>
                  </a:cubicBezTo>
                  <a:cubicBezTo>
                    <a:pt x="16691" y="17204"/>
                    <a:pt x="18655" y="16304"/>
                    <a:pt x="18655" y="13604"/>
                  </a:cubicBezTo>
                  <a:cubicBezTo>
                    <a:pt x="18655" y="11804"/>
                    <a:pt x="19636" y="9104"/>
                    <a:pt x="19636" y="7304"/>
                  </a:cubicBezTo>
                  <a:cubicBezTo>
                    <a:pt x="19636" y="6404"/>
                    <a:pt x="20618" y="5504"/>
                    <a:pt x="20618" y="4604"/>
                  </a:cubicBezTo>
                  <a:cubicBezTo>
                    <a:pt x="21600" y="3704"/>
                    <a:pt x="20618" y="2804"/>
                    <a:pt x="21600" y="1004"/>
                  </a:cubicBezTo>
                  <a:cubicBezTo>
                    <a:pt x="21600" y="-1696"/>
                    <a:pt x="17673" y="1904"/>
                    <a:pt x="16691" y="1904"/>
                  </a:cubicBezTo>
                  <a:cubicBezTo>
                    <a:pt x="14727" y="1904"/>
                    <a:pt x="13745" y="1004"/>
                    <a:pt x="11782" y="2804"/>
                  </a:cubicBezTo>
                  <a:cubicBezTo>
                    <a:pt x="11782" y="2804"/>
                    <a:pt x="9818" y="6404"/>
                    <a:pt x="8836" y="5504"/>
                  </a:cubicBezTo>
                  <a:cubicBezTo>
                    <a:pt x="6873" y="5504"/>
                    <a:pt x="5891" y="5504"/>
                    <a:pt x="3927" y="6404"/>
                  </a:cubicBezTo>
                  <a:cubicBezTo>
                    <a:pt x="3927" y="7304"/>
                    <a:pt x="3927" y="9104"/>
                    <a:pt x="2945" y="9104"/>
                  </a:cubicBezTo>
                  <a:cubicBezTo>
                    <a:pt x="2945" y="10004"/>
                    <a:pt x="982" y="10004"/>
                    <a:pt x="0" y="10004"/>
                  </a:cubicBezTo>
                  <a:cubicBezTo>
                    <a:pt x="1964" y="11804"/>
                    <a:pt x="3927" y="14504"/>
                    <a:pt x="5891" y="15404"/>
                  </a:cubicBezTo>
                  <a:cubicBezTo>
                    <a:pt x="6873" y="17204"/>
                    <a:pt x="8836" y="18104"/>
                    <a:pt x="10800" y="18104"/>
                  </a:cubicBezTo>
                  <a:cubicBezTo>
                    <a:pt x="11782" y="18104"/>
                    <a:pt x="13745" y="18104"/>
                    <a:pt x="14727" y="19004"/>
                  </a:cubicBezTo>
                  <a:cubicBezTo>
                    <a:pt x="15709" y="19004"/>
                    <a:pt x="14727" y="18104"/>
                    <a:pt x="14727" y="1900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08" name="Freeform 632"/>
            <p:cNvSpPr/>
            <p:nvPr/>
          </p:nvSpPr>
          <p:spPr>
            <a:xfrm>
              <a:off x="4034820" y="5364788"/>
              <a:ext cx="149772" cy="148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3" h="20446" extrusionOk="0">
                  <a:moveTo>
                    <a:pt x="17962" y="14400"/>
                  </a:moveTo>
                  <a:cubicBezTo>
                    <a:pt x="17962" y="12960"/>
                    <a:pt x="17962" y="11520"/>
                    <a:pt x="19233" y="11520"/>
                  </a:cubicBezTo>
                  <a:cubicBezTo>
                    <a:pt x="17962" y="10080"/>
                    <a:pt x="17962" y="8640"/>
                    <a:pt x="16692" y="8640"/>
                  </a:cubicBezTo>
                  <a:cubicBezTo>
                    <a:pt x="15421" y="7200"/>
                    <a:pt x="14151" y="2880"/>
                    <a:pt x="12880" y="2880"/>
                  </a:cubicBezTo>
                  <a:cubicBezTo>
                    <a:pt x="10339" y="2880"/>
                    <a:pt x="9068" y="2880"/>
                    <a:pt x="7798" y="1440"/>
                  </a:cubicBezTo>
                  <a:cubicBezTo>
                    <a:pt x="6527" y="0"/>
                    <a:pt x="2715" y="0"/>
                    <a:pt x="1445" y="0"/>
                  </a:cubicBezTo>
                  <a:cubicBezTo>
                    <a:pt x="2715" y="1440"/>
                    <a:pt x="-2367" y="8640"/>
                    <a:pt x="1445" y="8640"/>
                  </a:cubicBezTo>
                  <a:cubicBezTo>
                    <a:pt x="2715" y="8640"/>
                    <a:pt x="2715" y="11520"/>
                    <a:pt x="5257" y="10080"/>
                  </a:cubicBezTo>
                  <a:cubicBezTo>
                    <a:pt x="6527" y="8640"/>
                    <a:pt x="2715" y="7200"/>
                    <a:pt x="2715" y="7200"/>
                  </a:cubicBezTo>
                  <a:cubicBezTo>
                    <a:pt x="3986" y="7200"/>
                    <a:pt x="6527" y="8640"/>
                    <a:pt x="6527" y="10080"/>
                  </a:cubicBezTo>
                  <a:cubicBezTo>
                    <a:pt x="7798" y="12960"/>
                    <a:pt x="10339" y="11520"/>
                    <a:pt x="11609" y="14400"/>
                  </a:cubicBezTo>
                  <a:cubicBezTo>
                    <a:pt x="12880" y="15840"/>
                    <a:pt x="12880" y="18720"/>
                    <a:pt x="15421" y="20160"/>
                  </a:cubicBezTo>
                  <a:cubicBezTo>
                    <a:pt x="19233" y="21600"/>
                    <a:pt x="19233" y="17280"/>
                    <a:pt x="17962" y="14400"/>
                  </a:cubicBezTo>
                  <a:cubicBezTo>
                    <a:pt x="17962" y="12960"/>
                    <a:pt x="17962" y="15840"/>
                    <a:pt x="17962" y="14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09" name="Freeform 633"/>
            <p:cNvSpPr/>
            <p:nvPr/>
          </p:nvSpPr>
          <p:spPr>
            <a:xfrm>
              <a:off x="3827998" y="5186794"/>
              <a:ext cx="111015" cy="69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83" extrusionOk="0">
                  <a:moveTo>
                    <a:pt x="7855" y="2400"/>
                  </a:moveTo>
                  <a:cubicBezTo>
                    <a:pt x="7855" y="0"/>
                    <a:pt x="7855" y="0"/>
                    <a:pt x="7855" y="0"/>
                  </a:cubicBezTo>
                  <a:cubicBezTo>
                    <a:pt x="5891" y="2400"/>
                    <a:pt x="1964" y="7200"/>
                    <a:pt x="0" y="9600"/>
                  </a:cubicBezTo>
                  <a:cubicBezTo>
                    <a:pt x="3927" y="12000"/>
                    <a:pt x="21600" y="21600"/>
                    <a:pt x="21600" y="12000"/>
                  </a:cubicBezTo>
                  <a:cubicBezTo>
                    <a:pt x="21600" y="4800"/>
                    <a:pt x="11782" y="7200"/>
                    <a:pt x="7855" y="2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10" name="Freeform 634"/>
            <p:cNvSpPr/>
            <p:nvPr/>
          </p:nvSpPr>
          <p:spPr>
            <a:xfrm>
              <a:off x="3726971" y="5003970"/>
              <a:ext cx="181770" cy="21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1" h="19581" extrusionOk="0">
                  <a:moveTo>
                    <a:pt x="15461" y="14504"/>
                  </a:moveTo>
                  <a:cubicBezTo>
                    <a:pt x="15461" y="12626"/>
                    <a:pt x="18701" y="11687"/>
                    <a:pt x="19781" y="10748"/>
                  </a:cubicBezTo>
                  <a:cubicBezTo>
                    <a:pt x="16541" y="9808"/>
                    <a:pt x="15461" y="9808"/>
                    <a:pt x="15461" y="6991"/>
                  </a:cubicBezTo>
                  <a:cubicBezTo>
                    <a:pt x="15461" y="6052"/>
                    <a:pt x="16541" y="1356"/>
                    <a:pt x="15461" y="417"/>
                  </a:cubicBezTo>
                  <a:cubicBezTo>
                    <a:pt x="14381" y="-522"/>
                    <a:pt x="8981" y="417"/>
                    <a:pt x="6821" y="417"/>
                  </a:cubicBezTo>
                  <a:cubicBezTo>
                    <a:pt x="4661" y="417"/>
                    <a:pt x="4661" y="3235"/>
                    <a:pt x="5741" y="5113"/>
                  </a:cubicBezTo>
                  <a:cubicBezTo>
                    <a:pt x="6821" y="6052"/>
                    <a:pt x="11141" y="8869"/>
                    <a:pt x="6821" y="8869"/>
                  </a:cubicBezTo>
                  <a:cubicBezTo>
                    <a:pt x="5741" y="8869"/>
                    <a:pt x="3581" y="8869"/>
                    <a:pt x="2501" y="8869"/>
                  </a:cubicBezTo>
                  <a:cubicBezTo>
                    <a:pt x="341" y="8869"/>
                    <a:pt x="341" y="12626"/>
                    <a:pt x="341" y="13565"/>
                  </a:cubicBezTo>
                  <a:cubicBezTo>
                    <a:pt x="-1819" y="19200"/>
                    <a:pt x="6821" y="18261"/>
                    <a:pt x="11141" y="19200"/>
                  </a:cubicBezTo>
                  <a:cubicBezTo>
                    <a:pt x="12221" y="21078"/>
                    <a:pt x="15461" y="15443"/>
                    <a:pt x="15461" y="1450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11" name="Freeform 635"/>
            <p:cNvSpPr/>
            <p:nvPr/>
          </p:nvSpPr>
          <p:spPr>
            <a:xfrm>
              <a:off x="2509287" y="4178347"/>
              <a:ext cx="1476828" cy="99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extrusionOk="0">
                  <a:moveTo>
                    <a:pt x="18144" y="19893"/>
                  </a:moveTo>
                  <a:cubicBezTo>
                    <a:pt x="18288" y="19893"/>
                    <a:pt x="19296" y="20118"/>
                    <a:pt x="19008" y="19668"/>
                  </a:cubicBezTo>
                  <a:cubicBezTo>
                    <a:pt x="18864" y="19218"/>
                    <a:pt x="18576" y="18993"/>
                    <a:pt x="18432" y="18543"/>
                  </a:cubicBezTo>
                  <a:cubicBezTo>
                    <a:pt x="18432" y="18543"/>
                    <a:pt x="18576" y="17868"/>
                    <a:pt x="18720" y="17868"/>
                  </a:cubicBezTo>
                  <a:cubicBezTo>
                    <a:pt x="18864" y="17643"/>
                    <a:pt x="19584" y="17868"/>
                    <a:pt x="19872" y="17868"/>
                  </a:cubicBezTo>
                  <a:cubicBezTo>
                    <a:pt x="20304" y="17868"/>
                    <a:pt x="20160" y="16743"/>
                    <a:pt x="20736" y="17418"/>
                  </a:cubicBezTo>
                  <a:cubicBezTo>
                    <a:pt x="20880" y="16968"/>
                    <a:pt x="21024" y="16743"/>
                    <a:pt x="21024" y="16293"/>
                  </a:cubicBezTo>
                  <a:cubicBezTo>
                    <a:pt x="21024" y="15843"/>
                    <a:pt x="20880" y="15393"/>
                    <a:pt x="21024" y="15168"/>
                  </a:cubicBezTo>
                  <a:cubicBezTo>
                    <a:pt x="21168" y="14718"/>
                    <a:pt x="21600" y="14268"/>
                    <a:pt x="21600" y="14043"/>
                  </a:cubicBezTo>
                  <a:cubicBezTo>
                    <a:pt x="21456" y="13593"/>
                    <a:pt x="21312" y="13593"/>
                    <a:pt x="21024" y="13593"/>
                  </a:cubicBezTo>
                  <a:cubicBezTo>
                    <a:pt x="20592" y="13593"/>
                    <a:pt x="20016" y="13593"/>
                    <a:pt x="19584" y="13818"/>
                  </a:cubicBezTo>
                  <a:cubicBezTo>
                    <a:pt x="19296" y="13818"/>
                    <a:pt x="19152" y="14043"/>
                    <a:pt x="19008" y="14268"/>
                  </a:cubicBezTo>
                  <a:cubicBezTo>
                    <a:pt x="18864" y="14718"/>
                    <a:pt x="19008" y="15168"/>
                    <a:pt x="18864" y="15618"/>
                  </a:cubicBezTo>
                  <a:cubicBezTo>
                    <a:pt x="18864" y="15843"/>
                    <a:pt x="18144" y="16968"/>
                    <a:pt x="18144" y="16968"/>
                  </a:cubicBezTo>
                  <a:cubicBezTo>
                    <a:pt x="17568" y="16743"/>
                    <a:pt x="16992" y="16968"/>
                    <a:pt x="16416" y="17418"/>
                  </a:cubicBezTo>
                  <a:cubicBezTo>
                    <a:pt x="16128" y="17418"/>
                    <a:pt x="15984" y="17193"/>
                    <a:pt x="15840" y="16968"/>
                  </a:cubicBezTo>
                  <a:cubicBezTo>
                    <a:pt x="15696" y="16743"/>
                    <a:pt x="15408" y="16743"/>
                    <a:pt x="15120" y="16518"/>
                  </a:cubicBezTo>
                  <a:cubicBezTo>
                    <a:pt x="14832" y="16518"/>
                    <a:pt x="14832" y="15843"/>
                    <a:pt x="14688" y="15393"/>
                  </a:cubicBezTo>
                  <a:cubicBezTo>
                    <a:pt x="14544" y="14943"/>
                    <a:pt x="14256" y="14718"/>
                    <a:pt x="14112" y="14268"/>
                  </a:cubicBezTo>
                  <a:cubicBezTo>
                    <a:pt x="13968" y="13368"/>
                    <a:pt x="13680" y="12243"/>
                    <a:pt x="13824" y="11343"/>
                  </a:cubicBezTo>
                  <a:cubicBezTo>
                    <a:pt x="13824" y="10668"/>
                    <a:pt x="13680" y="9768"/>
                    <a:pt x="13968" y="9093"/>
                  </a:cubicBezTo>
                  <a:cubicBezTo>
                    <a:pt x="14112" y="8868"/>
                    <a:pt x="14112" y="8643"/>
                    <a:pt x="14112" y="8418"/>
                  </a:cubicBezTo>
                  <a:cubicBezTo>
                    <a:pt x="14256" y="7968"/>
                    <a:pt x="13968" y="8193"/>
                    <a:pt x="13824" y="7968"/>
                  </a:cubicBezTo>
                  <a:cubicBezTo>
                    <a:pt x="13536" y="7968"/>
                    <a:pt x="13248" y="7743"/>
                    <a:pt x="12960" y="7743"/>
                  </a:cubicBezTo>
                  <a:cubicBezTo>
                    <a:pt x="12816" y="7518"/>
                    <a:pt x="12528" y="7068"/>
                    <a:pt x="12528" y="6618"/>
                  </a:cubicBezTo>
                  <a:cubicBezTo>
                    <a:pt x="12528" y="5943"/>
                    <a:pt x="12096" y="5718"/>
                    <a:pt x="11808" y="5268"/>
                  </a:cubicBezTo>
                  <a:cubicBezTo>
                    <a:pt x="11664" y="4818"/>
                    <a:pt x="11664" y="4368"/>
                    <a:pt x="11520" y="3918"/>
                  </a:cubicBezTo>
                  <a:cubicBezTo>
                    <a:pt x="11376" y="3693"/>
                    <a:pt x="11088" y="3693"/>
                    <a:pt x="10800" y="3693"/>
                  </a:cubicBezTo>
                  <a:cubicBezTo>
                    <a:pt x="10656" y="3468"/>
                    <a:pt x="10368" y="3468"/>
                    <a:pt x="10224" y="3693"/>
                  </a:cubicBezTo>
                  <a:cubicBezTo>
                    <a:pt x="10224" y="3918"/>
                    <a:pt x="10080" y="4368"/>
                    <a:pt x="9792" y="4368"/>
                  </a:cubicBezTo>
                  <a:cubicBezTo>
                    <a:pt x="9504" y="4368"/>
                    <a:pt x="9072" y="3918"/>
                    <a:pt x="8928" y="3468"/>
                  </a:cubicBezTo>
                  <a:cubicBezTo>
                    <a:pt x="8784" y="2793"/>
                    <a:pt x="8784" y="2568"/>
                    <a:pt x="8496" y="2118"/>
                  </a:cubicBezTo>
                  <a:cubicBezTo>
                    <a:pt x="8208" y="1893"/>
                    <a:pt x="7776" y="1218"/>
                    <a:pt x="7488" y="1218"/>
                  </a:cubicBezTo>
                  <a:cubicBezTo>
                    <a:pt x="7344" y="993"/>
                    <a:pt x="6480" y="993"/>
                    <a:pt x="6480" y="1218"/>
                  </a:cubicBezTo>
                  <a:cubicBezTo>
                    <a:pt x="6192" y="1893"/>
                    <a:pt x="6048" y="1668"/>
                    <a:pt x="5616" y="1668"/>
                  </a:cubicBezTo>
                  <a:cubicBezTo>
                    <a:pt x="5040" y="1668"/>
                    <a:pt x="4608" y="1668"/>
                    <a:pt x="4176" y="1668"/>
                  </a:cubicBezTo>
                  <a:cubicBezTo>
                    <a:pt x="4032" y="1668"/>
                    <a:pt x="3600" y="1218"/>
                    <a:pt x="3312" y="993"/>
                  </a:cubicBezTo>
                  <a:cubicBezTo>
                    <a:pt x="2880" y="768"/>
                    <a:pt x="2448" y="543"/>
                    <a:pt x="1872" y="93"/>
                  </a:cubicBezTo>
                  <a:cubicBezTo>
                    <a:pt x="1296" y="-132"/>
                    <a:pt x="576" y="93"/>
                    <a:pt x="0" y="318"/>
                  </a:cubicBezTo>
                  <a:cubicBezTo>
                    <a:pt x="144" y="1443"/>
                    <a:pt x="720" y="2343"/>
                    <a:pt x="1008" y="3468"/>
                  </a:cubicBezTo>
                  <a:cubicBezTo>
                    <a:pt x="1152" y="3918"/>
                    <a:pt x="1584" y="4368"/>
                    <a:pt x="1872" y="4593"/>
                  </a:cubicBezTo>
                  <a:cubicBezTo>
                    <a:pt x="2016" y="5043"/>
                    <a:pt x="2304" y="5718"/>
                    <a:pt x="2160" y="6168"/>
                  </a:cubicBezTo>
                  <a:cubicBezTo>
                    <a:pt x="2160" y="6168"/>
                    <a:pt x="1152" y="5718"/>
                    <a:pt x="1728" y="6393"/>
                  </a:cubicBezTo>
                  <a:cubicBezTo>
                    <a:pt x="1872" y="6618"/>
                    <a:pt x="2016" y="6843"/>
                    <a:pt x="2160" y="7068"/>
                  </a:cubicBezTo>
                  <a:cubicBezTo>
                    <a:pt x="2448" y="7068"/>
                    <a:pt x="2592" y="7068"/>
                    <a:pt x="2736" y="7293"/>
                  </a:cubicBezTo>
                  <a:cubicBezTo>
                    <a:pt x="3024" y="7518"/>
                    <a:pt x="3312" y="7968"/>
                    <a:pt x="3600" y="8418"/>
                  </a:cubicBezTo>
                  <a:cubicBezTo>
                    <a:pt x="3744" y="8643"/>
                    <a:pt x="3600" y="9093"/>
                    <a:pt x="3456" y="9318"/>
                  </a:cubicBezTo>
                  <a:cubicBezTo>
                    <a:pt x="3312" y="9543"/>
                    <a:pt x="3600" y="9768"/>
                    <a:pt x="3744" y="9768"/>
                  </a:cubicBezTo>
                  <a:cubicBezTo>
                    <a:pt x="4176" y="10218"/>
                    <a:pt x="4464" y="10668"/>
                    <a:pt x="4752" y="11118"/>
                  </a:cubicBezTo>
                  <a:cubicBezTo>
                    <a:pt x="4896" y="11343"/>
                    <a:pt x="5040" y="11793"/>
                    <a:pt x="5184" y="11793"/>
                  </a:cubicBezTo>
                  <a:cubicBezTo>
                    <a:pt x="5328" y="11793"/>
                    <a:pt x="5472" y="11343"/>
                    <a:pt x="5328" y="11118"/>
                  </a:cubicBezTo>
                  <a:cubicBezTo>
                    <a:pt x="5328" y="10893"/>
                    <a:pt x="5184" y="10668"/>
                    <a:pt x="5184" y="10443"/>
                  </a:cubicBezTo>
                  <a:cubicBezTo>
                    <a:pt x="5040" y="10218"/>
                    <a:pt x="4752" y="10443"/>
                    <a:pt x="4608" y="10218"/>
                  </a:cubicBezTo>
                  <a:cubicBezTo>
                    <a:pt x="4320" y="9768"/>
                    <a:pt x="4608" y="9768"/>
                    <a:pt x="4608" y="9318"/>
                  </a:cubicBezTo>
                  <a:cubicBezTo>
                    <a:pt x="4608" y="9318"/>
                    <a:pt x="4320" y="8868"/>
                    <a:pt x="4320" y="8643"/>
                  </a:cubicBezTo>
                  <a:cubicBezTo>
                    <a:pt x="4032" y="8193"/>
                    <a:pt x="4032" y="7518"/>
                    <a:pt x="3744" y="7068"/>
                  </a:cubicBezTo>
                  <a:cubicBezTo>
                    <a:pt x="3456" y="6843"/>
                    <a:pt x="3168" y="6393"/>
                    <a:pt x="3024" y="5943"/>
                  </a:cubicBezTo>
                  <a:cubicBezTo>
                    <a:pt x="3024" y="5718"/>
                    <a:pt x="3024" y="5268"/>
                    <a:pt x="2880" y="5043"/>
                  </a:cubicBezTo>
                  <a:cubicBezTo>
                    <a:pt x="2736" y="4818"/>
                    <a:pt x="2592" y="4593"/>
                    <a:pt x="2448" y="4368"/>
                  </a:cubicBezTo>
                  <a:cubicBezTo>
                    <a:pt x="2304" y="3918"/>
                    <a:pt x="2160" y="3693"/>
                    <a:pt x="1872" y="3468"/>
                  </a:cubicBezTo>
                  <a:cubicBezTo>
                    <a:pt x="1728" y="3243"/>
                    <a:pt x="1728" y="2793"/>
                    <a:pt x="1728" y="2568"/>
                  </a:cubicBezTo>
                  <a:cubicBezTo>
                    <a:pt x="1728" y="2343"/>
                    <a:pt x="1440" y="1218"/>
                    <a:pt x="1584" y="993"/>
                  </a:cubicBezTo>
                  <a:cubicBezTo>
                    <a:pt x="1728" y="768"/>
                    <a:pt x="1872" y="1443"/>
                    <a:pt x="2016" y="1443"/>
                  </a:cubicBezTo>
                  <a:cubicBezTo>
                    <a:pt x="2160" y="1443"/>
                    <a:pt x="2160" y="1443"/>
                    <a:pt x="2160" y="1443"/>
                  </a:cubicBezTo>
                  <a:cubicBezTo>
                    <a:pt x="2448" y="1218"/>
                    <a:pt x="2448" y="1443"/>
                    <a:pt x="2592" y="1668"/>
                  </a:cubicBezTo>
                  <a:cubicBezTo>
                    <a:pt x="2736" y="1668"/>
                    <a:pt x="2880" y="1668"/>
                    <a:pt x="2880" y="1893"/>
                  </a:cubicBezTo>
                  <a:cubicBezTo>
                    <a:pt x="2880" y="2343"/>
                    <a:pt x="3024" y="2793"/>
                    <a:pt x="3168" y="3243"/>
                  </a:cubicBezTo>
                  <a:cubicBezTo>
                    <a:pt x="3168" y="3468"/>
                    <a:pt x="3312" y="3918"/>
                    <a:pt x="3312" y="4143"/>
                  </a:cubicBezTo>
                  <a:cubicBezTo>
                    <a:pt x="3312" y="4368"/>
                    <a:pt x="3168" y="4593"/>
                    <a:pt x="3168" y="4818"/>
                  </a:cubicBezTo>
                  <a:cubicBezTo>
                    <a:pt x="3312" y="4818"/>
                    <a:pt x="3312" y="4368"/>
                    <a:pt x="3312" y="4368"/>
                  </a:cubicBezTo>
                  <a:cubicBezTo>
                    <a:pt x="3456" y="4143"/>
                    <a:pt x="3600" y="4818"/>
                    <a:pt x="3744" y="4818"/>
                  </a:cubicBezTo>
                  <a:cubicBezTo>
                    <a:pt x="3888" y="5043"/>
                    <a:pt x="4608" y="5718"/>
                    <a:pt x="4608" y="5943"/>
                  </a:cubicBezTo>
                  <a:cubicBezTo>
                    <a:pt x="4608" y="6393"/>
                    <a:pt x="4752" y="6618"/>
                    <a:pt x="4896" y="6618"/>
                  </a:cubicBezTo>
                  <a:cubicBezTo>
                    <a:pt x="5040" y="6843"/>
                    <a:pt x="5040" y="7068"/>
                    <a:pt x="5184" y="7293"/>
                  </a:cubicBezTo>
                  <a:cubicBezTo>
                    <a:pt x="5328" y="7518"/>
                    <a:pt x="5472" y="7293"/>
                    <a:pt x="5472" y="7518"/>
                  </a:cubicBezTo>
                  <a:cubicBezTo>
                    <a:pt x="5616" y="7743"/>
                    <a:pt x="5328" y="7968"/>
                    <a:pt x="5472" y="8418"/>
                  </a:cubicBezTo>
                  <a:cubicBezTo>
                    <a:pt x="5760" y="8643"/>
                    <a:pt x="6048" y="8868"/>
                    <a:pt x="6336" y="9318"/>
                  </a:cubicBezTo>
                  <a:cubicBezTo>
                    <a:pt x="6480" y="9543"/>
                    <a:pt x="6480" y="9768"/>
                    <a:pt x="6624" y="9993"/>
                  </a:cubicBezTo>
                  <a:cubicBezTo>
                    <a:pt x="6768" y="10218"/>
                    <a:pt x="6912" y="10218"/>
                    <a:pt x="7056" y="10668"/>
                  </a:cubicBezTo>
                  <a:cubicBezTo>
                    <a:pt x="7344" y="10893"/>
                    <a:pt x="7488" y="11343"/>
                    <a:pt x="7776" y="11793"/>
                  </a:cubicBezTo>
                  <a:cubicBezTo>
                    <a:pt x="7920" y="12018"/>
                    <a:pt x="8064" y="12243"/>
                    <a:pt x="8208" y="12468"/>
                  </a:cubicBezTo>
                  <a:cubicBezTo>
                    <a:pt x="8352" y="12918"/>
                    <a:pt x="8064" y="12918"/>
                    <a:pt x="8064" y="13143"/>
                  </a:cubicBezTo>
                  <a:cubicBezTo>
                    <a:pt x="8064" y="13368"/>
                    <a:pt x="8496" y="13143"/>
                    <a:pt x="8496" y="13593"/>
                  </a:cubicBezTo>
                  <a:cubicBezTo>
                    <a:pt x="8352" y="14043"/>
                    <a:pt x="8208" y="14043"/>
                    <a:pt x="8352" y="14493"/>
                  </a:cubicBezTo>
                  <a:cubicBezTo>
                    <a:pt x="8352" y="14493"/>
                    <a:pt x="8064" y="14943"/>
                    <a:pt x="8208" y="15168"/>
                  </a:cubicBezTo>
                  <a:cubicBezTo>
                    <a:pt x="8352" y="15393"/>
                    <a:pt x="8496" y="15843"/>
                    <a:pt x="8640" y="16068"/>
                  </a:cubicBezTo>
                  <a:cubicBezTo>
                    <a:pt x="8784" y="16293"/>
                    <a:pt x="8928" y="16293"/>
                    <a:pt x="9072" y="16293"/>
                  </a:cubicBezTo>
                  <a:cubicBezTo>
                    <a:pt x="9504" y="16518"/>
                    <a:pt x="9504" y="16968"/>
                    <a:pt x="9792" y="17193"/>
                  </a:cubicBezTo>
                  <a:cubicBezTo>
                    <a:pt x="10224" y="17643"/>
                    <a:pt x="10800" y="17643"/>
                    <a:pt x="11088" y="18093"/>
                  </a:cubicBezTo>
                  <a:cubicBezTo>
                    <a:pt x="11664" y="18543"/>
                    <a:pt x="12240" y="18993"/>
                    <a:pt x="12816" y="19218"/>
                  </a:cubicBezTo>
                  <a:cubicBezTo>
                    <a:pt x="13248" y="19668"/>
                    <a:pt x="13968" y="20118"/>
                    <a:pt x="14544" y="20343"/>
                  </a:cubicBezTo>
                  <a:cubicBezTo>
                    <a:pt x="15120" y="20343"/>
                    <a:pt x="15552" y="19443"/>
                    <a:pt x="16272" y="19668"/>
                  </a:cubicBezTo>
                  <a:cubicBezTo>
                    <a:pt x="16848" y="19893"/>
                    <a:pt x="17280" y="20793"/>
                    <a:pt x="17712" y="21468"/>
                  </a:cubicBezTo>
                  <a:cubicBezTo>
                    <a:pt x="17712" y="21243"/>
                    <a:pt x="17856" y="20118"/>
                    <a:pt x="18144" y="19893"/>
                  </a:cubicBezTo>
                  <a:cubicBezTo>
                    <a:pt x="18288" y="19893"/>
                    <a:pt x="18000" y="19893"/>
                    <a:pt x="18144" y="1989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12" name="Freeform 636"/>
            <p:cNvSpPr/>
            <p:nvPr/>
          </p:nvSpPr>
          <p:spPr>
            <a:xfrm>
              <a:off x="3865382" y="5113299"/>
              <a:ext cx="288935" cy="158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0518" extrusionOk="0">
                  <a:moveTo>
                    <a:pt x="8122" y="19168"/>
                  </a:moveTo>
                  <a:cubicBezTo>
                    <a:pt x="8842" y="19168"/>
                    <a:pt x="8842" y="17818"/>
                    <a:pt x="8842" y="16468"/>
                  </a:cubicBezTo>
                  <a:cubicBezTo>
                    <a:pt x="8842" y="15118"/>
                    <a:pt x="10282" y="13768"/>
                    <a:pt x="11002" y="13768"/>
                  </a:cubicBezTo>
                  <a:cubicBezTo>
                    <a:pt x="12442" y="12418"/>
                    <a:pt x="12442" y="15118"/>
                    <a:pt x="13882" y="12418"/>
                  </a:cubicBezTo>
                  <a:cubicBezTo>
                    <a:pt x="14602" y="11068"/>
                    <a:pt x="15322" y="7018"/>
                    <a:pt x="16762" y="8368"/>
                  </a:cubicBezTo>
                  <a:cubicBezTo>
                    <a:pt x="18922" y="8368"/>
                    <a:pt x="18922" y="7018"/>
                    <a:pt x="21082" y="5668"/>
                  </a:cubicBezTo>
                  <a:cubicBezTo>
                    <a:pt x="18202" y="2968"/>
                    <a:pt x="17482" y="-1082"/>
                    <a:pt x="13882" y="268"/>
                  </a:cubicBezTo>
                  <a:cubicBezTo>
                    <a:pt x="12442" y="268"/>
                    <a:pt x="11002" y="1618"/>
                    <a:pt x="9562" y="1618"/>
                  </a:cubicBezTo>
                  <a:cubicBezTo>
                    <a:pt x="8122" y="1618"/>
                    <a:pt x="6682" y="268"/>
                    <a:pt x="5242" y="268"/>
                  </a:cubicBezTo>
                  <a:cubicBezTo>
                    <a:pt x="3082" y="1618"/>
                    <a:pt x="2362" y="1618"/>
                    <a:pt x="922" y="4318"/>
                  </a:cubicBezTo>
                  <a:cubicBezTo>
                    <a:pt x="922" y="5668"/>
                    <a:pt x="-518" y="8368"/>
                    <a:pt x="202" y="11068"/>
                  </a:cubicBezTo>
                  <a:cubicBezTo>
                    <a:pt x="2362" y="13768"/>
                    <a:pt x="5242" y="11068"/>
                    <a:pt x="5242" y="17818"/>
                  </a:cubicBezTo>
                  <a:cubicBezTo>
                    <a:pt x="5242" y="17818"/>
                    <a:pt x="6682" y="17818"/>
                    <a:pt x="6682" y="17818"/>
                  </a:cubicBezTo>
                  <a:cubicBezTo>
                    <a:pt x="6682" y="17818"/>
                    <a:pt x="5962" y="20518"/>
                    <a:pt x="5962" y="20518"/>
                  </a:cubicBezTo>
                  <a:cubicBezTo>
                    <a:pt x="6682" y="20518"/>
                    <a:pt x="8122" y="20518"/>
                    <a:pt x="8122" y="1916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13" name="Freeform 637"/>
            <p:cNvSpPr/>
            <p:nvPr/>
          </p:nvSpPr>
          <p:spPr>
            <a:xfrm>
              <a:off x="3865846" y="4971882"/>
              <a:ext cx="63078" cy="141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6" h="19484" extrusionOk="0">
                  <a:moveTo>
                    <a:pt x="13115" y="640"/>
                  </a:moveTo>
                  <a:cubicBezTo>
                    <a:pt x="10029" y="-800"/>
                    <a:pt x="3857" y="3520"/>
                    <a:pt x="3857" y="4960"/>
                  </a:cubicBezTo>
                  <a:cubicBezTo>
                    <a:pt x="772" y="6400"/>
                    <a:pt x="772" y="4960"/>
                    <a:pt x="772" y="7840"/>
                  </a:cubicBezTo>
                  <a:cubicBezTo>
                    <a:pt x="772" y="9280"/>
                    <a:pt x="-2314" y="20800"/>
                    <a:pt x="3857" y="19360"/>
                  </a:cubicBezTo>
                  <a:cubicBezTo>
                    <a:pt x="3857" y="17920"/>
                    <a:pt x="13115" y="13600"/>
                    <a:pt x="16200" y="10720"/>
                  </a:cubicBezTo>
                  <a:cubicBezTo>
                    <a:pt x="16200" y="6400"/>
                    <a:pt x="16200" y="4960"/>
                    <a:pt x="19286" y="2080"/>
                  </a:cubicBezTo>
                  <a:cubicBezTo>
                    <a:pt x="19286" y="640"/>
                    <a:pt x="16200" y="640"/>
                    <a:pt x="13115" y="640"/>
                  </a:cubicBezTo>
                  <a:cubicBezTo>
                    <a:pt x="10029" y="-800"/>
                    <a:pt x="16200" y="640"/>
                    <a:pt x="13115" y="6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14" name="Freeform 638"/>
            <p:cNvSpPr/>
            <p:nvPr/>
          </p:nvSpPr>
          <p:spPr>
            <a:xfrm>
              <a:off x="4598366" y="4881763"/>
              <a:ext cx="127834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37" extrusionOk="0">
                  <a:moveTo>
                    <a:pt x="19938" y="4328"/>
                  </a:moveTo>
                  <a:cubicBezTo>
                    <a:pt x="16615" y="4328"/>
                    <a:pt x="13292" y="-1563"/>
                    <a:pt x="9969" y="401"/>
                  </a:cubicBezTo>
                  <a:cubicBezTo>
                    <a:pt x="4985" y="2364"/>
                    <a:pt x="11631" y="4328"/>
                    <a:pt x="11631" y="8255"/>
                  </a:cubicBezTo>
                  <a:cubicBezTo>
                    <a:pt x="13292" y="10219"/>
                    <a:pt x="16615" y="14146"/>
                    <a:pt x="14954" y="16110"/>
                  </a:cubicBezTo>
                  <a:cubicBezTo>
                    <a:pt x="13292" y="18073"/>
                    <a:pt x="11631" y="18073"/>
                    <a:pt x="9969" y="18073"/>
                  </a:cubicBezTo>
                  <a:cubicBezTo>
                    <a:pt x="6646" y="16110"/>
                    <a:pt x="9969" y="16110"/>
                    <a:pt x="8308" y="14146"/>
                  </a:cubicBezTo>
                  <a:cubicBezTo>
                    <a:pt x="8308" y="14146"/>
                    <a:pt x="0" y="16110"/>
                    <a:pt x="0" y="16110"/>
                  </a:cubicBezTo>
                  <a:cubicBezTo>
                    <a:pt x="0" y="20037"/>
                    <a:pt x="3323" y="20037"/>
                    <a:pt x="4985" y="20037"/>
                  </a:cubicBezTo>
                  <a:cubicBezTo>
                    <a:pt x="9969" y="18073"/>
                    <a:pt x="14954" y="20037"/>
                    <a:pt x="21600" y="20037"/>
                  </a:cubicBezTo>
                  <a:cubicBezTo>
                    <a:pt x="21600" y="14146"/>
                    <a:pt x="19938" y="8255"/>
                    <a:pt x="19938" y="4328"/>
                  </a:cubicBezTo>
                  <a:cubicBezTo>
                    <a:pt x="18277" y="4328"/>
                    <a:pt x="19938" y="8255"/>
                    <a:pt x="19938" y="432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15" name="Freeform 639"/>
            <p:cNvSpPr/>
            <p:nvPr/>
          </p:nvSpPr>
          <p:spPr>
            <a:xfrm>
              <a:off x="4716112" y="4881117"/>
              <a:ext cx="172106" cy="12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17811" extrusionOk="0">
                  <a:moveTo>
                    <a:pt x="16800" y="9032"/>
                  </a:moveTo>
                  <a:cubicBezTo>
                    <a:pt x="14400" y="7592"/>
                    <a:pt x="12000" y="4712"/>
                    <a:pt x="9600" y="3272"/>
                  </a:cubicBezTo>
                  <a:cubicBezTo>
                    <a:pt x="8400" y="1832"/>
                    <a:pt x="2400" y="-1048"/>
                    <a:pt x="1200" y="392"/>
                  </a:cubicBezTo>
                  <a:cubicBezTo>
                    <a:pt x="1200" y="392"/>
                    <a:pt x="3600" y="3272"/>
                    <a:pt x="0" y="3272"/>
                  </a:cubicBezTo>
                  <a:cubicBezTo>
                    <a:pt x="0" y="6152"/>
                    <a:pt x="1200" y="9032"/>
                    <a:pt x="1200" y="13352"/>
                  </a:cubicBezTo>
                  <a:cubicBezTo>
                    <a:pt x="1200" y="14792"/>
                    <a:pt x="1200" y="14792"/>
                    <a:pt x="2400" y="16232"/>
                  </a:cubicBezTo>
                  <a:cubicBezTo>
                    <a:pt x="3600" y="20552"/>
                    <a:pt x="3600" y="14792"/>
                    <a:pt x="4800" y="13352"/>
                  </a:cubicBezTo>
                  <a:cubicBezTo>
                    <a:pt x="7200" y="10472"/>
                    <a:pt x="13200" y="13352"/>
                    <a:pt x="15600" y="13352"/>
                  </a:cubicBezTo>
                  <a:cubicBezTo>
                    <a:pt x="18000" y="13352"/>
                    <a:pt x="18000" y="14792"/>
                    <a:pt x="20400" y="13352"/>
                  </a:cubicBezTo>
                  <a:cubicBezTo>
                    <a:pt x="21600" y="10472"/>
                    <a:pt x="20400" y="9032"/>
                    <a:pt x="16800" y="9032"/>
                  </a:cubicBezTo>
                  <a:cubicBezTo>
                    <a:pt x="14400" y="9032"/>
                    <a:pt x="19200" y="9032"/>
                    <a:pt x="16800" y="903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16" name="Freeform 640"/>
            <p:cNvSpPr/>
            <p:nvPr/>
          </p:nvSpPr>
          <p:spPr>
            <a:xfrm>
              <a:off x="0" y="1398281"/>
              <a:ext cx="1876846" cy="1345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378" extrusionOk="0">
                  <a:moveTo>
                    <a:pt x="21179" y="20834"/>
                  </a:moveTo>
                  <a:cubicBezTo>
                    <a:pt x="21068" y="20668"/>
                    <a:pt x="20845" y="20668"/>
                    <a:pt x="21068" y="20336"/>
                  </a:cubicBezTo>
                  <a:cubicBezTo>
                    <a:pt x="21068" y="20170"/>
                    <a:pt x="20956" y="20170"/>
                    <a:pt x="20845" y="20170"/>
                  </a:cubicBezTo>
                  <a:cubicBezTo>
                    <a:pt x="20622" y="19837"/>
                    <a:pt x="20177" y="19671"/>
                    <a:pt x="20066" y="19505"/>
                  </a:cubicBezTo>
                  <a:cubicBezTo>
                    <a:pt x="19620" y="18674"/>
                    <a:pt x="19398" y="17677"/>
                    <a:pt x="18952" y="17013"/>
                  </a:cubicBezTo>
                  <a:cubicBezTo>
                    <a:pt x="18730" y="16847"/>
                    <a:pt x="18507" y="16514"/>
                    <a:pt x="18395" y="16348"/>
                  </a:cubicBezTo>
                  <a:cubicBezTo>
                    <a:pt x="18173" y="16182"/>
                    <a:pt x="18173" y="15684"/>
                    <a:pt x="17950" y="15684"/>
                  </a:cubicBezTo>
                  <a:cubicBezTo>
                    <a:pt x="17839" y="15684"/>
                    <a:pt x="17505" y="16016"/>
                    <a:pt x="17505" y="16016"/>
                  </a:cubicBezTo>
                  <a:cubicBezTo>
                    <a:pt x="17616" y="16348"/>
                    <a:pt x="17282" y="16514"/>
                    <a:pt x="17171" y="16514"/>
                  </a:cubicBezTo>
                  <a:cubicBezTo>
                    <a:pt x="16837" y="16681"/>
                    <a:pt x="16503" y="16016"/>
                    <a:pt x="16280" y="15684"/>
                  </a:cubicBezTo>
                  <a:cubicBezTo>
                    <a:pt x="16169" y="15517"/>
                    <a:pt x="16057" y="15517"/>
                    <a:pt x="15946" y="15185"/>
                  </a:cubicBezTo>
                  <a:cubicBezTo>
                    <a:pt x="15835" y="14853"/>
                    <a:pt x="15612" y="15019"/>
                    <a:pt x="15501" y="15185"/>
                  </a:cubicBezTo>
                  <a:cubicBezTo>
                    <a:pt x="15278" y="15185"/>
                    <a:pt x="15278" y="15019"/>
                    <a:pt x="15055" y="15185"/>
                  </a:cubicBezTo>
                  <a:cubicBezTo>
                    <a:pt x="15055" y="15185"/>
                    <a:pt x="14944" y="15185"/>
                    <a:pt x="14944" y="15019"/>
                  </a:cubicBezTo>
                  <a:cubicBezTo>
                    <a:pt x="14944" y="14853"/>
                    <a:pt x="14944" y="14853"/>
                    <a:pt x="14944" y="14687"/>
                  </a:cubicBezTo>
                  <a:cubicBezTo>
                    <a:pt x="14944" y="14022"/>
                    <a:pt x="14944" y="13191"/>
                    <a:pt x="14944" y="12527"/>
                  </a:cubicBezTo>
                  <a:cubicBezTo>
                    <a:pt x="14944" y="10533"/>
                    <a:pt x="14944" y="8373"/>
                    <a:pt x="14944" y="6213"/>
                  </a:cubicBezTo>
                  <a:cubicBezTo>
                    <a:pt x="14944" y="5382"/>
                    <a:pt x="14944" y="4385"/>
                    <a:pt x="14944" y="3388"/>
                  </a:cubicBezTo>
                  <a:cubicBezTo>
                    <a:pt x="14944" y="3222"/>
                    <a:pt x="14944" y="2890"/>
                    <a:pt x="14944" y="2557"/>
                  </a:cubicBezTo>
                  <a:cubicBezTo>
                    <a:pt x="14944" y="2391"/>
                    <a:pt x="14833" y="2391"/>
                    <a:pt x="14610" y="2225"/>
                  </a:cubicBezTo>
                  <a:cubicBezTo>
                    <a:pt x="14053" y="1893"/>
                    <a:pt x="13719" y="1893"/>
                    <a:pt x="13163" y="1893"/>
                  </a:cubicBezTo>
                  <a:cubicBezTo>
                    <a:pt x="12606" y="1893"/>
                    <a:pt x="12160" y="1727"/>
                    <a:pt x="11604" y="1561"/>
                  </a:cubicBezTo>
                  <a:cubicBezTo>
                    <a:pt x="10936" y="1561"/>
                    <a:pt x="10379" y="1228"/>
                    <a:pt x="9822" y="1228"/>
                  </a:cubicBezTo>
                  <a:cubicBezTo>
                    <a:pt x="9488" y="1228"/>
                    <a:pt x="9266" y="1394"/>
                    <a:pt x="8932" y="1228"/>
                  </a:cubicBezTo>
                  <a:cubicBezTo>
                    <a:pt x="8932" y="1228"/>
                    <a:pt x="8486" y="1062"/>
                    <a:pt x="8486" y="1062"/>
                  </a:cubicBezTo>
                  <a:cubicBezTo>
                    <a:pt x="8486" y="1062"/>
                    <a:pt x="8598" y="730"/>
                    <a:pt x="8598" y="564"/>
                  </a:cubicBezTo>
                  <a:cubicBezTo>
                    <a:pt x="8598" y="564"/>
                    <a:pt x="8264" y="564"/>
                    <a:pt x="8264" y="564"/>
                  </a:cubicBezTo>
                  <a:cubicBezTo>
                    <a:pt x="8041" y="564"/>
                    <a:pt x="7707" y="730"/>
                    <a:pt x="7484" y="730"/>
                  </a:cubicBezTo>
                  <a:cubicBezTo>
                    <a:pt x="7261" y="730"/>
                    <a:pt x="7373" y="65"/>
                    <a:pt x="7039" y="397"/>
                  </a:cubicBezTo>
                  <a:cubicBezTo>
                    <a:pt x="6927" y="397"/>
                    <a:pt x="6816" y="730"/>
                    <a:pt x="6705" y="564"/>
                  </a:cubicBezTo>
                  <a:cubicBezTo>
                    <a:pt x="6482" y="564"/>
                    <a:pt x="6482" y="397"/>
                    <a:pt x="6705" y="231"/>
                  </a:cubicBezTo>
                  <a:cubicBezTo>
                    <a:pt x="6927" y="231"/>
                    <a:pt x="6593" y="65"/>
                    <a:pt x="6482" y="65"/>
                  </a:cubicBezTo>
                  <a:cubicBezTo>
                    <a:pt x="6037" y="-101"/>
                    <a:pt x="6037" y="65"/>
                    <a:pt x="5814" y="397"/>
                  </a:cubicBezTo>
                  <a:cubicBezTo>
                    <a:pt x="5480" y="896"/>
                    <a:pt x="5035" y="564"/>
                    <a:pt x="4589" y="730"/>
                  </a:cubicBezTo>
                  <a:cubicBezTo>
                    <a:pt x="4144" y="896"/>
                    <a:pt x="4589" y="1228"/>
                    <a:pt x="4589" y="1228"/>
                  </a:cubicBezTo>
                  <a:cubicBezTo>
                    <a:pt x="4478" y="1228"/>
                    <a:pt x="4367" y="1228"/>
                    <a:pt x="4367" y="1228"/>
                  </a:cubicBezTo>
                  <a:cubicBezTo>
                    <a:pt x="4367" y="1228"/>
                    <a:pt x="4478" y="1561"/>
                    <a:pt x="4367" y="1561"/>
                  </a:cubicBezTo>
                  <a:cubicBezTo>
                    <a:pt x="4255" y="1561"/>
                    <a:pt x="4255" y="1228"/>
                    <a:pt x="4255" y="1062"/>
                  </a:cubicBezTo>
                  <a:cubicBezTo>
                    <a:pt x="4144" y="1062"/>
                    <a:pt x="3810" y="1561"/>
                    <a:pt x="3810" y="1561"/>
                  </a:cubicBezTo>
                  <a:cubicBezTo>
                    <a:pt x="3587" y="1727"/>
                    <a:pt x="3365" y="1394"/>
                    <a:pt x="3142" y="1727"/>
                  </a:cubicBezTo>
                  <a:cubicBezTo>
                    <a:pt x="2919" y="1893"/>
                    <a:pt x="2697" y="2059"/>
                    <a:pt x="2585" y="2391"/>
                  </a:cubicBezTo>
                  <a:cubicBezTo>
                    <a:pt x="2585" y="2724"/>
                    <a:pt x="2585" y="3056"/>
                    <a:pt x="2363" y="3222"/>
                  </a:cubicBezTo>
                  <a:cubicBezTo>
                    <a:pt x="2140" y="3388"/>
                    <a:pt x="2028" y="3554"/>
                    <a:pt x="1806" y="3554"/>
                  </a:cubicBezTo>
                  <a:cubicBezTo>
                    <a:pt x="1694" y="3554"/>
                    <a:pt x="1026" y="3554"/>
                    <a:pt x="915" y="3721"/>
                  </a:cubicBezTo>
                  <a:cubicBezTo>
                    <a:pt x="915" y="3887"/>
                    <a:pt x="692" y="4385"/>
                    <a:pt x="692" y="4385"/>
                  </a:cubicBezTo>
                  <a:cubicBezTo>
                    <a:pt x="804" y="4551"/>
                    <a:pt x="1138" y="4551"/>
                    <a:pt x="1249" y="4717"/>
                  </a:cubicBezTo>
                  <a:cubicBezTo>
                    <a:pt x="1583" y="4884"/>
                    <a:pt x="1917" y="5216"/>
                    <a:pt x="2140" y="5548"/>
                  </a:cubicBezTo>
                  <a:cubicBezTo>
                    <a:pt x="2251" y="5714"/>
                    <a:pt x="2251" y="6047"/>
                    <a:pt x="2474" y="6213"/>
                  </a:cubicBezTo>
                  <a:cubicBezTo>
                    <a:pt x="2697" y="6213"/>
                    <a:pt x="2808" y="6213"/>
                    <a:pt x="3031" y="6047"/>
                  </a:cubicBezTo>
                  <a:cubicBezTo>
                    <a:pt x="3031" y="6047"/>
                    <a:pt x="3365" y="6213"/>
                    <a:pt x="3365" y="6213"/>
                  </a:cubicBezTo>
                  <a:cubicBezTo>
                    <a:pt x="3587" y="6711"/>
                    <a:pt x="3031" y="6379"/>
                    <a:pt x="3031" y="6379"/>
                  </a:cubicBezTo>
                  <a:cubicBezTo>
                    <a:pt x="2808" y="6379"/>
                    <a:pt x="3142" y="6711"/>
                    <a:pt x="3253" y="6877"/>
                  </a:cubicBezTo>
                  <a:cubicBezTo>
                    <a:pt x="3365" y="7210"/>
                    <a:pt x="3476" y="7044"/>
                    <a:pt x="3699" y="6877"/>
                  </a:cubicBezTo>
                  <a:cubicBezTo>
                    <a:pt x="3810" y="6711"/>
                    <a:pt x="4144" y="6711"/>
                    <a:pt x="4255" y="6877"/>
                  </a:cubicBezTo>
                  <a:cubicBezTo>
                    <a:pt x="4367" y="7044"/>
                    <a:pt x="3810" y="7210"/>
                    <a:pt x="3810" y="7210"/>
                  </a:cubicBezTo>
                  <a:cubicBezTo>
                    <a:pt x="3699" y="7210"/>
                    <a:pt x="3810" y="7210"/>
                    <a:pt x="3810" y="7376"/>
                  </a:cubicBezTo>
                  <a:cubicBezTo>
                    <a:pt x="3810" y="7542"/>
                    <a:pt x="3587" y="7376"/>
                    <a:pt x="3587" y="7376"/>
                  </a:cubicBezTo>
                  <a:cubicBezTo>
                    <a:pt x="3476" y="7376"/>
                    <a:pt x="3365" y="7542"/>
                    <a:pt x="3142" y="7542"/>
                  </a:cubicBezTo>
                  <a:cubicBezTo>
                    <a:pt x="2919" y="7542"/>
                    <a:pt x="2474" y="7708"/>
                    <a:pt x="2251" y="7542"/>
                  </a:cubicBezTo>
                  <a:cubicBezTo>
                    <a:pt x="2028" y="7376"/>
                    <a:pt x="2363" y="7044"/>
                    <a:pt x="2251" y="6877"/>
                  </a:cubicBezTo>
                  <a:cubicBezTo>
                    <a:pt x="2140" y="6877"/>
                    <a:pt x="1917" y="6877"/>
                    <a:pt x="1806" y="7044"/>
                  </a:cubicBezTo>
                  <a:cubicBezTo>
                    <a:pt x="1694" y="7044"/>
                    <a:pt x="1472" y="7044"/>
                    <a:pt x="1360" y="7044"/>
                  </a:cubicBezTo>
                  <a:cubicBezTo>
                    <a:pt x="1138" y="7210"/>
                    <a:pt x="1249" y="7542"/>
                    <a:pt x="1249" y="7542"/>
                  </a:cubicBezTo>
                  <a:cubicBezTo>
                    <a:pt x="1026" y="7542"/>
                    <a:pt x="804" y="7376"/>
                    <a:pt x="581" y="7542"/>
                  </a:cubicBezTo>
                  <a:cubicBezTo>
                    <a:pt x="470" y="7708"/>
                    <a:pt x="247" y="7874"/>
                    <a:pt x="136" y="8041"/>
                  </a:cubicBezTo>
                  <a:cubicBezTo>
                    <a:pt x="-421" y="8539"/>
                    <a:pt x="915" y="8539"/>
                    <a:pt x="915" y="8705"/>
                  </a:cubicBezTo>
                  <a:cubicBezTo>
                    <a:pt x="804" y="8871"/>
                    <a:pt x="470" y="8871"/>
                    <a:pt x="692" y="9037"/>
                  </a:cubicBezTo>
                  <a:cubicBezTo>
                    <a:pt x="804" y="9204"/>
                    <a:pt x="804" y="9536"/>
                    <a:pt x="915" y="9536"/>
                  </a:cubicBezTo>
                  <a:cubicBezTo>
                    <a:pt x="1360" y="9702"/>
                    <a:pt x="1694" y="9536"/>
                    <a:pt x="2140" y="9536"/>
                  </a:cubicBezTo>
                  <a:cubicBezTo>
                    <a:pt x="2251" y="9702"/>
                    <a:pt x="2363" y="9702"/>
                    <a:pt x="2474" y="9702"/>
                  </a:cubicBezTo>
                  <a:cubicBezTo>
                    <a:pt x="2697" y="9702"/>
                    <a:pt x="2585" y="9702"/>
                    <a:pt x="2808" y="9868"/>
                  </a:cubicBezTo>
                  <a:cubicBezTo>
                    <a:pt x="2808" y="9868"/>
                    <a:pt x="3031" y="9536"/>
                    <a:pt x="3142" y="9536"/>
                  </a:cubicBezTo>
                  <a:cubicBezTo>
                    <a:pt x="3253" y="9370"/>
                    <a:pt x="3365" y="9370"/>
                    <a:pt x="3476" y="9370"/>
                  </a:cubicBezTo>
                  <a:cubicBezTo>
                    <a:pt x="3587" y="9204"/>
                    <a:pt x="3699" y="9037"/>
                    <a:pt x="3699" y="9037"/>
                  </a:cubicBezTo>
                  <a:cubicBezTo>
                    <a:pt x="3810" y="9204"/>
                    <a:pt x="3921" y="9370"/>
                    <a:pt x="3810" y="9536"/>
                  </a:cubicBezTo>
                  <a:cubicBezTo>
                    <a:pt x="3699" y="9702"/>
                    <a:pt x="3587" y="9702"/>
                    <a:pt x="3810" y="10034"/>
                  </a:cubicBezTo>
                  <a:cubicBezTo>
                    <a:pt x="4033" y="10699"/>
                    <a:pt x="3810" y="11197"/>
                    <a:pt x="3253" y="11031"/>
                  </a:cubicBezTo>
                  <a:cubicBezTo>
                    <a:pt x="3253" y="11031"/>
                    <a:pt x="3142" y="10865"/>
                    <a:pt x="3031" y="11031"/>
                  </a:cubicBezTo>
                  <a:cubicBezTo>
                    <a:pt x="2919" y="11197"/>
                    <a:pt x="2808" y="11530"/>
                    <a:pt x="2697" y="11530"/>
                  </a:cubicBezTo>
                  <a:cubicBezTo>
                    <a:pt x="2474" y="11696"/>
                    <a:pt x="1806" y="11197"/>
                    <a:pt x="1917" y="11696"/>
                  </a:cubicBezTo>
                  <a:cubicBezTo>
                    <a:pt x="1917" y="11696"/>
                    <a:pt x="1583" y="12028"/>
                    <a:pt x="1694" y="12028"/>
                  </a:cubicBezTo>
                  <a:cubicBezTo>
                    <a:pt x="1694" y="12028"/>
                    <a:pt x="1806" y="12028"/>
                    <a:pt x="1806" y="12028"/>
                  </a:cubicBezTo>
                  <a:cubicBezTo>
                    <a:pt x="1917" y="12194"/>
                    <a:pt x="1583" y="12361"/>
                    <a:pt x="1472" y="12527"/>
                  </a:cubicBezTo>
                  <a:cubicBezTo>
                    <a:pt x="1360" y="12527"/>
                    <a:pt x="1249" y="12693"/>
                    <a:pt x="1249" y="12859"/>
                  </a:cubicBezTo>
                  <a:cubicBezTo>
                    <a:pt x="1138" y="13191"/>
                    <a:pt x="1360" y="13191"/>
                    <a:pt x="1138" y="13357"/>
                  </a:cubicBezTo>
                  <a:cubicBezTo>
                    <a:pt x="915" y="13524"/>
                    <a:pt x="1138" y="13856"/>
                    <a:pt x="1249" y="14022"/>
                  </a:cubicBezTo>
                  <a:cubicBezTo>
                    <a:pt x="1249" y="14188"/>
                    <a:pt x="1583" y="13357"/>
                    <a:pt x="1694" y="13357"/>
                  </a:cubicBezTo>
                  <a:cubicBezTo>
                    <a:pt x="1694" y="13357"/>
                    <a:pt x="1472" y="13856"/>
                    <a:pt x="1472" y="13856"/>
                  </a:cubicBezTo>
                  <a:cubicBezTo>
                    <a:pt x="1360" y="14022"/>
                    <a:pt x="1694" y="14354"/>
                    <a:pt x="1806" y="14354"/>
                  </a:cubicBezTo>
                  <a:cubicBezTo>
                    <a:pt x="1917" y="14521"/>
                    <a:pt x="1917" y="14687"/>
                    <a:pt x="2028" y="14521"/>
                  </a:cubicBezTo>
                  <a:cubicBezTo>
                    <a:pt x="2140" y="14354"/>
                    <a:pt x="2251" y="14188"/>
                    <a:pt x="2251" y="14188"/>
                  </a:cubicBezTo>
                  <a:cubicBezTo>
                    <a:pt x="2251" y="14354"/>
                    <a:pt x="2363" y="14687"/>
                    <a:pt x="2474" y="14687"/>
                  </a:cubicBezTo>
                  <a:cubicBezTo>
                    <a:pt x="2251" y="14853"/>
                    <a:pt x="2140" y="14687"/>
                    <a:pt x="2028" y="14687"/>
                  </a:cubicBezTo>
                  <a:cubicBezTo>
                    <a:pt x="1917" y="14853"/>
                    <a:pt x="1806" y="14354"/>
                    <a:pt x="1694" y="14354"/>
                  </a:cubicBezTo>
                  <a:cubicBezTo>
                    <a:pt x="1583" y="14354"/>
                    <a:pt x="1360" y="14853"/>
                    <a:pt x="1583" y="15019"/>
                  </a:cubicBezTo>
                  <a:cubicBezTo>
                    <a:pt x="1806" y="15185"/>
                    <a:pt x="1806" y="15351"/>
                    <a:pt x="2028" y="15517"/>
                  </a:cubicBezTo>
                  <a:cubicBezTo>
                    <a:pt x="2140" y="15850"/>
                    <a:pt x="2363" y="15684"/>
                    <a:pt x="2585" y="15684"/>
                  </a:cubicBezTo>
                  <a:cubicBezTo>
                    <a:pt x="2697" y="15517"/>
                    <a:pt x="2919" y="15684"/>
                    <a:pt x="2919" y="15351"/>
                  </a:cubicBezTo>
                  <a:cubicBezTo>
                    <a:pt x="2919" y="15019"/>
                    <a:pt x="3031" y="14521"/>
                    <a:pt x="3253" y="14687"/>
                  </a:cubicBezTo>
                  <a:cubicBezTo>
                    <a:pt x="3253" y="14521"/>
                    <a:pt x="3031" y="15185"/>
                    <a:pt x="3031" y="15351"/>
                  </a:cubicBezTo>
                  <a:cubicBezTo>
                    <a:pt x="3031" y="15517"/>
                    <a:pt x="3476" y="16016"/>
                    <a:pt x="3365" y="16182"/>
                  </a:cubicBezTo>
                  <a:cubicBezTo>
                    <a:pt x="3142" y="16514"/>
                    <a:pt x="3476" y="16681"/>
                    <a:pt x="3476" y="16681"/>
                  </a:cubicBezTo>
                  <a:cubicBezTo>
                    <a:pt x="3365" y="16681"/>
                    <a:pt x="3142" y="17179"/>
                    <a:pt x="3142" y="17179"/>
                  </a:cubicBezTo>
                  <a:cubicBezTo>
                    <a:pt x="3253" y="17345"/>
                    <a:pt x="3810" y="16847"/>
                    <a:pt x="3810" y="16847"/>
                  </a:cubicBezTo>
                  <a:cubicBezTo>
                    <a:pt x="3810" y="17013"/>
                    <a:pt x="3699" y="17013"/>
                    <a:pt x="3699" y="17179"/>
                  </a:cubicBezTo>
                  <a:cubicBezTo>
                    <a:pt x="3699" y="17179"/>
                    <a:pt x="3921" y="16847"/>
                    <a:pt x="4033" y="16681"/>
                  </a:cubicBezTo>
                  <a:cubicBezTo>
                    <a:pt x="4144" y="16681"/>
                    <a:pt x="4589" y="16847"/>
                    <a:pt x="4589" y="17013"/>
                  </a:cubicBezTo>
                  <a:cubicBezTo>
                    <a:pt x="4701" y="17179"/>
                    <a:pt x="4923" y="17677"/>
                    <a:pt x="4923" y="17345"/>
                  </a:cubicBezTo>
                  <a:cubicBezTo>
                    <a:pt x="4923" y="17179"/>
                    <a:pt x="5146" y="16514"/>
                    <a:pt x="5146" y="16514"/>
                  </a:cubicBezTo>
                  <a:cubicBezTo>
                    <a:pt x="5146" y="16348"/>
                    <a:pt x="5480" y="16847"/>
                    <a:pt x="5480" y="16681"/>
                  </a:cubicBezTo>
                  <a:cubicBezTo>
                    <a:pt x="5480" y="16681"/>
                    <a:pt x="5146" y="16681"/>
                    <a:pt x="5146" y="16847"/>
                  </a:cubicBezTo>
                  <a:cubicBezTo>
                    <a:pt x="5146" y="17179"/>
                    <a:pt x="5480" y="17179"/>
                    <a:pt x="5591" y="17013"/>
                  </a:cubicBezTo>
                  <a:cubicBezTo>
                    <a:pt x="5703" y="16847"/>
                    <a:pt x="5814" y="17013"/>
                    <a:pt x="5925" y="16847"/>
                  </a:cubicBezTo>
                  <a:cubicBezTo>
                    <a:pt x="5925" y="16847"/>
                    <a:pt x="6148" y="16514"/>
                    <a:pt x="6148" y="16514"/>
                  </a:cubicBezTo>
                  <a:cubicBezTo>
                    <a:pt x="6148" y="16514"/>
                    <a:pt x="5925" y="17013"/>
                    <a:pt x="5814" y="17179"/>
                  </a:cubicBezTo>
                  <a:cubicBezTo>
                    <a:pt x="5814" y="17345"/>
                    <a:pt x="5814" y="17345"/>
                    <a:pt x="5703" y="17511"/>
                  </a:cubicBezTo>
                  <a:cubicBezTo>
                    <a:pt x="5703" y="17677"/>
                    <a:pt x="5814" y="17511"/>
                    <a:pt x="5814" y="17677"/>
                  </a:cubicBezTo>
                  <a:cubicBezTo>
                    <a:pt x="5814" y="17677"/>
                    <a:pt x="5703" y="17844"/>
                    <a:pt x="5591" y="18010"/>
                  </a:cubicBezTo>
                  <a:cubicBezTo>
                    <a:pt x="5591" y="18342"/>
                    <a:pt x="5591" y="18342"/>
                    <a:pt x="5703" y="18508"/>
                  </a:cubicBezTo>
                  <a:cubicBezTo>
                    <a:pt x="5703" y="18508"/>
                    <a:pt x="5369" y="18841"/>
                    <a:pt x="5257" y="18841"/>
                  </a:cubicBezTo>
                  <a:cubicBezTo>
                    <a:pt x="5146" y="19173"/>
                    <a:pt x="5035" y="19339"/>
                    <a:pt x="4812" y="19505"/>
                  </a:cubicBezTo>
                  <a:cubicBezTo>
                    <a:pt x="4589" y="19505"/>
                    <a:pt x="4367" y="19837"/>
                    <a:pt x="4255" y="20004"/>
                  </a:cubicBezTo>
                  <a:cubicBezTo>
                    <a:pt x="4144" y="20004"/>
                    <a:pt x="4144" y="20170"/>
                    <a:pt x="4033" y="20170"/>
                  </a:cubicBezTo>
                  <a:cubicBezTo>
                    <a:pt x="4033" y="20336"/>
                    <a:pt x="4144" y="20502"/>
                    <a:pt x="4144" y="20502"/>
                  </a:cubicBezTo>
                  <a:cubicBezTo>
                    <a:pt x="4033" y="20668"/>
                    <a:pt x="3699" y="20502"/>
                    <a:pt x="3587" y="20502"/>
                  </a:cubicBezTo>
                  <a:cubicBezTo>
                    <a:pt x="3253" y="20502"/>
                    <a:pt x="3142" y="20668"/>
                    <a:pt x="2919" y="21001"/>
                  </a:cubicBezTo>
                  <a:cubicBezTo>
                    <a:pt x="2808" y="21167"/>
                    <a:pt x="2919" y="21499"/>
                    <a:pt x="3031" y="21333"/>
                  </a:cubicBezTo>
                  <a:cubicBezTo>
                    <a:pt x="3253" y="21167"/>
                    <a:pt x="3476" y="20668"/>
                    <a:pt x="3587" y="20834"/>
                  </a:cubicBezTo>
                  <a:cubicBezTo>
                    <a:pt x="3587" y="20668"/>
                    <a:pt x="3476" y="21333"/>
                    <a:pt x="3810" y="20834"/>
                  </a:cubicBezTo>
                  <a:cubicBezTo>
                    <a:pt x="3810" y="20834"/>
                    <a:pt x="4033" y="21333"/>
                    <a:pt x="4144" y="21001"/>
                  </a:cubicBezTo>
                  <a:cubicBezTo>
                    <a:pt x="4144" y="20834"/>
                    <a:pt x="4033" y="20834"/>
                    <a:pt x="4144" y="20834"/>
                  </a:cubicBezTo>
                  <a:cubicBezTo>
                    <a:pt x="4255" y="20668"/>
                    <a:pt x="4255" y="20668"/>
                    <a:pt x="4367" y="20668"/>
                  </a:cubicBezTo>
                  <a:cubicBezTo>
                    <a:pt x="4478" y="20668"/>
                    <a:pt x="4478" y="20668"/>
                    <a:pt x="4589" y="20502"/>
                  </a:cubicBezTo>
                  <a:cubicBezTo>
                    <a:pt x="4701" y="20336"/>
                    <a:pt x="4923" y="20336"/>
                    <a:pt x="5146" y="20170"/>
                  </a:cubicBezTo>
                  <a:cubicBezTo>
                    <a:pt x="5480" y="20004"/>
                    <a:pt x="5035" y="20004"/>
                    <a:pt x="5257" y="19837"/>
                  </a:cubicBezTo>
                  <a:cubicBezTo>
                    <a:pt x="5369" y="19671"/>
                    <a:pt x="5480" y="19505"/>
                    <a:pt x="5591" y="19505"/>
                  </a:cubicBezTo>
                  <a:cubicBezTo>
                    <a:pt x="5814" y="19339"/>
                    <a:pt x="6037" y="19173"/>
                    <a:pt x="6148" y="19173"/>
                  </a:cubicBezTo>
                  <a:cubicBezTo>
                    <a:pt x="6482" y="18841"/>
                    <a:pt x="6259" y="19007"/>
                    <a:pt x="6259" y="18674"/>
                  </a:cubicBezTo>
                  <a:cubicBezTo>
                    <a:pt x="6259" y="18674"/>
                    <a:pt x="7150" y="18010"/>
                    <a:pt x="7261" y="17844"/>
                  </a:cubicBezTo>
                  <a:cubicBezTo>
                    <a:pt x="7373" y="17844"/>
                    <a:pt x="7595" y="17844"/>
                    <a:pt x="7595" y="17677"/>
                  </a:cubicBezTo>
                  <a:cubicBezTo>
                    <a:pt x="7595" y="17179"/>
                    <a:pt x="7707" y="17345"/>
                    <a:pt x="7930" y="17179"/>
                  </a:cubicBezTo>
                  <a:cubicBezTo>
                    <a:pt x="8264" y="16847"/>
                    <a:pt x="7261" y="16681"/>
                    <a:pt x="7707" y="16016"/>
                  </a:cubicBezTo>
                  <a:cubicBezTo>
                    <a:pt x="7930" y="15850"/>
                    <a:pt x="8152" y="15850"/>
                    <a:pt x="8264" y="15684"/>
                  </a:cubicBezTo>
                  <a:cubicBezTo>
                    <a:pt x="8375" y="15517"/>
                    <a:pt x="8375" y="15019"/>
                    <a:pt x="8152" y="15019"/>
                  </a:cubicBezTo>
                  <a:cubicBezTo>
                    <a:pt x="8375" y="15019"/>
                    <a:pt x="8375" y="15185"/>
                    <a:pt x="8598" y="15019"/>
                  </a:cubicBezTo>
                  <a:cubicBezTo>
                    <a:pt x="8709" y="14853"/>
                    <a:pt x="8820" y="14521"/>
                    <a:pt x="9043" y="14354"/>
                  </a:cubicBezTo>
                  <a:cubicBezTo>
                    <a:pt x="9154" y="14188"/>
                    <a:pt x="9377" y="13856"/>
                    <a:pt x="9488" y="13856"/>
                  </a:cubicBezTo>
                  <a:cubicBezTo>
                    <a:pt x="9600" y="13856"/>
                    <a:pt x="10156" y="13856"/>
                    <a:pt x="10045" y="14188"/>
                  </a:cubicBezTo>
                  <a:cubicBezTo>
                    <a:pt x="9934" y="14354"/>
                    <a:pt x="9711" y="14022"/>
                    <a:pt x="9488" y="14188"/>
                  </a:cubicBezTo>
                  <a:cubicBezTo>
                    <a:pt x="9266" y="14354"/>
                    <a:pt x="9266" y="14521"/>
                    <a:pt x="9154" y="14853"/>
                  </a:cubicBezTo>
                  <a:cubicBezTo>
                    <a:pt x="9154" y="15185"/>
                    <a:pt x="8932" y="15517"/>
                    <a:pt x="8932" y="15850"/>
                  </a:cubicBezTo>
                  <a:cubicBezTo>
                    <a:pt x="8820" y="16016"/>
                    <a:pt x="9266" y="15850"/>
                    <a:pt x="9266" y="16016"/>
                  </a:cubicBezTo>
                  <a:cubicBezTo>
                    <a:pt x="9154" y="16016"/>
                    <a:pt x="8598" y="16348"/>
                    <a:pt x="9043" y="16348"/>
                  </a:cubicBezTo>
                  <a:cubicBezTo>
                    <a:pt x="9377" y="16348"/>
                    <a:pt x="9600" y="16016"/>
                    <a:pt x="9934" y="15850"/>
                  </a:cubicBezTo>
                  <a:cubicBezTo>
                    <a:pt x="10156" y="15517"/>
                    <a:pt x="10379" y="15517"/>
                    <a:pt x="10602" y="15351"/>
                  </a:cubicBezTo>
                  <a:cubicBezTo>
                    <a:pt x="11047" y="15185"/>
                    <a:pt x="10824" y="14853"/>
                    <a:pt x="10824" y="14521"/>
                  </a:cubicBezTo>
                  <a:cubicBezTo>
                    <a:pt x="10713" y="13856"/>
                    <a:pt x="11715" y="14354"/>
                    <a:pt x="11938" y="14521"/>
                  </a:cubicBezTo>
                  <a:cubicBezTo>
                    <a:pt x="12160" y="14521"/>
                    <a:pt x="12272" y="14853"/>
                    <a:pt x="12494" y="15019"/>
                  </a:cubicBezTo>
                  <a:cubicBezTo>
                    <a:pt x="12494" y="15019"/>
                    <a:pt x="12717" y="14521"/>
                    <a:pt x="12828" y="14687"/>
                  </a:cubicBezTo>
                  <a:cubicBezTo>
                    <a:pt x="12828" y="14687"/>
                    <a:pt x="12828" y="15019"/>
                    <a:pt x="12828" y="15185"/>
                  </a:cubicBezTo>
                  <a:cubicBezTo>
                    <a:pt x="13051" y="15351"/>
                    <a:pt x="13163" y="15351"/>
                    <a:pt x="13274" y="15351"/>
                  </a:cubicBezTo>
                  <a:cubicBezTo>
                    <a:pt x="13608" y="15351"/>
                    <a:pt x="13942" y="15185"/>
                    <a:pt x="14165" y="15351"/>
                  </a:cubicBezTo>
                  <a:cubicBezTo>
                    <a:pt x="14276" y="15351"/>
                    <a:pt x="14387" y="15517"/>
                    <a:pt x="14499" y="15351"/>
                  </a:cubicBezTo>
                  <a:cubicBezTo>
                    <a:pt x="14610" y="15351"/>
                    <a:pt x="14610" y="15517"/>
                    <a:pt x="14721" y="15684"/>
                  </a:cubicBezTo>
                  <a:cubicBezTo>
                    <a:pt x="14833" y="15684"/>
                    <a:pt x="15055" y="15850"/>
                    <a:pt x="15167" y="15850"/>
                  </a:cubicBezTo>
                  <a:cubicBezTo>
                    <a:pt x="15389" y="15850"/>
                    <a:pt x="15501" y="15517"/>
                    <a:pt x="15612" y="15517"/>
                  </a:cubicBezTo>
                  <a:cubicBezTo>
                    <a:pt x="15835" y="15351"/>
                    <a:pt x="15723" y="15850"/>
                    <a:pt x="15723" y="15850"/>
                  </a:cubicBezTo>
                  <a:cubicBezTo>
                    <a:pt x="15612" y="16016"/>
                    <a:pt x="15612" y="16016"/>
                    <a:pt x="15723" y="16182"/>
                  </a:cubicBezTo>
                  <a:cubicBezTo>
                    <a:pt x="16057" y="16348"/>
                    <a:pt x="16280" y="16514"/>
                    <a:pt x="16503" y="16681"/>
                  </a:cubicBezTo>
                  <a:cubicBezTo>
                    <a:pt x="16725" y="17013"/>
                    <a:pt x="16948" y="17345"/>
                    <a:pt x="17171" y="17511"/>
                  </a:cubicBezTo>
                  <a:cubicBezTo>
                    <a:pt x="17282" y="17511"/>
                    <a:pt x="17393" y="17345"/>
                    <a:pt x="17505" y="17345"/>
                  </a:cubicBezTo>
                  <a:cubicBezTo>
                    <a:pt x="17616" y="17179"/>
                    <a:pt x="17393" y="17013"/>
                    <a:pt x="17393" y="16847"/>
                  </a:cubicBezTo>
                  <a:cubicBezTo>
                    <a:pt x="17393" y="16681"/>
                    <a:pt x="17727" y="17013"/>
                    <a:pt x="17727" y="17013"/>
                  </a:cubicBezTo>
                  <a:cubicBezTo>
                    <a:pt x="17727" y="17179"/>
                    <a:pt x="18061" y="17511"/>
                    <a:pt x="18173" y="17345"/>
                  </a:cubicBezTo>
                  <a:cubicBezTo>
                    <a:pt x="18173" y="17345"/>
                    <a:pt x="17950" y="16348"/>
                    <a:pt x="17950" y="16348"/>
                  </a:cubicBezTo>
                  <a:cubicBezTo>
                    <a:pt x="18061" y="16348"/>
                    <a:pt x="18284" y="17179"/>
                    <a:pt x="18395" y="17179"/>
                  </a:cubicBezTo>
                  <a:cubicBezTo>
                    <a:pt x="18395" y="17345"/>
                    <a:pt x="18507" y="17677"/>
                    <a:pt x="18618" y="17677"/>
                  </a:cubicBezTo>
                  <a:cubicBezTo>
                    <a:pt x="18730" y="17677"/>
                    <a:pt x="18841" y="17345"/>
                    <a:pt x="18841" y="17345"/>
                  </a:cubicBezTo>
                  <a:cubicBezTo>
                    <a:pt x="18618" y="17511"/>
                    <a:pt x="19286" y="18176"/>
                    <a:pt x="19286" y="18342"/>
                  </a:cubicBezTo>
                  <a:cubicBezTo>
                    <a:pt x="19175" y="18342"/>
                    <a:pt x="19175" y="18342"/>
                    <a:pt x="19175" y="18342"/>
                  </a:cubicBezTo>
                  <a:cubicBezTo>
                    <a:pt x="19064" y="18508"/>
                    <a:pt x="19286" y="18508"/>
                    <a:pt x="19286" y="18674"/>
                  </a:cubicBezTo>
                  <a:cubicBezTo>
                    <a:pt x="19286" y="18674"/>
                    <a:pt x="19064" y="18841"/>
                    <a:pt x="19175" y="18841"/>
                  </a:cubicBezTo>
                  <a:cubicBezTo>
                    <a:pt x="19286" y="19007"/>
                    <a:pt x="19398" y="19173"/>
                    <a:pt x="19509" y="19339"/>
                  </a:cubicBezTo>
                  <a:cubicBezTo>
                    <a:pt x="19732" y="19671"/>
                    <a:pt x="19843" y="19837"/>
                    <a:pt x="20066" y="20004"/>
                  </a:cubicBezTo>
                  <a:cubicBezTo>
                    <a:pt x="20066" y="20004"/>
                    <a:pt x="19843" y="20668"/>
                    <a:pt x="19954" y="20668"/>
                  </a:cubicBezTo>
                  <a:cubicBezTo>
                    <a:pt x="20066" y="20834"/>
                    <a:pt x="20066" y="20502"/>
                    <a:pt x="20066" y="20502"/>
                  </a:cubicBezTo>
                  <a:cubicBezTo>
                    <a:pt x="20177" y="20336"/>
                    <a:pt x="20177" y="20834"/>
                    <a:pt x="20288" y="21001"/>
                  </a:cubicBezTo>
                  <a:cubicBezTo>
                    <a:pt x="20288" y="21001"/>
                    <a:pt x="20288" y="20834"/>
                    <a:pt x="20288" y="20668"/>
                  </a:cubicBezTo>
                  <a:cubicBezTo>
                    <a:pt x="20288" y="21001"/>
                    <a:pt x="20956" y="21499"/>
                    <a:pt x="21068" y="21001"/>
                  </a:cubicBezTo>
                  <a:cubicBezTo>
                    <a:pt x="21068" y="21001"/>
                    <a:pt x="21068" y="21167"/>
                    <a:pt x="21068" y="21167"/>
                  </a:cubicBezTo>
                  <a:cubicBezTo>
                    <a:pt x="21068" y="21167"/>
                    <a:pt x="21179" y="21001"/>
                    <a:pt x="21179" y="20834"/>
                  </a:cubicBezTo>
                  <a:cubicBezTo>
                    <a:pt x="21068" y="20834"/>
                    <a:pt x="21179" y="21001"/>
                    <a:pt x="21179" y="2083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17" name="Freeform 641"/>
            <p:cNvSpPr/>
            <p:nvPr/>
          </p:nvSpPr>
          <p:spPr>
            <a:xfrm>
              <a:off x="2129517" y="3133924"/>
              <a:ext cx="2835092" cy="148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80" extrusionOk="0">
                  <a:moveTo>
                    <a:pt x="5028" y="16193"/>
                  </a:moveTo>
                  <a:cubicBezTo>
                    <a:pt x="5253" y="16193"/>
                    <a:pt x="5477" y="16193"/>
                    <a:pt x="5776" y="16193"/>
                  </a:cubicBezTo>
                  <a:cubicBezTo>
                    <a:pt x="5850" y="16193"/>
                    <a:pt x="6000" y="16193"/>
                    <a:pt x="6075" y="16193"/>
                  </a:cubicBezTo>
                  <a:cubicBezTo>
                    <a:pt x="6149" y="16193"/>
                    <a:pt x="6149" y="15891"/>
                    <a:pt x="6224" y="15891"/>
                  </a:cubicBezTo>
                  <a:cubicBezTo>
                    <a:pt x="6299" y="15740"/>
                    <a:pt x="6747" y="15740"/>
                    <a:pt x="6747" y="15891"/>
                  </a:cubicBezTo>
                  <a:cubicBezTo>
                    <a:pt x="6972" y="16193"/>
                    <a:pt x="7196" y="16495"/>
                    <a:pt x="7420" y="16797"/>
                  </a:cubicBezTo>
                  <a:cubicBezTo>
                    <a:pt x="7420" y="16797"/>
                    <a:pt x="7495" y="17251"/>
                    <a:pt x="7495" y="17402"/>
                  </a:cubicBezTo>
                  <a:cubicBezTo>
                    <a:pt x="7570" y="17704"/>
                    <a:pt x="7570" y="17704"/>
                    <a:pt x="7794" y="17855"/>
                  </a:cubicBezTo>
                  <a:cubicBezTo>
                    <a:pt x="7943" y="18006"/>
                    <a:pt x="8018" y="18157"/>
                    <a:pt x="8093" y="17855"/>
                  </a:cubicBezTo>
                  <a:cubicBezTo>
                    <a:pt x="8167" y="17402"/>
                    <a:pt x="8242" y="17402"/>
                    <a:pt x="8466" y="17553"/>
                  </a:cubicBezTo>
                  <a:cubicBezTo>
                    <a:pt x="8616" y="17553"/>
                    <a:pt x="8840" y="17704"/>
                    <a:pt x="8840" y="18006"/>
                  </a:cubicBezTo>
                  <a:cubicBezTo>
                    <a:pt x="8990" y="18459"/>
                    <a:pt x="9139" y="18610"/>
                    <a:pt x="9289" y="19063"/>
                  </a:cubicBezTo>
                  <a:cubicBezTo>
                    <a:pt x="9438" y="19365"/>
                    <a:pt x="9363" y="19970"/>
                    <a:pt x="9588" y="20121"/>
                  </a:cubicBezTo>
                  <a:cubicBezTo>
                    <a:pt x="9737" y="20423"/>
                    <a:pt x="10036" y="20423"/>
                    <a:pt x="10185" y="20574"/>
                  </a:cubicBezTo>
                  <a:cubicBezTo>
                    <a:pt x="10185" y="20423"/>
                    <a:pt x="10036" y="19365"/>
                    <a:pt x="10036" y="19365"/>
                  </a:cubicBezTo>
                  <a:cubicBezTo>
                    <a:pt x="10185" y="19516"/>
                    <a:pt x="10111" y="19063"/>
                    <a:pt x="10185" y="19063"/>
                  </a:cubicBezTo>
                  <a:cubicBezTo>
                    <a:pt x="10185" y="18912"/>
                    <a:pt x="10335" y="18912"/>
                    <a:pt x="10410" y="18761"/>
                  </a:cubicBezTo>
                  <a:cubicBezTo>
                    <a:pt x="10484" y="18761"/>
                    <a:pt x="10559" y="18308"/>
                    <a:pt x="10559" y="18308"/>
                  </a:cubicBezTo>
                  <a:cubicBezTo>
                    <a:pt x="10634" y="18459"/>
                    <a:pt x="10709" y="18459"/>
                    <a:pt x="10783" y="18308"/>
                  </a:cubicBezTo>
                  <a:cubicBezTo>
                    <a:pt x="10933" y="18157"/>
                    <a:pt x="11008" y="18157"/>
                    <a:pt x="11082" y="17855"/>
                  </a:cubicBezTo>
                  <a:cubicBezTo>
                    <a:pt x="11232" y="17704"/>
                    <a:pt x="11008" y="17704"/>
                    <a:pt x="11008" y="17553"/>
                  </a:cubicBezTo>
                  <a:cubicBezTo>
                    <a:pt x="11008" y="17553"/>
                    <a:pt x="11232" y="17704"/>
                    <a:pt x="11307" y="17553"/>
                  </a:cubicBezTo>
                  <a:cubicBezTo>
                    <a:pt x="11456" y="17402"/>
                    <a:pt x="11531" y="17402"/>
                    <a:pt x="11680" y="17402"/>
                  </a:cubicBezTo>
                  <a:cubicBezTo>
                    <a:pt x="11830" y="17402"/>
                    <a:pt x="11904" y="17855"/>
                    <a:pt x="12054" y="17704"/>
                  </a:cubicBezTo>
                  <a:cubicBezTo>
                    <a:pt x="12278" y="17402"/>
                    <a:pt x="12353" y="17704"/>
                    <a:pt x="12502" y="17855"/>
                  </a:cubicBezTo>
                  <a:cubicBezTo>
                    <a:pt x="12652" y="18006"/>
                    <a:pt x="12727" y="17704"/>
                    <a:pt x="12801" y="17704"/>
                  </a:cubicBezTo>
                  <a:cubicBezTo>
                    <a:pt x="12876" y="17553"/>
                    <a:pt x="13100" y="17855"/>
                    <a:pt x="13100" y="18006"/>
                  </a:cubicBezTo>
                  <a:cubicBezTo>
                    <a:pt x="13175" y="18157"/>
                    <a:pt x="13250" y="18006"/>
                    <a:pt x="13175" y="17855"/>
                  </a:cubicBezTo>
                  <a:cubicBezTo>
                    <a:pt x="13175" y="17855"/>
                    <a:pt x="13100" y="17704"/>
                    <a:pt x="13026" y="17704"/>
                  </a:cubicBezTo>
                  <a:cubicBezTo>
                    <a:pt x="12951" y="17553"/>
                    <a:pt x="13100" y="17553"/>
                    <a:pt x="13100" y="17553"/>
                  </a:cubicBezTo>
                  <a:cubicBezTo>
                    <a:pt x="13026" y="17251"/>
                    <a:pt x="13026" y="17100"/>
                    <a:pt x="12876" y="17251"/>
                  </a:cubicBezTo>
                  <a:cubicBezTo>
                    <a:pt x="12876" y="17251"/>
                    <a:pt x="12577" y="17251"/>
                    <a:pt x="12727" y="16949"/>
                  </a:cubicBezTo>
                  <a:cubicBezTo>
                    <a:pt x="12876" y="16949"/>
                    <a:pt x="12951" y="17100"/>
                    <a:pt x="13026" y="17100"/>
                  </a:cubicBezTo>
                  <a:cubicBezTo>
                    <a:pt x="13250" y="16949"/>
                    <a:pt x="13399" y="16949"/>
                    <a:pt x="13624" y="16949"/>
                  </a:cubicBezTo>
                  <a:cubicBezTo>
                    <a:pt x="13698" y="16949"/>
                    <a:pt x="13624" y="16949"/>
                    <a:pt x="13698" y="17100"/>
                  </a:cubicBezTo>
                  <a:cubicBezTo>
                    <a:pt x="13698" y="17100"/>
                    <a:pt x="13773" y="17100"/>
                    <a:pt x="13848" y="16949"/>
                  </a:cubicBezTo>
                  <a:cubicBezTo>
                    <a:pt x="13997" y="16949"/>
                    <a:pt x="14147" y="16949"/>
                    <a:pt x="14296" y="16949"/>
                  </a:cubicBezTo>
                  <a:cubicBezTo>
                    <a:pt x="14446" y="16949"/>
                    <a:pt x="14446" y="17251"/>
                    <a:pt x="14595" y="17402"/>
                  </a:cubicBezTo>
                  <a:cubicBezTo>
                    <a:pt x="14745" y="17704"/>
                    <a:pt x="14894" y="17402"/>
                    <a:pt x="15044" y="17251"/>
                  </a:cubicBezTo>
                  <a:cubicBezTo>
                    <a:pt x="15118" y="17251"/>
                    <a:pt x="15567" y="18157"/>
                    <a:pt x="15567" y="18308"/>
                  </a:cubicBezTo>
                  <a:cubicBezTo>
                    <a:pt x="15642" y="18459"/>
                    <a:pt x="15492" y="18761"/>
                    <a:pt x="15567" y="18912"/>
                  </a:cubicBezTo>
                  <a:cubicBezTo>
                    <a:pt x="15642" y="19214"/>
                    <a:pt x="15567" y="19214"/>
                    <a:pt x="15642" y="19516"/>
                  </a:cubicBezTo>
                  <a:cubicBezTo>
                    <a:pt x="15642" y="19667"/>
                    <a:pt x="15716" y="19818"/>
                    <a:pt x="15716" y="19818"/>
                  </a:cubicBezTo>
                  <a:cubicBezTo>
                    <a:pt x="15791" y="19818"/>
                    <a:pt x="15791" y="19970"/>
                    <a:pt x="15866" y="19970"/>
                  </a:cubicBezTo>
                  <a:cubicBezTo>
                    <a:pt x="15940" y="20121"/>
                    <a:pt x="15866" y="20423"/>
                    <a:pt x="15940" y="20574"/>
                  </a:cubicBezTo>
                  <a:cubicBezTo>
                    <a:pt x="16015" y="20725"/>
                    <a:pt x="16090" y="20725"/>
                    <a:pt x="16165" y="21027"/>
                  </a:cubicBezTo>
                  <a:cubicBezTo>
                    <a:pt x="16314" y="21480"/>
                    <a:pt x="16239" y="21027"/>
                    <a:pt x="16389" y="21178"/>
                  </a:cubicBezTo>
                  <a:cubicBezTo>
                    <a:pt x="16389" y="21178"/>
                    <a:pt x="16389" y="21480"/>
                    <a:pt x="16389" y="21480"/>
                  </a:cubicBezTo>
                  <a:cubicBezTo>
                    <a:pt x="16464" y="21480"/>
                    <a:pt x="16538" y="20423"/>
                    <a:pt x="16538" y="20272"/>
                  </a:cubicBezTo>
                  <a:cubicBezTo>
                    <a:pt x="16538" y="19818"/>
                    <a:pt x="16464" y="19516"/>
                    <a:pt x="16389" y="18912"/>
                  </a:cubicBezTo>
                  <a:cubicBezTo>
                    <a:pt x="16239" y="18459"/>
                    <a:pt x="16239" y="18006"/>
                    <a:pt x="16165" y="17553"/>
                  </a:cubicBezTo>
                  <a:cubicBezTo>
                    <a:pt x="16015" y="17251"/>
                    <a:pt x="15940" y="16646"/>
                    <a:pt x="16015" y="16193"/>
                  </a:cubicBezTo>
                  <a:cubicBezTo>
                    <a:pt x="16090" y="15740"/>
                    <a:pt x="16239" y="15438"/>
                    <a:pt x="16464" y="15136"/>
                  </a:cubicBezTo>
                  <a:cubicBezTo>
                    <a:pt x="16538" y="14985"/>
                    <a:pt x="16613" y="14985"/>
                    <a:pt x="16688" y="14834"/>
                  </a:cubicBezTo>
                  <a:cubicBezTo>
                    <a:pt x="16763" y="14683"/>
                    <a:pt x="16837" y="14381"/>
                    <a:pt x="16912" y="14381"/>
                  </a:cubicBezTo>
                  <a:cubicBezTo>
                    <a:pt x="17062" y="14079"/>
                    <a:pt x="17286" y="14079"/>
                    <a:pt x="17435" y="13777"/>
                  </a:cubicBezTo>
                  <a:cubicBezTo>
                    <a:pt x="17510" y="13625"/>
                    <a:pt x="17585" y="13323"/>
                    <a:pt x="17734" y="13323"/>
                  </a:cubicBezTo>
                  <a:cubicBezTo>
                    <a:pt x="17734" y="13323"/>
                    <a:pt x="18033" y="13323"/>
                    <a:pt x="17958" y="13021"/>
                  </a:cubicBezTo>
                  <a:cubicBezTo>
                    <a:pt x="17958" y="13021"/>
                    <a:pt x="17734" y="13172"/>
                    <a:pt x="17734" y="13172"/>
                  </a:cubicBezTo>
                  <a:cubicBezTo>
                    <a:pt x="17734" y="13021"/>
                    <a:pt x="17884" y="13172"/>
                    <a:pt x="17809" y="12870"/>
                  </a:cubicBezTo>
                  <a:cubicBezTo>
                    <a:pt x="17809" y="12870"/>
                    <a:pt x="17734" y="12719"/>
                    <a:pt x="17809" y="12719"/>
                  </a:cubicBezTo>
                  <a:cubicBezTo>
                    <a:pt x="17809" y="12568"/>
                    <a:pt x="17809" y="12719"/>
                    <a:pt x="17884" y="12568"/>
                  </a:cubicBezTo>
                  <a:cubicBezTo>
                    <a:pt x="17809" y="12719"/>
                    <a:pt x="17958" y="12870"/>
                    <a:pt x="17958" y="12719"/>
                  </a:cubicBezTo>
                  <a:cubicBezTo>
                    <a:pt x="18033" y="12719"/>
                    <a:pt x="18257" y="12417"/>
                    <a:pt x="18183" y="12266"/>
                  </a:cubicBezTo>
                  <a:cubicBezTo>
                    <a:pt x="18183" y="12417"/>
                    <a:pt x="17734" y="12266"/>
                    <a:pt x="17809" y="12115"/>
                  </a:cubicBezTo>
                  <a:cubicBezTo>
                    <a:pt x="17809" y="11964"/>
                    <a:pt x="17884" y="12266"/>
                    <a:pt x="17958" y="12115"/>
                  </a:cubicBezTo>
                  <a:cubicBezTo>
                    <a:pt x="17958" y="12115"/>
                    <a:pt x="18108" y="11964"/>
                    <a:pt x="18108" y="11964"/>
                  </a:cubicBezTo>
                  <a:cubicBezTo>
                    <a:pt x="18108" y="11964"/>
                    <a:pt x="18033" y="11813"/>
                    <a:pt x="18033" y="11662"/>
                  </a:cubicBezTo>
                  <a:cubicBezTo>
                    <a:pt x="18108" y="11511"/>
                    <a:pt x="18108" y="11360"/>
                    <a:pt x="17958" y="11360"/>
                  </a:cubicBezTo>
                  <a:cubicBezTo>
                    <a:pt x="17958" y="11360"/>
                    <a:pt x="17659" y="11058"/>
                    <a:pt x="17659" y="11058"/>
                  </a:cubicBezTo>
                  <a:cubicBezTo>
                    <a:pt x="17734" y="10907"/>
                    <a:pt x="17809" y="11058"/>
                    <a:pt x="17884" y="11058"/>
                  </a:cubicBezTo>
                  <a:cubicBezTo>
                    <a:pt x="17958" y="10907"/>
                    <a:pt x="17809" y="10604"/>
                    <a:pt x="17734" y="10604"/>
                  </a:cubicBezTo>
                  <a:cubicBezTo>
                    <a:pt x="17659" y="10453"/>
                    <a:pt x="17585" y="10302"/>
                    <a:pt x="17585" y="10151"/>
                  </a:cubicBezTo>
                  <a:cubicBezTo>
                    <a:pt x="17510" y="10000"/>
                    <a:pt x="17734" y="9698"/>
                    <a:pt x="17659" y="9547"/>
                  </a:cubicBezTo>
                  <a:cubicBezTo>
                    <a:pt x="17734" y="9698"/>
                    <a:pt x="17659" y="9849"/>
                    <a:pt x="17659" y="10000"/>
                  </a:cubicBezTo>
                  <a:cubicBezTo>
                    <a:pt x="17659" y="10000"/>
                    <a:pt x="17809" y="10302"/>
                    <a:pt x="17809" y="10302"/>
                  </a:cubicBezTo>
                  <a:cubicBezTo>
                    <a:pt x="17958" y="10000"/>
                    <a:pt x="17809" y="9245"/>
                    <a:pt x="18033" y="9094"/>
                  </a:cubicBezTo>
                  <a:cubicBezTo>
                    <a:pt x="17958" y="9094"/>
                    <a:pt x="17958" y="9849"/>
                    <a:pt x="18033" y="10000"/>
                  </a:cubicBezTo>
                  <a:cubicBezTo>
                    <a:pt x="18033" y="10302"/>
                    <a:pt x="18183" y="10302"/>
                    <a:pt x="18183" y="10604"/>
                  </a:cubicBezTo>
                  <a:cubicBezTo>
                    <a:pt x="18183" y="10756"/>
                    <a:pt x="17958" y="11058"/>
                    <a:pt x="18033" y="11209"/>
                  </a:cubicBezTo>
                  <a:cubicBezTo>
                    <a:pt x="18033" y="11209"/>
                    <a:pt x="18482" y="10302"/>
                    <a:pt x="18407" y="10000"/>
                  </a:cubicBezTo>
                  <a:cubicBezTo>
                    <a:pt x="18407" y="9698"/>
                    <a:pt x="18257" y="9547"/>
                    <a:pt x="18257" y="9245"/>
                  </a:cubicBezTo>
                  <a:cubicBezTo>
                    <a:pt x="18183" y="9094"/>
                    <a:pt x="18257" y="8641"/>
                    <a:pt x="18407" y="8792"/>
                  </a:cubicBezTo>
                  <a:cubicBezTo>
                    <a:pt x="18332" y="8641"/>
                    <a:pt x="18257" y="9094"/>
                    <a:pt x="18332" y="9245"/>
                  </a:cubicBezTo>
                  <a:cubicBezTo>
                    <a:pt x="18482" y="9547"/>
                    <a:pt x="18482" y="9698"/>
                    <a:pt x="18631" y="9245"/>
                  </a:cubicBezTo>
                  <a:cubicBezTo>
                    <a:pt x="18706" y="9094"/>
                    <a:pt x="18855" y="8641"/>
                    <a:pt x="18781" y="8339"/>
                  </a:cubicBezTo>
                  <a:cubicBezTo>
                    <a:pt x="18781" y="8339"/>
                    <a:pt x="18706" y="8188"/>
                    <a:pt x="18781" y="8037"/>
                  </a:cubicBezTo>
                  <a:cubicBezTo>
                    <a:pt x="18781" y="8037"/>
                    <a:pt x="18855" y="7735"/>
                    <a:pt x="18855" y="7735"/>
                  </a:cubicBezTo>
                  <a:cubicBezTo>
                    <a:pt x="18855" y="7735"/>
                    <a:pt x="18855" y="8037"/>
                    <a:pt x="18855" y="8037"/>
                  </a:cubicBezTo>
                  <a:cubicBezTo>
                    <a:pt x="18855" y="8037"/>
                    <a:pt x="19229" y="7583"/>
                    <a:pt x="19379" y="7583"/>
                  </a:cubicBezTo>
                  <a:cubicBezTo>
                    <a:pt x="19453" y="7432"/>
                    <a:pt x="19603" y="7583"/>
                    <a:pt x="19677" y="7583"/>
                  </a:cubicBezTo>
                  <a:cubicBezTo>
                    <a:pt x="19827" y="7432"/>
                    <a:pt x="19752" y="7281"/>
                    <a:pt x="19752" y="7130"/>
                  </a:cubicBezTo>
                  <a:cubicBezTo>
                    <a:pt x="19827" y="7130"/>
                    <a:pt x="19827" y="7432"/>
                    <a:pt x="19902" y="7432"/>
                  </a:cubicBezTo>
                  <a:cubicBezTo>
                    <a:pt x="19902" y="7432"/>
                    <a:pt x="20051" y="7281"/>
                    <a:pt x="20051" y="7281"/>
                  </a:cubicBezTo>
                  <a:cubicBezTo>
                    <a:pt x="20201" y="7583"/>
                    <a:pt x="20500" y="6828"/>
                    <a:pt x="20275" y="6828"/>
                  </a:cubicBezTo>
                  <a:cubicBezTo>
                    <a:pt x="20275" y="6828"/>
                    <a:pt x="20275" y="7130"/>
                    <a:pt x="20201" y="7130"/>
                  </a:cubicBezTo>
                  <a:cubicBezTo>
                    <a:pt x="20126" y="7130"/>
                    <a:pt x="19976" y="6526"/>
                    <a:pt x="19976" y="6526"/>
                  </a:cubicBezTo>
                  <a:cubicBezTo>
                    <a:pt x="20051" y="6375"/>
                    <a:pt x="19976" y="6224"/>
                    <a:pt x="20051" y="6073"/>
                  </a:cubicBezTo>
                  <a:cubicBezTo>
                    <a:pt x="20126" y="5771"/>
                    <a:pt x="20201" y="5469"/>
                    <a:pt x="20275" y="5318"/>
                  </a:cubicBezTo>
                  <a:cubicBezTo>
                    <a:pt x="20350" y="5318"/>
                    <a:pt x="20425" y="5167"/>
                    <a:pt x="20425" y="5167"/>
                  </a:cubicBezTo>
                  <a:cubicBezTo>
                    <a:pt x="20574" y="5318"/>
                    <a:pt x="20649" y="4865"/>
                    <a:pt x="20724" y="4714"/>
                  </a:cubicBezTo>
                  <a:cubicBezTo>
                    <a:pt x="20724" y="4714"/>
                    <a:pt x="20873" y="4865"/>
                    <a:pt x="20948" y="4714"/>
                  </a:cubicBezTo>
                  <a:cubicBezTo>
                    <a:pt x="21098" y="4563"/>
                    <a:pt x="21247" y="4563"/>
                    <a:pt x="21322" y="4411"/>
                  </a:cubicBezTo>
                  <a:cubicBezTo>
                    <a:pt x="21397" y="4411"/>
                    <a:pt x="21546" y="4260"/>
                    <a:pt x="21471" y="4109"/>
                  </a:cubicBezTo>
                  <a:cubicBezTo>
                    <a:pt x="21322" y="3807"/>
                    <a:pt x="21322" y="3656"/>
                    <a:pt x="21247" y="3505"/>
                  </a:cubicBezTo>
                  <a:cubicBezTo>
                    <a:pt x="20948" y="3354"/>
                    <a:pt x="21397" y="1995"/>
                    <a:pt x="20948" y="1995"/>
                  </a:cubicBezTo>
                  <a:cubicBezTo>
                    <a:pt x="20873" y="1844"/>
                    <a:pt x="20799" y="2146"/>
                    <a:pt x="20724" y="1995"/>
                  </a:cubicBezTo>
                  <a:cubicBezTo>
                    <a:pt x="20649" y="1844"/>
                    <a:pt x="20649" y="1693"/>
                    <a:pt x="20574" y="1844"/>
                  </a:cubicBezTo>
                  <a:cubicBezTo>
                    <a:pt x="20500" y="1995"/>
                    <a:pt x="20425" y="2297"/>
                    <a:pt x="20350" y="2448"/>
                  </a:cubicBezTo>
                  <a:cubicBezTo>
                    <a:pt x="20275" y="2599"/>
                    <a:pt x="20275" y="2901"/>
                    <a:pt x="20201" y="3052"/>
                  </a:cubicBezTo>
                  <a:cubicBezTo>
                    <a:pt x="20201" y="3354"/>
                    <a:pt x="20126" y="3807"/>
                    <a:pt x="19976" y="3807"/>
                  </a:cubicBezTo>
                  <a:cubicBezTo>
                    <a:pt x="19827" y="3807"/>
                    <a:pt x="19827" y="4109"/>
                    <a:pt x="19677" y="4109"/>
                  </a:cubicBezTo>
                  <a:cubicBezTo>
                    <a:pt x="19304" y="4109"/>
                    <a:pt x="18930" y="4109"/>
                    <a:pt x="18556" y="4109"/>
                  </a:cubicBezTo>
                  <a:cubicBezTo>
                    <a:pt x="18407" y="4109"/>
                    <a:pt x="18407" y="4109"/>
                    <a:pt x="18332" y="4260"/>
                  </a:cubicBezTo>
                  <a:cubicBezTo>
                    <a:pt x="18257" y="4563"/>
                    <a:pt x="17958" y="4865"/>
                    <a:pt x="17958" y="5016"/>
                  </a:cubicBezTo>
                  <a:cubicBezTo>
                    <a:pt x="18033" y="5469"/>
                    <a:pt x="17809" y="5771"/>
                    <a:pt x="17659" y="5771"/>
                  </a:cubicBezTo>
                  <a:cubicBezTo>
                    <a:pt x="17510" y="5771"/>
                    <a:pt x="17435" y="5620"/>
                    <a:pt x="17286" y="5620"/>
                  </a:cubicBezTo>
                  <a:cubicBezTo>
                    <a:pt x="17136" y="5620"/>
                    <a:pt x="16987" y="5771"/>
                    <a:pt x="16912" y="5771"/>
                  </a:cubicBezTo>
                  <a:cubicBezTo>
                    <a:pt x="16912" y="5771"/>
                    <a:pt x="16912" y="6224"/>
                    <a:pt x="16987" y="6224"/>
                  </a:cubicBezTo>
                  <a:cubicBezTo>
                    <a:pt x="16912" y="6375"/>
                    <a:pt x="16837" y="6526"/>
                    <a:pt x="16688" y="6677"/>
                  </a:cubicBezTo>
                  <a:cubicBezTo>
                    <a:pt x="16538" y="6828"/>
                    <a:pt x="16314" y="7130"/>
                    <a:pt x="16090" y="7281"/>
                  </a:cubicBezTo>
                  <a:cubicBezTo>
                    <a:pt x="15866" y="7432"/>
                    <a:pt x="15642" y="7432"/>
                    <a:pt x="15417" y="7281"/>
                  </a:cubicBezTo>
                  <a:cubicBezTo>
                    <a:pt x="15343" y="7130"/>
                    <a:pt x="15268" y="6979"/>
                    <a:pt x="15343" y="6828"/>
                  </a:cubicBezTo>
                  <a:cubicBezTo>
                    <a:pt x="15343" y="6828"/>
                    <a:pt x="15417" y="6526"/>
                    <a:pt x="15492" y="6526"/>
                  </a:cubicBezTo>
                  <a:cubicBezTo>
                    <a:pt x="15492" y="6526"/>
                    <a:pt x="15492" y="6677"/>
                    <a:pt x="15492" y="6828"/>
                  </a:cubicBezTo>
                  <a:cubicBezTo>
                    <a:pt x="15642" y="6224"/>
                    <a:pt x="15716" y="5771"/>
                    <a:pt x="15567" y="5167"/>
                  </a:cubicBezTo>
                  <a:cubicBezTo>
                    <a:pt x="15492" y="5016"/>
                    <a:pt x="15343" y="5318"/>
                    <a:pt x="15268" y="5318"/>
                  </a:cubicBezTo>
                  <a:cubicBezTo>
                    <a:pt x="15193" y="5469"/>
                    <a:pt x="15193" y="5318"/>
                    <a:pt x="15118" y="5318"/>
                  </a:cubicBezTo>
                  <a:cubicBezTo>
                    <a:pt x="15044" y="5167"/>
                    <a:pt x="15193" y="5016"/>
                    <a:pt x="15193" y="5016"/>
                  </a:cubicBezTo>
                  <a:cubicBezTo>
                    <a:pt x="15492" y="4411"/>
                    <a:pt x="15268" y="3807"/>
                    <a:pt x="14969" y="3656"/>
                  </a:cubicBezTo>
                  <a:cubicBezTo>
                    <a:pt x="14745" y="3505"/>
                    <a:pt x="14745" y="3656"/>
                    <a:pt x="14595" y="3807"/>
                  </a:cubicBezTo>
                  <a:cubicBezTo>
                    <a:pt x="14595" y="3958"/>
                    <a:pt x="14595" y="3958"/>
                    <a:pt x="14595" y="4109"/>
                  </a:cubicBezTo>
                  <a:cubicBezTo>
                    <a:pt x="14595" y="4260"/>
                    <a:pt x="14446" y="4109"/>
                    <a:pt x="14371" y="4109"/>
                  </a:cubicBezTo>
                  <a:cubicBezTo>
                    <a:pt x="14296" y="4109"/>
                    <a:pt x="14147" y="5318"/>
                    <a:pt x="14147" y="5469"/>
                  </a:cubicBezTo>
                  <a:cubicBezTo>
                    <a:pt x="14221" y="6224"/>
                    <a:pt x="14296" y="6677"/>
                    <a:pt x="13997" y="6979"/>
                  </a:cubicBezTo>
                  <a:cubicBezTo>
                    <a:pt x="13997" y="7130"/>
                    <a:pt x="13773" y="7281"/>
                    <a:pt x="13773" y="7130"/>
                  </a:cubicBezTo>
                  <a:cubicBezTo>
                    <a:pt x="13773" y="6828"/>
                    <a:pt x="13698" y="6526"/>
                    <a:pt x="13698" y="6224"/>
                  </a:cubicBezTo>
                  <a:cubicBezTo>
                    <a:pt x="13698" y="6073"/>
                    <a:pt x="13848" y="4411"/>
                    <a:pt x="13848" y="4411"/>
                  </a:cubicBezTo>
                  <a:cubicBezTo>
                    <a:pt x="13773" y="4411"/>
                    <a:pt x="13624" y="4714"/>
                    <a:pt x="13624" y="4563"/>
                  </a:cubicBezTo>
                  <a:cubicBezTo>
                    <a:pt x="13624" y="4411"/>
                    <a:pt x="13848" y="3807"/>
                    <a:pt x="13922" y="3656"/>
                  </a:cubicBezTo>
                  <a:cubicBezTo>
                    <a:pt x="13997" y="3354"/>
                    <a:pt x="14221" y="3354"/>
                    <a:pt x="14371" y="3203"/>
                  </a:cubicBezTo>
                  <a:cubicBezTo>
                    <a:pt x="14595" y="3203"/>
                    <a:pt x="14819" y="3354"/>
                    <a:pt x="15044" y="3354"/>
                  </a:cubicBezTo>
                  <a:cubicBezTo>
                    <a:pt x="15268" y="3354"/>
                    <a:pt x="14969" y="2901"/>
                    <a:pt x="14819" y="2901"/>
                  </a:cubicBezTo>
                  <a:cubicBezTo>
                    <a:pt x="14670" y="2901"/>
                    <a:pt x="14819" y="2448"/>
                    <a:pt x="14595" y="2448"/>
                  </a:cubicBezTo>
                  <a:cubicBezTo>
                    <a:pt x="14446" y="2599"/>
                    <a:pt x="14296" y="2750"/>
                    <a:pt x="14072" y="2750"/>
                  </a:cubicBezTo>
                  <a:cubicBezTo>
                    <a:pt x="13922" y="2750"/>
                    <a:pt x="13773" y="2448"/>
                    <a:pt x="13624" y="2297"/>
                  </a:cubicBezTo>
                  <a:cubicBezTo>
                    <a:pt x="13624" y="2297"/>
                    <a:pt x="13399" y="2297"/>
                    <a:pt x="13474" y="2146"/>
                  </a:cubicBezTo>
                  <a:cubicBezTo>
                    <a:pt x="13549" y="2146"/>
                    <a:pt x="13698" y="1995"/>
                    <a:pt x="13698" y="1844"/>
                  </a:cubicBezTo>
                  <a:cubicBezTo>
                    <a:pt x="13698" y="1844"/>
                    <a:pt x="13100" y="2297"/>
                    <a:pt x="13026" y="2297"/>
                  </a:cubicBezTo>
                  <a:cubicBezTo>
                    <a:pt x="12951" y="2448"/>
                    <a:pt x="12876" y="2599"/>
                    <a:pt x="12801" y="2599"/>
                  </a:cubicBezTo>
                  <a:cubicBezTo>
                    <a:pt x="12652" y="2599"/>
                    <a:pt x="12652" y="2297"/>
                    <a:pt x="12502" y="2297"/>
                  </a:cubicBezTo>
                  <a:cubicBezTo>
                    <a:pt x="12428" y="2297"/>
                    <a:pt x="12054" y="2599"/>
                    <a:pt x="12278" y="2146"/>
                  </a:cubicBezTo>
                  <a:cubicBezTo>
                    <a:pt x="12502" y="1844"/>
                    <a:pt x="12727" y="1542"/>
                    <a:pt x="12951" y="1239"/>
                  </a:cubicBezTo>
                  <a:cubicBezTo>
                    <a:pt x="12801" y="1239"/>
                    <a:pt x="12652" y="937"/>
                    <a:pt x="12502" y="1239"/>
                  </a:cubicBezTo>
                  <a:cubicBezTo>
                    <a:pt x="12278" y="1390"/>
                    <a:pt x="12203" y="1088"/>
                    <a:pt x="11979" y="937"/>
                  </a:cubicBezTo>
                  <a:cubicBezTo>
                    <a:pt x="11904" y="937"/>
                    <a:pt x="11830" y="786"/>
                    <a:pt x="11755" y="635"/>
                  </a:cubicBezTo>
                  <a:cubicBezTo>
                    <a:pt x="11606" y="635"/>
                    <a:pt x="11531" y="786"/>
                    <a:pt x="11381" y="786"/>
                  </a:cubicBezTo>
                  <a:cubicBezTo>
                    <a:pt x="11307" y="635"/>
                    <a:pt x="11157" y="635"/>
                    <a:pt x="11157" y="333"/>
                  </a:cubicBezTo>
                  <a:cubicBezTo>
                    <a:pt x="11157" y="333"/>
                    <a:pt x="11008" y="-120"/>
                    <a:pt x="11008" y="31"/>
                  </a:cubicBezTo>
                  <a:cubicBezTo>
                    <a:pt x="10933" y="31"/>
                    <a:pt x="11008" y="484"/>
                    <a:pt x="10933" y="484"/>
                  </a:cubicBezTo>
                  <a:cubicBezTo>
                    <a:pt x="10858" y="484"/>
                    <a:pt x="10783" y="484"/>
                    <a:pt x="10783" y="484"/>
                  </a:cubicBezTo>
                  <a:cubicBezTo>
                    <a:pt x="10559" y="484"/>
                    <a:pt x="10335" y="484"/>
                    <a:pt x="10111" y="484"/>
                  </a:cubicBezTo>
                  <a:cubicBezTo>
                    <a:pt x="9289" y="484"/>
                    <a:pt x="8541" y="484"/>
                    <a:pt x="7794" y="484"/>
                  </a:cubicBezTo>
                  <a:cubicBezTo>
                    <a:pt x="5925" y="484"/>
                    <a:pt x="4057" y="484"/>
                    <a:pt x="2188" y="484"/>
                  </a:cubicBezTo>
                  <a:cubicBezTo>
                    <a:pt x="1740" y="484"/>
                    <a:pt x="1217" y="484"/>
                    <a:pt x="768" y="484"/>
                  </a:cubicBezTo>
                  <a:cubicBezTo>
                    <a:pt x="843" y="635"/>
                    <a:pt x="992" y="1844"/>
                    <a:pt x="768" y="1995"/>
                  </a:cubicBezTo>
                  <a:cubicBezTo>
                    <a:pt x="619" y="1995"/>
                    <a:pt x="544" y="1995"/>
                    <a:pt x="693" y="1693"/>
                  </a:cubicBezTo>
                  <a:cubicBezTo>
                    <a:pt x="843" y="1239"/>
                    <a:pt x="619" y="1239"/>
                    <a:pt x="469" y="1239"/>
                  </a:cubicBezTo>
                  <a:cubicBezTo>
                    <a:pt x="320" y="1239"/>
                    <a:pt x="95" y="937"/>
                    <a:pt x="21" y="937"/>
                  </a:cubicBezTo>
                  <a:cubicBezTo>
                    <a:pt x="-54" y="1088"/>
                    <a:pt x="95" y="1693"/>
                    <a:pt x="95" y="1693"/>
                  </a:cubicBezTo>
                  <a:cubicBezTo>
                    <a:pt x="170" y="2146"/>
                    <a:pt x="245" y="2297"/>
                    <a:pt x="245" y="2599"/>
                  </a:cubicBezTo>
                  <a:cubicBezTo>
                    <a:pt x="245" y="2750"/>
                    <a:pt x="469" y="3052"/>
                    <a:pt x="544" y="3052"/>
                  </a:cubicBezTo>
                  <a:cubicBezTo>
                    <a:pt x="469" y="3052"/>
                    <a:pt x="394" y="3052"/>
                    <a:pt x="320" y="3203"/>
                  </a:cubicBezTo>
                  <a:cubicBezTo>
                    <a:pt x="245" y="3354"/>
                    <a:pt x="320" y="3505"/>
                    <a:pt x="320" y="3656"/>
                  </a:cubicBezTo>
                  <a:cubicBezTo>
                    <a:pt x="320" y="4109"/>
                    <a:pt x="320" y="4411"/>
                    <a:pt x="245" y="4714"/>
                  </a:cubicBezTo>
                  <a:cubicBezTo>
                    <a:pt x="245" y="5167"/>
                    <a:pt x="170" y="5469"/>
                    <a:pt x="95" y="5922"/>
                  </a:cubicBezTo>
                  <a:cubicBezTo>
                    <a:pt x="21" y="6375"/>
                    <a:pt x="170" y="6828"/>
                    <a:pt x="245" y="7281"/>
                  </a:cubicBezTo>
                  <a:cubicBezTo>
                    <a:pt x="245" y="7735"/>
                    <a:pt x="170" y="8037"/>
                    <a:pt x="170" y="8339"/>
                  </a:cubicBezTo>
                  <a:cubicBezTo>
                    <a:pt x="170" y="8490"/>
                    <a:pt x="245" y="8641"/>
                    <a:pt x="245" y="8792"/>
                  </a:cubicBezTo>
                  <a:cubicBezTo>
                    <a:pt x="320" y="8943"/>
                    <a:pt x="320" y="9245"/>
                    <a:pt x="320" y="9396"/>
                  </a:cubicBezTo>
                  <a:cubicBezTo>
                    <a:pt x="394" y="9849"/>
                    <a:pt x="619" y="10000"/>
                    <a:pt x="693" y="10453"/>
                  </a:cubicBezTo>
                  <a:cubicBezTo>
                    <a:pt x="768" y="10756"/>
                    <a:pt x="768" y="10604"/>
                    <a:pt x="843" y="10453"/>
                  </a:cubicBezTo>
                  <a:cubicBezTo>
                    <a:pt x="843" y="10453"/>
                    <a:pt x="918" y="10907"/>
                    <a:pt x="918" y="10907"/>
                  </a:cubicBezTo>
                  <a:cubicBezTo>
                    <a:pt x="918" y="10907"/>
                    <a:pt x="843" y="10756"/>
                    <a:pt x="843" y="10907"/>
                  </a:cubicBezTo>
                  <a:cubicBezTo>
                    <a:pt x="843" y="11058"/>
                    <a:pt x="843" y="11209"/>
                    <a:pt x="918" y="11360"/>
                  </a:cubicBezTo>
                  <a:cubicBezTo>
                    <a:pt x="992" y="11360"/>
                    <a:pt x="992" y="11360"/>
                    <a:pt x="1067" y="11511"/>
                  </a:cubicBezTo>
                  <a:cubicBezTo>
                    <a:pt x="1142" y="11662"/>
                    <a:pt x="992" y="11813"/>
                    <a:pt x="1067" y="11964"/>
                  </a:cubicBezTo>
                  <a:cubicBezTo>
                    <a:pt x="1217" y="12417"/>
                    <a:pt x="1516" y="12719"/>
                    <a:pt x="1516" y="13172"/>
                  </a:cubicBezTo>
                  <a:cubicBezTo>
                    <a:pt x="1590" y="13474"/>
                    <a:pt x="1665" y="13474"/>
                    <a:pt x="1815" y="13625"/>
                  </a:cubicBezTo>
                  <a:cubicBezTo>
                    <a:pt x="1964" y="13777"/>
                    <a:pt x="2113" y="13928"/>
                    <a:pt x="2263" y="13928"/>
                  </a:cubicBezTo>
                  <a:cubicBezTo>
                    <a:pt x="2412" y="13928"/>
                    <a:pt x="2562" y="14230"/>
                    <a:pt x="2637" y="14381"/>
                  </a:cubicBezTo>
                  <a:cubicBezTo>
                    <a:pt x="2637" y="14532"/>
                    <a:pt x="2936" y="15136"/>
                    <a:pt x="2861" y="15287"/>
                  </a:cubicBezTo>
                  <a:cubicBezTo>
                    <a:pt x="3160" y="15136"/>
                    <a:pt x="3534" y="14985"/>
                    <a:pt x="3833" y="15136"/>
                  </a:cubicBezTo>
                  <a:cubicBezTo>
                    <a:pt x="4281" y="15438"/>
                    <a:pt x="4655" y="15891"/>
                    <a:pt x="5028" y="1619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18" name="Freeform 642"/>
            <p:cNvSpPr/>
            <p:nvPr/>
          </p:nvSpPr>
          <p:spPr>
            <a:xfrm>
              <a:off x="1325136" y="1327848"/>
              <a:ext cx="4193386" cy="228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extrusionOk="0">
                  <a:moveTo>
                    <a:pt x="11584" y="17162"/>
                  </a:moveTo>
                  <a:cubicBezTo>
                    <a:pt x="11584" y="17162"/>
                    <a:pt x="11584" y="17063"/>
                    <a:pt x="11584" y="17063"/>
                  </a:cubicBezTo>
                  <a:cubicBezTo>
                    <a:pt x="11584" y="17063"/>
                    <a:pt x="11736" y="17458"/>
                    <a:pt x="11736" y="17458"/>
                  </a:cubicBezTo>
                  <a:cubicBezTo>
                    <a:pt x="11837" y="17458"/>
                    <a:pt x="11888" y="17556"/>
                    <a:pt x="11938" y="17556"/>
                  </a:cubicBezTo>
                  <a:cubicBezTo>
                    <a:pt x="12039" y="17556"/>
                    <a:pt x="12039" y="17458"/>
                    <a:pt x="12090" y="17556"/>
                  </a:cubicBezTo>
                  <a:cubicBezTo>
                    <a:pt x="12242" y="17655"/>
                    <a:pt x="12343" y="17753"/>
                    <a:pt x="12444" y="17852"/>
                  </a:cubicBezTo>
                  <a:cubicBezTo>
                    <a:pt x="12495" y="17951"/>
                    <a:pt x="12545" y="17852"/>
                    <a:pt x="12596" y="17852"/>
                  </a:cubicBezTo>
                  <a:cubicBezTo>
                    <a:pt x="12646" y="17753"/>
                    <a:pt x="12697" y="17753"/>
                    <a:pt x="12748" y="17753"/>
                  </a:cubicBezTo>
                  <a:cubicBezTo>
                    <a:pt x="12798" y="17753"/>
                    <a:pt x="12849" y="17852"/>
                    <a:pt x="12899" y="17852"/>
                  </a:cubicBezTo>
                  <a:cubicBezTo>
                    <a:pt x="13000" y="17852"/>
                    <a:pt x="13051" y="17753"/>
                    <a:pt x="13102" y="17655"/>
                  </a:cubicBezTo>
                  <a:cubicBezTo>
                    <a:pt x="13152" y="17556"/>
                    <a:pt x="13304" y="17260"/>
                    <a:pt x="13355" y="17260"/>
                  </a:cubicBezTo>
                  <a:cubicBezTo>
                    <a:pt x="13355" y="17260"/>
                    <a:pt x="13405" y="17359"/>
                    <a:pt x="13405" y="17359"/>
                  </a:cubicBezTo>
                  <a:cubicBezTo>
                    <a:pt x="13506" y="17359"/>
                    <a:pt x="13557" y="17359"/>
                    <a:pt x="13607" y="17359"/>
                  </a:cubicBezTo>
                  <a:cubicBezTo>
                    <a:pt x="13810" y="17359"/>
                    <a:pt x="13759" y="17655"/>
                    <a:pt x="13860" y="17852"/>
                  </a:cubicBezTo>
                  <a:cubicBezTo>
                    <a:pt x="13911" y="17951"/>
                    <a:pt x="14113" y="17852"/>
                    <a:pt x="14113" y="18049"/>
                  </a:cubicBezTo>
                  <a:cubicBezTo>
                    <a:pt x="14113" y="18247"/>
                    <a:pt x="14164" y="18444"/>
                    <a:pt x="14215" y="18641"/>
                  </a:cubicBezTo>
                  <a:cubicBezTo>
                    <a:pt x="14215" y="19134"/>
                    <a:pt x="14670" y="19036"/>
                    <a:pt x="14822" y="19134"/>
                  </a:cubicBezTo>
                  <a:cubicBezTo>
                    <a:pt x="14923" y="19134"/>
                    <a:pt x="15074" y="19134"/>
                    <a:pt x="15125" y="19233"/>
                  </a:cubicBezTo>
                  <a:cubicBezTo>
                    <a:pt x="15176" y="19332"/>
                    <a:pt x="15429" y="19825"/>
                    <a:pt x="15378" y="19825"/>
                  </a:cubicBezTo>
                  <a:cubicBezTo>
                    <a:pt x="15277" y="20022"/>
                    <a:pt x="15277" y="20022"/>
                    <a:pt x="15176" y="19923"/>
                  </a:cubicBezTo>
                  <a:cubicBezTo>
                    <a:pt x="15125" y="19825"/>
                    <a:pt x="14923" y="19627"/>
                    <a:pt x="14923" y="19627"/>
                  </a:cubicBezTo>
                  <a:cubicBezTo>
                    <a:pt x="14923" y="19726"/>
                    <a:pt x="15074" y="19825"/>
                    <a:pt x="15024" y="20022"/>
                  </a:cubicBezTo>
                  <a:cubicBezTo>
                    <a:pt x="14973" y="20121"/>
                    <a:pt x="14923" y="20318"/>
                    <a:pt x="14923" y="20416"/>
                  </a:cubicBezTo>
                  <a:cubicBezTo>
                    <a:pt x="14923" y="20614"/>
                    <a:pt x="14923" y="20712"/>
                    <a:pt x="14872" y="20811"/>
                  </a:cubicBezTo>
                  <a:cubicBezTo>
                    <a:pt x="14872" y="20910"/>
                    <a:pt x="14720" y="21008"/>
                    <a:pt x="14720" y="21008"/>
                  </a:cubicBezTo>
                  <a:cubicBezTo>
                    <a:pt x="14670" y="21107"/>
                    <a:pt x="14518" y="21600"/>
                    <a:pt x="14720" y="21600"/>
                  </a:cubicBezTo>
                  <a:cubicBezTo>
                    <a:pt x="14771" y="21600"/>
                    <a:pt x="14872" y="21403"/>
                    <a:pt x="14973" y="21205"/>
                  </a:cubicBezTo>
                  <a:cubicBezTo>
                    <a:pt x="15074" y="21107"/>
                    <a:pt x="15125" y="21304"/>
                    <a:pt x="15226" y="21205"/>
                  </a:cubicBezTo>
                  <a:cubicBezTo>
                    <a:pt x="15378" y="21205"/>
                    <a:pt x="15429" y="21008"/>
                    <a:pt x="15580" y="21008"/>
                  </a:cubicBezTo>
                  <a:cubicBezTo>
                    <a:pt x="15580" y="20811"/>
                    <a:pt x="15580" y="20910"/>
                    <a:pt x="15479" y="20811"/>
                  </a:cubicBezTo>
                  <a:cubicBezTo>
                    <a:pt x="15429" y="20811"/>
                    <a:pt x="15429" y="20712"/>
                    <a:pt x="15479" y="20712"/>
                  </a:cubicBezTo>
                  <a:cubicBezTo>
                    <a:pt x="15530" y="20515"/>
                    <a:pt x="15580" y="20416"/>
                    <a:pt x="15732" y="20416"/>
                  </a:cubicBezTo>
                  <a:cubicBezTo>
                    <a:pt x="15783" y="20416"/>
                    <a:pt x="15934" y="20219"/>
                    <a:pt x="16036" y="20318"/>
                  </a:cubicBezTo>
                  <a:cubicBezTo>
                    <a:pt x="16137" y="20416"/>
                    <a:pt x="16187" y="20022"/>
                    <a:pt x="16289" y="20318"/>
                  </a:cubicBezTo>
                  <a:cubicBezTo>
                    <a:pt x="16390" y="20121"/>
                    <a:pt x="16440" y="20022"/>
                    <a:pt x="16541" y="19825"/>
                  </a:cubicBezTo>
                  <a:cubicBezTo>
                    <a:pt x="16643" y="19726"/>
                    <a:pt x="16693" y="19726"/>
                    <a:pt x="16794" y="19726"/>
                  </a:cubicBezTo>
                  <a:cubicBezTo>
                    <a:pt x="16946" y="19726"/>
                    <a:pt x="17148" y="19726"/>
                    <a:pt x="17300" y="19726"/>
                  </a:cubicBezTo>
                  <a:cubicBezTo>
                    <a:pt x="17452" y="19726"/>
                    <a:pt x="17503" y="19825"/>
                    <a:pt x="17553" y="19627"/>
                  </a:cubicBezTo>
                  <a:cubicBezTo>
                    <a:pt x="17604" y="19529"/>
                    <a:pt x="17654" y="19627"/>
                    <a:pt x="17705" y="19529"/>
                  </a:cubicBezTo>
                  <a:cubicBezTo>
                    <a:pt x="17756" y="19332"/>
                    <a:pt x="17806" y="19233"/>
                    <a:pt x="17806" y="19036"/>
                  </a:cubicBezTo>
                  <a:cubicBezTo>
                    <a:pt x="17857" y="18838"/>
                    <a:pt x="17857" y="18740"/>
                    <a:pt x="17907" y="18542"/>
                  </a:cubicBezTo>
                  <a:cubicBezTo>
                    <a:pt x="17958" y="18444"/>
                    <a:pt x="18008" y="18345"/>
                    <a:pt x="18059" y="18247"/>
                  </a:cubicBezTo>
                  <a:cubicBezTo>
                    <a:pt x="18110" y="18148"/>
                    <a:pt x="18160" y="18444"/>
                    <a:pt x="18261" y="18345"/>
                  </a:cubicBezTo>
                  <a:cubicBezTo>
                    <a:pt x="18363" y="18148"/>
                    <a:pt x="18464" y="18444"/>
                    <a:pt x="18464" y="18641"/>
                  </a:cubicBezTo>
                  <a:cubicBezTo>
                    <a:pt x="18464" y="18740"/>
                    <a:pt x="18413" y="19332"/>
                    <a:pt x="18514" y="19332"/>
                  </a:cubicBezTo>
                  <a:cubicBezTo>
                    <a:pt x="18565" y="19430"/>
                    <a:pt x="18615" y="19627"/>
                    <a:pt x="18666" y="19825"/>
                  </a:cubicBezTo>
                  <a:cubicBezTo>
                    <a:pt x="18717" y="19627"/>
                    <a:pt x="19273" y="19332"/>
                    <a:pt x="19273" y="19332"/>
                  </a:cubicBezTo>
                  <a:cubicBezTo>
                    <a:pt x="19273" y="19233"/>
                    <a:pt x="19222" y="19233"/>
                    <a:pt x="19222" y="19134"/>
                  </a:cubicBezTo>
                  <a:cubicBezTo>
                    <a:pt x="19222" y="19134"/>
                    <a:pt x="19324" y="19332"/>
                    <a:pt x="19324" y="19332"/>
                  </a:cubicBezTo>
                  <a:cubicBezTo>
                    <a:pt x="19324" y="19430"/>
                    <a:pt x="19222" y="19430"/>
                    <a:pt x="19222" y="19430"/>
                  </a:cubicBezTo>
                  <a:cubicBezTo>
                    <a:pt x="19222" y="19430"/>
                    <a:pt x="19526" y="19529"/>
                    <a:pt x="19526" y="19529"/>
                  </a:cubicBezTo>
                  <a:cubicBezTo>
                    <a:pt x="19526" y="19529"/>
                    <a:pt x="19526" y="19529"/>
                    <a:pt x="19526" y="19529"/>
                  </a:cubicBezTo>
                  <a:cubicBezTo>
                    <a:pt x="19526" y="19529"/>
                    <a:pt x="19526" y="19627"/>
                    <a:pt x="19526" y="19627"/>
                  </a:cubicBezTo>
                  <a:cubicBezTo>
                    <a:pt x="19475" y="19627"/>
                    <a:pt x="19425" y="19627"/>
                    <a:pt x="19374" y="19726"/>
                  </a:cubicBezTo>
                  <a:cubicBezTo>
                    <a:pt x="19374" y="19825"/>
                    <a:pt x="19324" y="19529"/>
                    <a:pt x="19324" y="19529"/>
                  </a:cubicBezTo>
                  <a:cubicBezTo>
                    <a:pt x="19273" y="19529"/>
                    <a:pt x="19273" y="19627"/>
                    <a:pt x="19273" y="19627"/>
                  </a:cubicBezTo>
                  <a:cubicBezTo>
                    <a:pt x="19273" y="19627"/>
                    <a:pt x="19273" y="19529"/>
                    <a:pt x="19222" y="19627"/>
                  </a:cubicBezTo>
                  <a:cubicBezTo>
                    <a:pt x="19172" y="19726"/>
                    <a:pt x="19121" y="19726"/>
                    <a:pt x="19071" y="19825"/>
                  </a:cubicBezTo>
                  <a:cubicBezTo>
                    <a:pt x="18970" y="19923"/>
                    <a:pt x="18767" y="20219"/>
                    <a:pt x="18868" y="20515"/>
                  </a:cubicBezTo>
                  <a:cubicBezTo>
                    <a:pt x="19020" y="20712"/>
                    <a:pt x="19121" y="20515"/>
                    <a:pt x="19172" y="20416"/>
                  </a:cubicBezTo>
                  <a:cubicBezTo>
                    <a:pt x="19222" y="20318"/>
                    <a:pt x="19425" y="20022"/>
                    <a:pt x="19425" y="19923"/>
                  </a:cubicBezTo>
                  <a:cubicBezTo>
                    <a:pt x="19425" y="20022"/>
                    <a:pt x="19526" y="20121"/>
                    <a:pt x="19577" y="20022"/>
                  </a:cubicBezTo>
                  <a:cubicBezTo>
                    <a:pt x="19577" y="19923"/>
                    <a:pt x="19728" y="19825"/>
                    <a:pt x="19779" y="19825"/>
                  </a:cubicBezTo>
                  <a:cubicBezTo>
                    <a:pt x="19880" y="19726"/>
                    <a:pt x="19981" y="19627"/>
                    <a:pt x="20082" y="19627"/>
                  </a:cubicBezTo>
                  <a:cubicBezTo>
                    <a:pt x="20133" y="19627"/>
                    <a:pt x="20133" y="19627"/>
                    <a:pt x="20133" y="19529"/>
                  </a:cubicBezTo>
                  <a:cubicBezTo>
                    <a:pt x="20082" y="19430"/>
                    <a:pt x="20133" y="19430"/>
                    <a:pt x="20133" y="19430"/>
                  </a:cubicBezTo>
                  <a:cubicBezTo>
                    <a:pt x="20133" y="19332"/>
                    <a:pt x="20032" y="19430"/>
                    <a:pt x="19981" y="19332"/>
                  </a:cubicBezTo>
                  <a:cubicBezTo>
                    <a:pt x="19931" y="19332"/>
                    <a:pt x="19981" y="19134"/>
                    <a:pt x="19880" y="19332"/>
                  </a:cubicBezTo>
                  <a:cubicBezTo>
                    <a:pt x="19779" y="19430"/>
                    <a:pt x="19577" y="19332"/>
                    <a:pt x="19475" y="19233"/>
                  </a:cubicBezTo>
                  <a:cubicBezTo>
                    <a:pt x="19425" y="19233"/>
                    <a:pt x="19475" y="19036"/>
                    <a:pt x="19425" y="19036"/>
                  </a:cubicBezTo>
                  <a:cubicBezTo>
                    <a:pt x="19425" y="19036"/>
                    <a:pt x="19324" y="19036"/>
                    <a:pt x="19273" y="18937"/>
                  </a:cubicBezTo>
                  <a:cubicBezTo>
                    <a:pt x="19222" y="18937"/>
                    <a:pt x="19222" y="18641"/>
                    <a:pt x="19222" y="18542"/>
                  </a:cubicBezTo>
                  <a:cubicBezTo>
                    <a:pt x="19222" y="18444"/>
                    <a:pt x="19121" y="18542"/>
                    <a:pt x="19071" y="18444"/>
                  </a:cubicBezTo>
                  <a:cubicBezTo>
                    <a:pt x="19071" y="18444"/>
                    <a:pt x="19172" y="18247"/>
                    <a:pt x="19172" y="18247"/>
                  </a:cubicBezTo>
                  <a:cubicBezTo>
                    <a:pt x="19222" y="18148"/>
                    <a:pt x="19222" y="17852"/>
                    <a:pt x="19121" y="17852"/>
                  </a:cubicBezTo>
                  <a:cubicBezTo>
                    <a:pt x="19121" y="17852"/>
                    <a:pt x="19020" y="18247"/>
                    <a:pt x="18970" y="18049"/>
                  </a:cubicBezTo>
                  <a:cubicBezTo>
                    <a:pt x="18970" y="17852"/>
                    <a:pt x="18919" y="17951"/>
                    <a:pt x="18868" y="17852"/>
                  </a:cubicBezTo>
                  <a:cubicBezTo>
                    <a:pt x="18868" y="17753"/>
                    <a:pt x="19020" y="17852"/>
                    <a:pt x="19020" y="17852"/>
                  </a:cubicBezTo>
                  <a:cubicBezTo>
                    <a:pt x="19121" y="17852"/>
                    <a:pt x="19172" y="17753"/>
                    <a:pt x="19222" y="17753"/>
                  </a:cubicBezTo>
                  <a:cubicBezTo>
                    <a:pt x="19273" y="17655"/>
                    <a:pt x="19324" y="17655"/>
                    <a:pt x="19374" y="17655"/>
                  </a:cubicBezTo>
                  <a:cubicBezTo>
                    <a:pt x="19425" y="17556"/>
                    <a:pt x="19324" y="17359"/>
                    <a:pt x="19324" y="17359"/>
                  </a:cubicBezTo>
                  <a:cubicBezTo>
                    <a:pt x="19324" y="17359"/>
                    <a:pt x="19374" y="17359"/>
                    <a:pt x="19374" y="17359"/>
                  </a:cubicBezTo>
                  <a:cubicBezTo>
                    <a:pt x="19374" y="17359"/>
                    <a:pt x="19172" y="17162"/>
                    <a:pt x="19172" y="17162"/>
                  </a:cubicBezTo>
                  <a:cubicBezTo>
                    <a:pt x="19071" y="17063"/>
                    <a:pt x="18970" y="17063"/>
                    <a:pt x="18868" y="17162"/>
                  </a:cubicBezTo>
                  <a:cubicBezTo>
                    <a:pt x="18666" y="17260"/>
                    <a:pt x="18514" y="17359"/>
                    <a:pt x="18363" y="17556"/>
                  </a:cubicBezTo>
                  <a:cubicBezTo>
                    <a:pt x="18211" y="17655"/>
                    <a:pt x="18110" y="17852"/>
                    <a:pt x="17958" y="18049"/>
                  </a:cubicBezTo>
                  <a:cubicBezTo>
                    <a:pt x="17907" y="18148"/>
                    <a:pt x="17857" y="18247"/>
                    <a:pt x="17806" y="18444"/>
                  </a:cubicBezTo>
                  <a:cubicBezTo>
                    <a:pt x="17806" y="18444"/>
                    <a:pt x="17604" y="18641"/>
                    <a:pt x="17604" y="18641"/>
                  </a:cubicBezTo>
                  <a:cubicBezTo>
                    <a:pt x="17604" y="18542"/>
                    <a:pt x="17857" y="18148"/>
                    <a:pt x="17907" y="18049"/>
                  </a:cubicBezTo>
                  <a:cubicBezTo>
                    <a:pt x="17907" y="17951"/>
                    <a:pt x="17958" y="17852"/>
                    <a:pt x="17907" y="17753"/>
                  </a:cubicBezTo>
                  <a:cubicBezTo>
                    <a:pt x="17857" y="17753"/>
                    <a:pt x="17756" y="17655"/>
                    <a:pt x="17705" y="17655"/>
                  </a:cubicBezTo>
                  <a:cubicBezTo>
                    <a:pt x="17756" y="17655"/>
                    <a:pt x="17857" y="17753"/>
                    <a:pt x="17907" y="17753"/>
                  </a:cubicBezTo>
                  <a:cubicBezTo>
                    <a:pt x="18008" y="17852"/>
                    <a:pt x="18110" y="17556"/>
                    <a:pt x="18160" y="17458"/>
                  </a:cubicBezTo>
                  <a:cubicBezTo>
                    <a:pt x="18211" y="17359"/>
                    <a:pt x="18261" y="17162"/>
                    <a:pt x="18363" y="17063"/>
                  </a:cubicBezTo>
                  <a:cubicBezTo>
                    <a:pt x="18464" y="17063"/>
                    <a:pt x="18565" y="17162"/>
                    <a:pt x="18615" y="16964"/>
                  </a:cubicBezTo>
                  <a:cubicBezTo>
                    <a:pt x="18666" y="16570"/>
                    <a:pt x="18767" y="16471"/>
                    <a:pt x="18970" y="16471"/>
                  </a:cubicBezTo>
                  <a:cubicBezTo>
                    <a:pt x="19172" y="16471"/>
                    <a:pt x="19374" y="16471"/>
                    <a:pt x="19577" y="16471"/>
                  </a:cubicBezTo>
                  <a:cubicBezTo>
                    <a:pt x="19931" y="16471"/>
                    <a:pt x="20437" y="16668"/>
                    <a:pt x="20689" y="16077"/>
                  </a:cubicBezTo>
                  <a:cubicBezTo>
                    <a:pt x="20791" y="15879"/>
                    <a:pt x="20841" y="15781"/>
                    <a:pt x="20942" y="15781"/>
                  </a:cubicBezTo>
                  <a:cubicBezTo>
                    <a:pt x="21044" y="15781"/>
                    <a:pt x="21145" y="15781"/>
                    <a:pt x="21296" y="15584"/>
                  </a:cubicBezTo>
                  <a:cubicBezTo>
                    <a:pt x="21347" y="15584"/>
                    <a:pt x="21499" y="15386"/>
                    <a:pt x="21499" y="15288"/>
                  </a:cubicBezTo>
                  <a:cubicBezTo>
                    <a:pt x="21600" y="14992"/>
                    <a:pt x="21347" y="15090"/>
                    <a:pt x="21347" y="14992"/>
                  </a:cubicBezTo>
                  <a:cubicBezTo>
                    <a:pt x="21347" y="14893"/>
                    <a:pt x="21448" y="14893"/>
                    <a:pt x="21448" y="14893"/>
                  </a:cubicBezTo>
                  <a:cubicBezTo>
                    <a:pt x="21499" y="14795"/>
                    <a:pt x="21448" y="14696"/>
                    <a:pt x="21448" y="14597"/>
                  </a:cubicBezTo>
                  <a:cubicBezTo>
                    <a:pt x="21448" y="14597"/>
                    <a:pt x="21499" y="14499"/>
                    <a:pt x="21499" y="14499"/>
                  </a:cubicBezTo>
                  <a:cubicBezTo>
                    <a:pt x="21499" y="14400"/>
                    <a:pt x="21398" y="14301"/>
                    <a:pt x="21398" y="14301"/>
                  </a:cubicBezTo>
                  <a:cubicBezTo>
                    <a:pt x="21347" y="14203"/>
                    <a:pt x="21296" y="14203"/>
                    <a:pt x="21296" y="14104"/>
                  </a:cubicBezTo>
                  <a:cubicBezTo>
                    <a:pt x="21246" y="14104"/>
                    <a:pt x="21145" y="14400"/>
                    <a:pt x="21094" y="14203"/>
                  </a:cubicBezTo>
                  <a:cubicBezTo>
                    <a:pt x="21094" y="14203"/>
                    <a:pt x="21195" y="14104"/>
                    <a:pt x="21145" y="14104"/>
                  </a:cubicBezTo>
                  <a:cubicBezTo>
                    <a:pt x="21145" y="14005"/>
                    <a:pt x="21094" y="13907"/>
                    <a:pt x="21044" y="13907"/>
                  </a:cubicBezTo>
                  <a:cubicBezTo>
                    <a:pt x="20993" y="13808"/>
                    <a:pt x="20791" y="13907"/>
                    <a:pt x="20740" y="14005"/>
                  </a:cubicBezTo>
                  <a:cubicBezTo>
                    <a:pt x="20689" y="14203"/>
                    <a:pt x="20538" y="14301"/>
                    <a:pt x="20437" y="14400"/>
                  </a:cubicBezTo>
                  <a:cubicBezTo>
                    <a:pt x="20386" y="14400"/>
                    <a:pt x="20234" y="14203"/>
                    <a:pt x="20234" y="14104"/>
                  </a:cubicBezTo>
                  <a:cubicBezTo>
                    <a:pt x="20234" y="14005"/>
                    <a:pt x="20386" y="14301"/>
                    <a:pt x="20386" y="14301"/>
                  </a:cubicBezTo>
                  <a:cubicBezTo>
                    <a:pt x="20437" y="14301"/>
                    <a:pt x="20639" y="14005"/>
                    <a:pt x="20639" y="14005"/>
                  </a:cubicBezTo>
                  <a:cubicBezTo>
                    <a:pt x="20639" y="14005"/>
                    <a:pt x="20538" y="13907"/>
                    <a:pt x="20538" y="13907"/>
                  </a:cubicBezTo>
                  <a:cubicBezTo>
                    <a:pt x="20689" y="13808"/>
                    <a:pt x="20841" y="13808"/>
                    <a:pt x="20993" y="13710"/>
                  </a:cubicBezTo>
                  <a:cubicBezTo>
                    <a:pt x="20993" y="13710"/>
                    <a:pt x="21094" y="13611"/>
                    <a:pt x="21044" y="13512"/>
                  </a:cubicBezTo>
                  <a:cubicBezTo>
                    <a:pt x="21044" y="13512"/>
                    <a:pt x="20942" y="13315"/>
                    <a:pt x="20942" y="13315"/>
                  </a:cubicBezTo>
                  <a:cubicBezTo>
                    <a:pt x="20841" y="13414"/>
                    <a:pt x="20740" y="13414"/>
                    <a:pt x="20689" y="13216"/>
                  </a:cubicBezTo>
                  <a:cubicBezTo>
                    <a:pt x="20639" y="13216"/>
                    <a:pt x="20437" y="13512"/>
                    <a:pt x="20437" y="13414"/>
                  </a:cubicBezTo>
                  <a:cubicBezTo>
                    <a:pt x="20437" y="13414"/>
                    <a:pt x="20588" y="13118"/>
                    <a:pt x="20437" y="13216"/>
                  </a:cubicBezTo>
                  <a:cubicBezTo>
                    <a:pt x="20437" y="13216"/>
                    <a:pt x="20234" y="13315"/>
                    <a:pt x="20234" y="13315"/>
                  </a:cubicBezTo>
                  <a:cubicBezTo>
                    <a:pt x="20285" y="13118"/>
                    <a:pt x="20437" y="13118"/>
                    <a:pt x="20335" y="12822"/>
                  </a:cubicBezTo>
                  <a:cubicBezTo>
                    <a:pt x="20335" y="12822"/>
                    <a:pt x="20133" y="12625"/>
                    <a:pt x="20133" y="12625"/>
                  </a:cubicBezTo>
                  <a:cubicBezTo>
                    <a:pt x="20032" y="12625"/>
                    <a:pt x="20032" y="12427"/>
                    <a:pt x="19931" y="12427"/>
                  </a:cubicBezTo>
                  <a:cubicBezTo>
                    <a:pt x="19981" y="12427"/>
                    <a:pt x="19830" y="12033"/>
                    <a:pt x="19830" y="12033"/>
                  </a:cubicBezTo>
                  <a:cubicBezTo>
                    <a:pt x="19830" y="12033"/>
                    <a:pt x="19880" y="12132"/>
                    <a:pt x="19931" y="12132"/>
                  </a:cubicBezTo>
                  <a:cubicBezTo>
                    <a:pt x="19981" y="12230"/>
                    <a:pt x="19981" y="12033"/>
                    <a:pt x="20032" y="12033"/>
                  </a:cubicBezTo>
                  <a:cubicBezTo>
                    <a:pt x="20234" y="11934"/>
                    <a:pt x="19880" y="11638"/>
                    <a:pt x="19830" y="11540"/>
                  </a:cubicBezTo>
                  <a:cubicBezTo>
                    <a:pt x="19830" y="11638"/>
                    <a:pt x="19931" y="11441"/>
                    <a:pt x="19931" y="11441"/>
                  </a:cubicBezTo>
                  <a:cubicBezTo>
                    <a:pt x="19981" y="11342"/>
                    <a:pt x="19880" y="11342"/>
                    <a:pt x="19830" y="11244"/>
                  </a:cubicBezTo>
                  <a:cubicBezTo>
                    <a:pt x="19830" y="11244"/>
                    <a:pt x="19779" y="11145"/>
                    <a:pt x="19728" y="11145"/>
                  </a:cubicBezTo>
                  <a:cubicBezTo>
                    <a:pt x="19728" y="11145"/>
                    <a:pt x="19627" y="11145"/>
                    <a:pt x="19627" y="11145"/>
                  </a:cubicBezTo>
                  <a:cubicBezTo>
                    <a:pt x="19678" y="11047"/>
                    <a:pt x="19779" y="11145"/>
                    <a:pt x="19728" y="10849"/>
                  </a:cubicBezTo>
                  <a:cubicBezTo>
                    <a:pt x="19678" y="10849"/>
                    <a:pt x="19526" y="10948"/>
                    <a:pt x="19526" y="10948"/>
                  </a:cubicBezTo>
                  <a:cubicBezTo>
                    <a:pt x="19526" y="10849"/>
                    <a:pt x="19678" y="10849"/>
                    <a:pt x="19627" y="10652"/>
                  </a:cubicBezTo>
                  <a:cubicBezTo>
                    <a:pt x="19627" y="10553"/>
                    <a:pt x="19627" y="10455"/>
                    <a:pt x="19577" y="10356"/>
                  </a:cubicBezTo>
                  <a:cubicBezTo>
                    <a:pt x="19577" y="10356"/>
                    <a:pt x="19526" y="10455"/>
                    <a:pt x="19526" y="10356"/>
                  </a:cubicBezTo>
                  <a:cubicBezTo>
                    <a:pt x="19526" y="10455"/>
                    <a:pt x="19425" y="10060"/>
                    <a:pt x="19425" y="10060"/>
                  </a:cubicBezTo>
                  <a:cubicBezTo>
                    <a:pt x="19374" y="9863"/>
                    <a:pt x="19324" y="9764"/>
                    <a:pt x="19324" y="9666"/>
                  </a:cubicBezTo>
                  <a:cubicBezTo>
                    <a:pt x="19273" y="9468"/>
                    <a:pt x="19273" y="9271"/>
                    <a:pt x="19172" y="9567"/>
                  </a:cubicBezTo>
                  <a:cubicBezTo>
                    <a:pt x="19172" y="9567"/>
                    <a:pt x="19121" y="9962"/>
                    <a:pt x="19172" y="9863"/>
                  </a:cubicBezTo>
                  <a:cubicBezTo>
                    <a:pt x="18970" y="9962"/>
                    <a:pt x="19071" y="9962"/>
                    <a:pt x="19121" y="10258"/>
                  </a:cubicBezTo>
                  <a:cubicBezTo>
                    <a:pt x="19121" y="10159"/>
                    <a:pt x="19071" y="10159"/>
                    <a:pt x="19071" y="10258"/>
                  </a:cubicBezTo>
                  <a:cubicBezTo>
                    <a:pt x="19020" y="10258"/>
                    <a:pt x="19020" y="10258"/>
                    <a:pt x="18970" y="10356"/>
                  </a:cubicBezTo>
                  <a:cubicBezTo>
                    <a:pt x="18970" y="10356"/>
                    <a:pt x="19071" y="10455"/>
                    <a:pt x="19071" y="10455"/>
                  </a:cubicBezTo>
                  <a:cubicBezTo>
                    <a:pt x="19020" y="10553"/>
                    <a:pt x="18919" y="10455"/>
                    <a:pt x="18919" y="10553"/>
                  </a:cubicBezTo>
                  <a:cubicBezTo>
                    <a:pt x="18868" y="10652"/>
                    <a:pt x="18970" y="10849"/>
                    <a:pt x="18868" y="10948"/>
                  </a:cubicBezTo>
                  <a:cubicBezTo>
                    <a:pt x="18919" y="10948"/>
                    <a:pt x="18818" y="10553"/>
                    <a:pt x="18717" y="10751"/>
                  </a:cubicBezTo>
                  <a:cubicBezTo>
                    <a:pt x="18717" y="10849"/>
                    <a:pt x="18514" y="11145"/>
                    <a:pt x="18514" y="11145"/>
                  </a:cubicBezTo>
                  <a:cubicBezTo>
                    <a:pt x="18464" y="11145"/>
                    <a:pt x="18464" y="11047"/>
                    <a:pt x="18464" y="10948"/>
                  </a:cubicBezTo>
                  <a:cubicBezTo>
                    <a:pt x="18413" y="10948"/>
                    <a:pt x="18413" y="11047"/>
                    <a:pt x="18413" y="11047"/>
                  </a:cubicBezTo>
                  <a:cubicBezTo>
                    <a:pt x="18363" y="10948"/>
                    <a:pt x="18413" y="10948"/>
                    <a:pt x="18413" y="10849"/>
                  </a:cubicBezTo>
                  <a:cubicBezTo>
                    <a:pt x="18413" y="10948"/>
                    <a:pt x="18059" y="11441"/>
                    <a:pt x="18059" y="11342"/>
                  </a:cubicBezTo>
                  <a:cubicBezTo>
                    <a:pt x="18008" y="11244"/>
                    <a:pt x="18211" y="11145"/>
                    <a:pt x="18261" y="11145"/>
                  </a:cubicBezTo>
                  <a:cubicBezTo>
                    <a:pt x="18363" y="10948"/>
                    <a:pt x="18363" y="10849"/>
                    <a:pt x="18312" y="10652"/>
                  </a:cubicBezTo>
                  <a:cubicBezTo>
                    <a:pt x="18261" y="10553"/>
                    <a:pt x="18110" y="10553"/>
                    <a:pt x="18059" y="10553"/>
                  </a:cubicBezTo>
                  <a:cubicBezTo>
                    <a:pt x="18008" y="10553"/>
                    <a:pt x="18008" y="10652"/>
                    <a:pt x="18008" y="10652"/>
                  </a:cubicBezTo>
                  <a:cubicBezTo>
                    <a:pt x="17958" y="10849"/>
                    <a:pt x="17857" y="10652"/>
                    <a:pt x="17806" y="10652"/>
                  </a:cubicBezTo>
                  <a:cubicBezTo>
                    <a:pt x="17857" y="10652"/>
                    <a:pt x="17958" y="10455"/>
                    <a:pt x="17958" y="10455"/>
                  </a:cubicBezTo>
                  <a:cubicBezTo>
                    <a:pt x="17958" y="10455"/>
                    <a:pt x="18008" y="10553"/>
                    <a:pt x="18008" y="10553"/>
                  </a:cubicBezTo>
                  <a:cubicBezTo>
                    <a:pt x="17958" y="10553"/>
                    <a:pt x="18059" y="10356"/>
                    <a:pt x="18059" y="10356"/>
                  </a:cubicBezTo>
                  <a:cubicBezTo>
                    <a:pt x="18110" y="10159"/>
                    <a:pt x="18008" y="10258"/>
                    <a:pt x="17958" y="10159"/>
                  </a:cubicBezTo>
                  <a:cubicBezTo>
                    <a:pt x="17958" y="10159"/>
                    <a:pt x="18008" y="9666"/>
                    <a:pt x="17907" y="9764"/>
                  </a:cubicBezTo>
                  <a:cubicBezTo>
                    <a:pt x="17958" y="9666"/>
                    <a:pt x="18008" y="9666"/>
                    <a:pt x="17958" y="9468"/>
                  </a:cubicBezTo>
                  <a:cubicBezTo>
                    <a:pt x="17857" y="9370"/>
                    <a:pt x="18059" y="9271"/>
                    <a:pt x="18008" y="9074"/>
                  </a:cubicBezTo>
                  <a:cubicBezTo>
                    <a:pt x="18008" y="8975"/>
                    <a:pt x="17907" y="9173"/>
                    <a:pt x="17857" y="9074"/>
                  </a:cubicBezTo>
                  <a:cubicBezTo>
                    <a:pt x="17806" y="8975"/>
                    <a:pt x="17705" y="8975"/>
                    <a:pt x="17654" y="8975"/>
                  </a:cubicBezTo>
                  <a:cubicBezTo>
                    <a:pt x="17553" y="8877"/>
                    <a:pt x="17503" y="8877"/>
                    <a:pt x="17452" y="8679"/>
                  </a:cubicBezTo>
                  <a:cubicBezTo>
                    <a:pt x="17452" y="8482"/>
                    <a:pt x="17300" y="8581"/>
                    <a:pt x="17300" y="8384"/>
                  </a:cubicBezTo>
                  <a:cubicBezTo>
                    <a:pt x="17300" y="8285"/>
                    <a:pt x="17199" y="8384"/>
                    <a:pt x="17199" y="8384"/>
                  </a:cubicBezTo>
                  <a:cubicBezTo>
                    <a:pt x="17250" y="8186"/>
                    <a:pt x="17148" y="8186"/>
                    <a:pt x="17098" y="8088"/>
                  </a:cubicBezTo>
                  <a:cubicBezTo>
                    <a:pt x="16997" y="7989"/>
                    <a:pt x="16997" y="7890"/>
                    <a:pt x="16896" y="7989"/>
                  </a:cubicBezTo>
                  <a:cubicBezTo>
                    <a:pt x="16794" y="8088"/>
                    <a:pt x="16744" y="8186"/>
                    <a:pt x="16643" y="8088"/>
                  </a:cubicBezTo>
                  <a:cubicBezTo>
                    <a:pt x="16541" y="7989"/>
                    <a:pt x="16491" y="8186"/>
                    <a:pt x="16390" y="8088"/>
                  </a:cubicBezTo>
                  <a:cubicBezTo>
                    <a:pt x="16289" y="7890"/>
                    <a:pt x="16187" y="7890"/>
                    <a:pt x="16086" y="7890"/>
                  </a:cubicBezTo>
                  <a:cubicBezTo>
                    <a:pt x="15985" y="7890"/>
                    <a:pt x="15884" y="7890"/>
                    <a:pt x="15833" y="8088"/>
                  </a:cubicBezTo>
                  <a:cubicBezTo>
                    <a:pt x="15783" y="8285"/>
                    <a:pt x="15934" y="8384"/>
                    <a:pt x="15934" y="8482"/>
                  </a:cubicBezTo>
                  <a:cubicBezTo>
                    <a:pt x="15985" y="8581"/>
                    <a:pt x="15934" y="8877"/>
                    <a:pt x="15884" y="8975"/>
                  </a:cubicBezTo>
                  <a:cubicBezTo>
                    <a:pt x="15884" y="9074"/>
                    <a:pt x="15884" y="8975"/>
                    <a:pt x="15833" y="9074"/>
                  </a:cubicBezTo>
                  <a:cubicBezTo>
                    <a:pt x="15833" y="9074"/>
                    <a:pt x="15934" y="9271"/>
                    <a:pt x="15934" y="9271"/>
                  </a:cubicBezTo>
                  <a:cubicBezTo>
                    <a:pt x="15934" y="9468"/>
                    <a:pt x="15985" y="9666"/>
                    <a:pt x="15985" y="9764"/>
                  </a:cubicBezTo>
                  <a:cubicBezTo>
                    <a:pt x="15985" y="9863"/>
                    <a:pt x="15985" y="9863"/>
                    <a:pt x="15985" y="9962"/>
                  </a:cubicBezTo>
                  <a:cubicBezTo>
                    <a:pt x="15985" y="10060"/>
                    <a:pt x="15934" y="9962"/>
                    <a:pt x="15934" y="9962"/>
                  </a:cubicBezTo>
                  <a:cubicBezTo>
                    <a:pt x="15884" y="10060"/>
                    <a:pt x="15884" y="10258"/>
                    <a:pt x="15884" y="10258"/>
                  </a:cubicBezTo>
                  <a:cubicBezTo>
                    <a:pt x="15833" y="10356"/>
                    <a:pt x="15783" y="10455"/>
                    <a:pt x="15783" y="10553"/>
                  </a:cubicBezTo>
                  <a:cubicBezTo>
                    <a:pt x="15732" y="10751"/>
                    <a:pt x="15732" y="10751"/>
                    <a:pt x="15783" y="10849"/>
                  </a:cubicBezTo>
                  <a:cubicBezTo>
                    <a:pt x="15934" y="11047"/>
                    <a:pt x="16086" y="11244"/>
                    <a:pt x="16187" y="11441"/>
                  </a:cubicBezTo>
                  <a:cubicBezTo>
                    <a:pt x="16238" y="11737"/>
                    <a:pt x="16289" y="12230"/>
                    <a:pt x="16238" y="12526"/>
                  </a:cubicBezTo>
                  <a:cubicBezTo>
                    <a:pt x="16137" y="12921"/>
                    <a:pt x="15833" y="13118"/>
                    <a:pt x="15681" y="13315"/>
                  </a:cubicBezTo>
                  <a:cubicBezTo>
                    <a:pt x="15631" y="13414"/>
                    <a:pt x="15580" y="13414"/>
                    <a:pt x="15530" y="13512"/>
                  </a:cubicBezTo>
                  <a:cubicBezTo>
                    <a:pt x="15378" y="13611"/>
                    <a:pt x="15580" y="13907"/>
                    <a:pt x="15580" y="14104"/>
                  </a:cubicBezTo>
                  <a:cubicBezTo>
                    <a:pt x="15580" y="14104"/>
                    <a:pt x="15631" y="14301"/>
                    <a:pt x="15631" y="14400"/>
                  </a:cubicBezTo>
                  <a:cubicBezTo>
                    <a:pt x="15631" y="14597"/>
                    <a:pt x="15631" y="14696"/>
                    <a:pt x="15681" y="14893"/>
                  </a:cubicBezTo>
                  <a:cubicBezTo>
                    <a:pt x="15732" y="15090"/>
                    <a:pt x="15732" y="15189"/>
                    <a:pt x="15631" y="15386"/>
                  </a:cubicBezTo>
                  <a:cubicBezTo>
                    <a:pt x="15631" y="15386"/>
                    <a:pt x="15681" y="15781"/>
                    <a:pt x="15631" y="15879"/>
                  </a:cubicBezTo>
                  <a:cubicBezTo>
                    <a:pt x="15580" y="15879"/>
                    <a:pt x="15530" y="15485"/>
                    <a:pt x="15479" y="15682"/>
                  </a:cubicBezTo>
                  <a:cubicBezTo>
                    <a:pt x="15429" y="15879"/>
                    <a:pt x="15530" y="16175"/>
                    <a:pt x="15530" y="16175"/>
                  </a:cubicBezTo>
                  <a:cubicBezTo>
                    <a:pt x="15530" y="16077"/>
                    <a:pt x="15226" y="15584"/>
                    <a:pt x="15074" y="15879"/>
                  </a:cubicBezTo>
                  <a:cubicBezTo>
                    <a:pt x="15125" y="15781"/>
                    <a:pt x="15277" y="15682"/>
                    <a:pt x="15176" y="15485"/>
                  </a:cubicBezTo>
                  <a:cubicBezTo>
                    <a:pt x="15125" y="15386"/>
                    <a:pt x="15074" y="15288"/>
                    <a:pt x="15024" y="15288"/>
                  </a:cubicBezTo>
                  <a:cubicBezTo>
                    <a:pt x="15024" y="15189"/>
                    <a:pt x="14923" y="15189"/>
                    <a:pt x="14872" y="15189"/>
                  </a:cubicBezTo>
                  <a:cubicBezTo>
                    <a:pt x="14872" y="15090"/>
                    <a:pt x="14923" y="15090"/>
                    <a:pt x="14872" y="14893"/>
                  </a:cubicBezTo>
                  <a:cubicBezTo>
                    <a:pt x="14822" y="14795"/>
                    <a:pt x="14771" y="14597"/>
                    <a:pt x="14822" y="14400"/>
                  </a:cubicBezTo>
                  <a:cubicBezTo>
                    <a:pt x="14872" y="14104"/>
                    <a:pt x="14720" y="14005"/>
                    <a:pt x="14720" y="13808"/>
                  </a:cubicBezTo>
                  <a:cubicBezTo>
                    <a:pt x="14720" y="13611"/>
                    <a:pt x="14822" y="13512"/>
                    <a:pt x="14771" y="13315"/>
                  </a:cubicBezTo>
                  <a:cubicBezTo>
                    <a:pt x="14670" y="13118"/>
                    <a:pt x="14467" y="13118"/>
                    <a:pt x="14316" y="13118"/>
                  </a:cubicBezTo>
                  <a:cubicBezTo>
                    <a:pt x="14265" y="13118"/>
                    <a:pt x="14215" y="13118"/>
                    <a:pt x="14113" y="13118"/>
                  </a:cubicBezTo>
                  <a:cubicBezTo>
                    <a:pt x="14113" y="13118"/>
                    <a:pt x="14012" y="13315"/>
                    <a:pt x="14012" y="13315"/>
                  </a:cubicBezTo>
                  <a:cubicBezTo>
                    <a:pt x="14012" y="13216"/>
                    <a:pt x="14063" y="13216"/>
                    <a:pt x="14012" y="13118"/>
                  </a:cubicBezTo>
                  <a:cubicBezTo>
                    <a:pt x="14012" y="13019"/>
                    <a:pt x="13962" y="12921"/>
                    <a:pt x="13911" y="12921"/>
                  </a:cubicBezTo>
                  <a:cubicBezTo>
                    <a:pt x="13810" y="12822"/>
                    <a:pt x="13709" y="12822"/>
                    <a:pt x="13607" y="12723"/>
                  </a:cubicBezTo>
                  <a:cubicBezTo>
                    <a:pt x="13456" y="12625"/>
                    <a:pt x="13355" y="12329"/>
                    <a:pt x="13203" y="12132"/>
                  </a:cubicBezTo>
                  <a:cubicBezTo>
                    <a:pt x="13102" y="12033"/>
                    <a:pt x="13000" y="11934"/>
                    <a:pt x="12950" y="11934"/>
                  </a:cubicBezTo>
                  <a:cubicBezTo>
                    <a:pt x="12849" y="11934"/>
                    <a:pt x="12748" y="11737"/>
                    <a:pt x="12646" y="11737"/>
                  </a:cubicBezTo>
                  <a:cubicBezTo>
                    <a:pt x="12596" y="11737"/>
                    <a:pt x="12141" y="11934"/>
                    <a:pt x="12141" y="11934"/>
                  </a:cubicBezTo>
                  <a:cubicBezTo>
                    <a:pt x="12141" y="11836"/>
                    <a:pt x="12191" y="11836"/>
                    <a:pt x="12242" y="11737"/>
                  </a:cubicBezTo>
                  <a:cubicBezTo>
                    <a:pt x="12242" y="11638"/>
                    <a:pt x="12191" y="11540"/>
                    <a:pt x="12191" y="11540"/>
                  </a:cubicBezTo>
                  <a:cubicBezTo>
                    <a:pt x="12141" y="11244"/>
                    <a:pt x="12090" y="11047"/>
                    <a:pt x="12039" y="10849"/>
                  </a:cubicBezTo>
                  <a:cubicBezTo>
                    <a:pt x="11989" y="10652"/>
                    <a:pt x="11938" y="10652"/>
                    <a:pt x="11837" y="10652"/>
                  </a:cubicBezTo>
                  <a:cubicBezTo>
                    <a:pt x="11685" y="10652"/>
                    <a:pt x="11635" y="10652"/>
                    <a:pt x="11635" y="10356"/>
                  </a:cubicBezTo>
                  <a:cubicBezTo>
                    <a:pt x="11685" y="10159"/>
                    <a:pt x="11635" y="9863"/>
                    <a:pt x="11635" y="9666"/>
                  </a:cubicBezTo>
                  <a:cubicBezTo>
                    <a:pt x="11685" y="9370"/>
                    <a:pt x="11786" y="9173"/>
                    <a:pt x="11837" y="8877"/>
                  </a:cubicBezTo>
                  <a:cubicBezTo>
                    <a:pt x="11888" y="8679"/>
                    <a:pt x="11888" y="8581"/>
                    <a:pt x="11989" y="8482"/>
                  </a:cubicBezTo>
                  <a:cubicBezTo>
                    <a:pt x="12039" y="8482"/>
                    <a:pt x="11989" y="8384"/>
                    <a:pt x="11989" y="8285"/>
                  </a:cubicBezTo>
                  <a:cubicBezTo>
                    <a:pt x="12039" y="8285"/>
                    <a:pt x="12141" y="8088"/>
                    <a:pt x="12141" y="8088"/>
                  </a:cubicBezTo>
                  <a:cubicBezTo>
                    <a:pt x="12141" y="8088"/>
                    <a:pt x="12141" y="8088"/>
                    <a:pt x="12090" y="7989"/>
                  </a:cubicBezTo>
                  <a:cubicBezTo>
                    <a:pt x="12090" y="7989"/>
                    <a:pt x="12141" y="7989"/>
                    <a:pt x="12141" y="7989"/>
                  </a:cubicBezTo>
                  <a:cubicBezTo>
                    <a:pt x="12141" y="7792"/>
                    <a:pt x="12242" y="7890"/>
                    <a:pt x="12292" y="7890"/>
                  </a:cubicBezTo>
                  <a:cubicBezTo>
                    <a:pt x="12343" y="7890"/>
                    <a:pt x="12343" y="7792"/>
                    <a:pt x="12343" y="7792"/>
                  </a:cubicBezTo>
                  <a:cubicBezTo>
                    <a:pt x="12393" y="7595"/>
                    <a:pt x="12292" y="7693"/>
                    <a:pt x="12242" y="7595"/>
                  </a:cubicBezTo>
                  <a:cubicBezTo>
                    <a:pt x="12242" y="7595"/>
                    <a:pt x="12343" y="7595"/>
                    <a:pt x="12343" y="7595"/>
                  </a:cubicBezTo>
                  <a:cubicBezTo>
                    <a:pt x="12393" y="7496"/>
                    <a:pt x="12444" y="7595"/>
                    <a:pt x="12444" y="7595"/>
                  </a:cubicBezTo>
                  <a:cubicBezTo>
                    <a:pt x="12545" y="7792"/>
                    <a:pt x="12545" y="7595"/>
                    <a:pt x="12646" y="7496"/>
                  </a:cubicBezTo>
                  <a:cubicBezTo>
                    <a:pt x="12748" y="7299"/>
                    <a:pt x="12545" y="7101"/>
                    <a:pt x="12444" y="7003"/>
                  </a:cubicBezTo>
                  <a:cubicBezTo>
                    <a:pt x="12393" y="7003"/>
                    <a:pt x="12191" y="7101"/>
                    <a:pt x="12191" y="7101"/>
                  </a:cubicBezTo>
                  <a:cubicBezTo>
                    <a:pt x="12141" y="6904"/>
                    <a:pt x="12292" y="6904"/>
                    <a:pt x="12141" y="6805"/>
                  </a:cubicBezTo>
                  <a:cubicBezTo>
                    <a:pt x="12090" y="6805"/>
                    <a:pt x="11837" y="6805"/>
                    <a:pt x="11837" y="6707"/>
                  </a:cubicBezTo>
                  <a:cubicBezTo>
                    <a:pt x="11837" y="6608"/>
                    <a:pt x="11938" y="6608"/>
                    <a:pt x="11938" y="6608"/>
                  </a:cubicBezTo>
                  <a:cubicBezTo>
                    <a:pt x="11989" y="6510"/>
                    <a:pt x="11989" y="6608"/>
                    <a:pt x="12039" y="6608"/>
                  </a:cubicBezTo>
                  <a:cubicBezTo>
                    <a:pt x="11989" y="6707"/>
                    <a:pt x="12141" y="6707"/>
                    <a:pt x="12141" y="6707"/>
                  </a:cubicBezTo>
                  <a:cubicBezTo>
                    <a:pt x="12242" y="6707"/>
                    <a:pt x="12393" y="6904"/>
                    <a:pt x="12444" y="6904"/>
                  </a:cubicBezTo>
                  <a:cubicBezTo>
                    <a:pt x="12495" y="6904"/>
                    <a:pt x="12545" y="7003"/>
                    <a:pt x="12596" y="7003"/>
                  </a:cubicBezTo>
                  <a:cubicBezTo>
                    <a:pt x="12697" y="7101"/>
                    <a:pt x="12646" y="7003"/>
                    <a:pt x="12697" y="7003"/>
                  </a:cubicBezTo>
                  <a:cubicBezTo>
                    <a:pt x="12748" y="7003"/>
                    <a:pt x="12899" y="7003"/>
                    <a:pt x="12849" y="6904"/>
                  </a:cubicBezTo>
                  <a:cubicBezTo>
                    <a:pt x="12798" y="6805"/>
                    <a:pt x="12849" y="6608"/>
                    <a:pt x="12899" y="6510"/>
                  </a:cubicBezTo>
                  <a:cubicBezTo>
                    <a:pt x="12899" y="6608"/>
                    <a:pt x="13051" y="6707"/>
                    <a:pt x="13051" y="6707"/>
                  </a:cubicBezTo>
                  <a:cubicBezTo>
                    <a:pt x="13152" y="6707"/>
                    <a:pt x="13203" y="6707"/>
                    <a:pt x="13304" y="6608"/>
                  </a:cubicBezTo>
                  <a:cubicBezTo>
                    <a:pt x="13355" y="6510"/>
                    <a:pt x="13405" y="6312"/>
                    <a:pt x="13456" y="6214"/>
                  </a:cubicBezTo>
                  <a:cubicBezTo>
                    <a:pt x="13506" y="6115"/>
                    <a:pt x="13607" y="6016"/>
                    <a:pt x="13557" y="5819"/>
                  </a:cubicBezTo>
                  <a:cubicBezTo>
                    <a:pt x="13506" y="5622"/>
                    <a:pt x="13355" y="5721"/>
                    <a:pt x="13304" y="5721"/>
                  </a:cubicBezTo>
                  <a:cubicBezTo>
                    <a:pt x="13152" y="5721"/>
                    <a:pt x="13051" y="5622"/>
                    <a:pt x="12950" y="5523"/>
                  </a:cubicBezTo>
                  <a:cubicBezTo>
                    <a:pt x="12899" y="5425"/>
                    <a:pt x="12849" y="5326"/>
                    <a:pt x="12748" y="5227"/>
                  </a:cubicBezTo>
                  <a:cubicBezTo>
                    <a:pt x="12748" y="5227"/>
                    <a:pt x="12495" y="5227"/>
                    <a:pt x="12495" y="5227"/>
                  </a:cubicBezTo>
                  <a:cubicBezTo>
                    <a:pt x="12495" y="5129"/>
                    <a:pt x="12748" y="5227"/>
                    <a:pt x="12798" y="5227"/>
                  </a:cubicBezTo>
                  <a:cubicBezTo>
                    <a:pt x="12899" y="5227"/>
                    <a:pt x="12899" y="5129"/>
                    <a:pt x="13000" y="5227"/>
                  </a:cubicBezTo>
                  <a:cubicBezTo>
                    <a:pt x="13203" y="5425"/>
                    <a:pt x="13405" y="5819"/>
                    <a:pt x="13607" y="5523"/>
                  </a:cubicBezTo>
                  <a:cubicBezTo>
                    <a:pt x="13709" y="5326"/>
                    <a:pt x="13759" y="5227"/>
                    <a:pt x="13810" y="5030"/>
                  </a:cubicBezTo>
                  <a:cubicBezTo>
                    <a:pt x="13860" y="4932"/>
                    <a:pt x="13557" y="4833"/>
                    <a:pt x="13709" y="4636"/>
                  </a:cubicBezTo>
                  <a:cubicBezTo>
                    <a:pt x="13759" y="4636"/>
                    <a:pt x="13911" y="4636"/>
                    <a:pt x="13962" y="4734"/>
                  </a:cubicBezTo>
                  <a:cubicBezTo>
                    <a:pt x="14113" y="4734"/>
                    <a:pt x="14113" y="4932"/>
                    <a:pt x="14265" y="4734"/>
                  </a:cubicBezTo>
                  <a:cubicBezTo>
                    <a:pt x="14265" y="4734"/>
                    <a:pt x="14417" y="4833"/>
                    <a:pt x="14366" y="4636"/>
                  </a:cubicBezTo>
                  <a:cubicBezTo>
                    <a:pt x="14316" y="4537"/>
                    <a:pt x="14113" y="4340"/>
                    <a:pt x="14063" y="4340"/>
                  </a:cubicBezTo>
                  <a:cubicBezTo>
                    <a:pt x="14164" y="4241"/>
                    <a:pt x="14265" y="4438"/>
                    <a:pt x="14366" y="4438"/>
                  </a:cubicBezTo>
                  <a:cubicBezTo>
                    <a:pt x="14417" y="4438"/>
                    <a:pt x="14518" y="4932"/>
                    <a:pt x="14619" y="4833"/>
                  </a:cubicBezTo>
                  <a:cubicBezTo>
                    <a:pt x="14619" y="4833"/>
                    <a:pt x="14569" y="4734"/>
                    <a:pt x="14569" y="4734"/>
                  </a:cubicBezTo>
                  <a:cubicBezTo>
                    <a:pt x="14619" y="4636"/>
                    <a:pt x="14670" y="4636"/>
                    <a:pt x="14771" y="4537"/>
                  </a:cubicBezTo>
                  <a:cubicBezTo>
                    <a:pt x="14822" y="4438"/>
                    <a:pt x="14973" y="4142"/>
                    <a:pt x="15024" y="4044"/>
                  </a:cubicBezTo>
                  <a:cubicBezTo>
                    <a:pt x="15024" y="3748"/>
                    <a:pt x="14923" y="3748"/>
                    <a:pt x="14822" y="3551"/>
                  </a:cubicBezTo>
                  <a:cubicBezTo>
                    <a:pt x="14822" y="3551"/>
                    <a:pt x="14670" y="2959"/>
                    <a:pt x="14670" y="3058"/>
                  </a:cubicBezTo>
                  <a:cubicBezTo>
                    <a:pt x="14720" y="2959"/>
                    <a:pt x="14923" y="2959"/>
                    <a:pt x="14973" y="2959"/>
                  </a:cubicBezTo>
                  <a:cubicBezTo>
                    <a:pt x="15125" y="2860"/>
                    <a:pt x="14872" y="2762"/>
                    <a:pt x="14872" y="2663"/>
                  </a:cubicBezTo>
                  <a:cubicBezTo>
                    <a:pt x="14822" y="2564"/>
                    <a:pt x="15024" y="2564"/>
                    <a:pt x="15024" y="2466"/>
                  </a:cubicBezTo>
                  <a:cubicBezTo>
                    <a:pt x="15024" y="2466"/>
                    <a:pt x="14518" y="2071"/>
                    <a:pt x="14518" y="2071"/>
                  </a:cubicBezTo>
                  <a:cubicBezTo>
                    <a:pt x="14569" y="2071"/>
                    <a:pt x="14670" y="1973"/>
                    <a:pt x="14720" y="1973"/>
                  </a:cubicBezTo>
                  <a:cubicBezTo>
                    <a:pt x="14569" y="1973"/>
                    <a:pt x="14417" y="1874"/>
                    <a:pt x="14265" y="1874"/>
                  </a:cubicBezTo>
                  <a:cubicBezTo>
                    <a:pt x="14164" y="1874"/>
                    <a:pt x="14012" y="1973"/>
                    <a:pt x="13962" y="1874"/>
                  </a:cubicBezTo>
                  <a:cubicBezTo>
                    <a:pt x="14063" y="1973"/>
                    <a:pt x="13911" y="2071"/>
                    <a:pt x="13962" y="2268"/>
                  </a:cubicBezTo>
                  <a:cubicBezTo>
                    <a:pt x="14012" y="2367"/>
                    <a:pt x="14164" y="2466"/>
                    <a:pt x="14164" y="2564"/>
                  </a:cubicBezTo>
                  <a:cubicBezTo>
                    <a:pt x="14164" y="2564"/>
                    <a:pt x="14063" y="2663"/>
                    <a:pt x="14063" y="2663"/>
                  </a:cubicBezTo>
                  <a:cubicBezTo>
                    <a:pt x="14063" y="2663"/>
                    <a:pt x="14164" y="2762"/>
                    <a:pt x="14113" y="2762"/>
                  </a:cubicBezTo>
                  <a:cubicBezTo>
                    <a:pt x="14012" y="2860"/>
                    <a:pt x="13962" y="2663"/>
                    <a:pt x="13911" y="3058"/>
                  </a:cubicBezTo>
                  <a:cubicBezTo>
                    <a:pt x="13860" y="3255"/>
                    <a:pt x="13860" y="3452"/>
                    <a:pt x="13810" y="3649"/>
                  </a:cubicBezTo>
                  <a:cubicBezTo>
                    <a:pt x="13759" y="3649"/>
                    <a:pt x="13709" y="3748"/>
                    <a:pt x="13709" y="3847"/>
                  </a:cubicBezTo>
                  <a:cubicBezTo>
                    <a:pt x="13709" y="3945"/>
                    <a:pt x="13658" y="3945"/>
                    <a:pt x="13658" y="4044"/>
                  </a:cubicBezTo>
                  <a:cubicBezTo>
                    <a:pt x="13506" y="4142"/>
                    <a:pt x="13557" y="4241"/>
                    <a:pt x="13456" y="3945"/>
                  </a:cubicBezTo>
                  <a:cubicBezTo>
                    <a:pt x="13405" y="3847"/>
                    <a:pt x="13253" y="3649"/>
                    <a:pt x="13253" y="3452"/>
                  </a:cubicBezTo>
                  <a:cubicBezTo>
                    <a:pt x="13253" y="3452"/>
                    <a:pt x="13253" y="3156"/>
                    <a:pt x="13304" y="3156"/>
                  </a:cubicBezTo>
                  <a:cubicBezTo>
                    <a:pt x="13304" y="3156"/>
                    <a:pt x="13405" y="3255"/>
                    <a:pt x="13405" y="3058"/>
                  </a:cubicBezTo>
                  <a:cubicBezTo>
                    <a:pt x="13355" y="2860"/>
                    <a:pt x="13355" y="2762"/>
                    <a:pt x="13253" y="2564"/>
                  </a:cubicBezTo>
                  <a:cubicBezTo>
                    <a:pt x="13152" y="2466"/>
                    <a:pt x="13051" y="2268"/>
                    <a:pt x="12950" y="2466"/>
                  </a:cubicBezTo>
                  <a:cubicBezTo>
                    <a:pt x="12899" y="2564"/>
                    <a:pt x="12899" y="2762"/>
                    <a:pt x="12899" y="2959"/>
                  </a:cubicBezTo>
                  <a:cubicBezTo>
                    <a:pt x="12899" y="3058"/>
                    <a:pt x="12697" y="3058"/>
                    <a:pt x="12697" y="2959"/>
                  </a:cubicBezTo>
                  <a:cubicBezTo>
                    <a:pt x="12697" y="2860"/>
                    <a:pt x="12697" y="2564"/>
                    <a:pt x="12646" y="2466"/>
                  </a:cubicBezTo>
                  <a:cubicBezTo>
                    <a:pt x="12444" y="2170"/>
                    <a:pt x="12697" y="2466"/>
                    <a:pt x="12697" y="2367"/>
                  </a:cubicBezTo>
                  <a:cubicBezTo>
                    <a:pt x="12748" y="2367"/>
                    <a:pt x="12798" y="2268"/>
                    <a:pt x="12748" y="2268"/>
                  </a:cubicBezTo>
                  <a:cubicBezTo>
                    <a:pt x="12748" y="2170"/>
                    <a:pt x="12697" y="2071"/>
                    <a:pt x="12646" y="2170"/>
                  </a:cubicBezTo>
                  <a:cubicBezTo>
                    <a:pt x="12596" y="2268"/>
                    <a:pt x="12596" y="2071"/>
                    <a:pt x="12545" y="2071"/>
                  </a:cubicBezTo>
                  <a:cubicBezTo>
                    <a:pt x="12495" y="1973"/>
                    <a:pt x="12444" y="2170"/>
                    <a:pt x="12393" y="2071"/>
                  </a:cubicBezTo>
                  <a:cubicBezTo>
                    <a:pt x="12292" y="1973"/>
                    <a:pt x="12242" y="2071"/>
                    <a:pt x="12292" y="1775"/>
                  </a:cubicBezTo>
                  <a:cubicBezTo>
                    <a:pt x="12292" y="1775"/>
                    <a:pt x="12292" y="1775"/>
                    <a:pt x="12343" y="1775"/>
                  </a:cubicBezTo>
                  <a:cubicBezTo>
                    <a:pt x="12343" y="1677"/>
                    <a:pt x="12343" y="1677"/>
                    <a:pt x="12343" y="1578"/>
                  </a:cubicBezTo>
                  <a:cubicBezTo>
                    <a:pt x="12393" y="1578"/>
                    <a:pt x="12393" y="1578"/>
                    <a:pt x="12444" y="1578"/>
                  </a:cubicBezTo>
                  <a:cubicBezTo>
                    <a:pt x="12393" y="1578"/>
                    <a:pt x="12343" y="1282"/>
                    <a:pt x="12343" y="1282"/>
                  </a:cubicBezTo>
                  <a:cubicBezTo>
                    <a:pt x="12292" y="1085"/>
                    <a:pt x="12191" y="1085"/>
                    <a:pt x="12191" y="986"/>
                  </a:cubicBezTo>
                  <a:cubicBezTo>
                    <a:pt x="12090" y="888"/>
                    <a:pt x="12141" y="888"/>
                    <a:pt x="12090" y="690"/>
                  </a:cubicBezTo>
                  <a:cubicBezTo>
                    <a:pt x="12090" y="493"/>
                    <a:pt x="11989" y="395"/>
                    <a:pt x="11989" y="296"/>
                  </a:cubicBezTo>
                  <a:cubicBezTo>
                    <a:pt x="11938" y="99"/>
                    <a:pt x="11837" y="99"/>
                    <a:pt x="11736" y="99"/>
                  </a:cubicBezTo>
                  <a:cubicBezTo>
                    <a:pt x="11685" y="99"/>
                    <a:pt x="11736" y="0"/>
                    <a:pt x="11635" y="0"/>
                  </a:cubicBezTo>
                  <a:cubicBezTo>
                    <a:pt x="11584" y="0"/>
                    <a:pt x="11533" y="0"/>
                    <a:pt x="11533" y="197"/>
                  </a:cubicBezTo>
                  <a:cubicBezTo>
                    <a:pt x="11533" y="197"/>
                    <a:pt x="11382" y="296"/>
                    <a:pt x="11382" y="296"/>
                  </a:cubicBezTo>
                  <a:cubicBezTo>
                    <a:pt x="11432" y="296"/>
                    <a:pt x="11533" y="296"/>
                    <a:pt x="11533" y="395"/>
                  </a:cubicBezTo>
                  <a:cubicBezTo>
                    <a:pt x="11533" y="395"/>
                    <a:pt x="11432" y="493"/>
                    <a:pt x="11432" y="493"/>
                  </a:cubicBezTo>
                  <a:cubicBezTo>
                    <a:pt x="11382" y="592"/>
                    <a:pt x="11331" y="395"/>
                    <a:pt x="11281" y="592"/>
                  </a:cubicBezTo>
                  <a:cubicBezTo>
                    <a:pt x="11230" y="592"/>
                    <a:pt x="11179" y="888"/>
                    <a:pt x="11179" y="986"/>
                  </a:cubicBezTo>
                  <a:cubicBezTo>
                    <a:pt x="11230" y="986"/>
                    <a:pt x="11331" y="986"/>
                    <a:pt x="11382" y="1085"/>
                  </a:cubicBezTo>
                  <a:cubicBezTo>
                    <a:pt x="11331" y="986"/>
                    <a:pt x="11230" y="1381"/>
                    <a:pt x="11230" y="1479"/>
                  </a:cubicBezTo>
                  <a:cubicBezTo>
                    <a:pt x="11230" y="1578"/>
                    <a:pt x="11331" y="1775"/>
                    <a:pt x="11382" y="1874"/>
                  </a:cubicBezTo>
                  <a:cubicBezTo>
                    <a:pt x="11432" y="1874"/>
                    <a:pt x="11533" y="2071"/>
                    <a:pt x="11584" y="2071"/>
                  </a:cubicBezTo>
                  <a:cubicBezTo>
                    <a:pt x="11685" y="1973"/>
                    <a:pt x="11685" y="1973"/>
                    <a:pt x="11736" y="2071"/>
                  </a:cubicBezTo>
                  <a:cubicBezTo>
                    <a:pt x="11786" y="2071"/>
                    <a:pt x="11888" y="2268"/>
                    <a:pt x="11888" y="2268"/>
                  </a:cubicBezTo>
                  <a:cubicBezTo>
                    <a:pt x="11837" y="2367"/>
                    <a:pt x="11786" y="2170"/>
                    <a:pt x="11786" y="2367"/>
                  </a:cubicBezTo>
                  <a:cubicBezTo>
                    <a:pt x="11786" y="2564"/>
                    <a:pt x="11736" y="2564"/>
                    <a:pt x="11736" y="2663"/>
                  </a:cubicBezTo>
                  <a:cubicBezTo>
                    <a:pt x="11685" y="2860"/>
                    <a:pt x="11786" y="2860"/>
                    <a:pt x="11837" y="2762"/>
                  </a:cubicBezTo>
                  <a:cubicBezTo>
                    <a:pt x="11837" y="2762"/>
                    <a:pt x="11938" y="2466"/>
                    <a:pt x="11938" y="2564"/>
                  </a:cubicBezTo>
                  <a:cubicBezTo>
                    <a:pt x="11989" y="2663"/>
                    <a:pt x="11938" y="2860"/>
                    <a:pt x="11938" y="2959"/>
                  </a:cubicBezTo>
                  <a:cubicBezTo>
                    <a:pt x="11888" y="3058"/>
                    <a:pt x="11837" y="3058"/>
                    <a:pt x="11786" y="3058"/>
                  </a:cubicBezTo>
                  <a:cubicBezTo>
                    <a:pt x="11786" y="3156"/>
                    <a:pt x="11786" y="3255"/>
                    <a:pt x="11736" y="3353"/>
                  </a:cubicBezTo>
                  <a:cubicBezTo>
                    <a:pt x="11685" y="3353"/>
                    <a:pt x="11584" y="3353"/>
                    <a:pt x="11533" y="3452"/>
                  </a:cubicBezTo>
                  <a:cubicBezTo>
                    <a:pt x="11483" y="3452"/>
                    <a:pt x="11432" y="3649"/>
                    <a:pt x="11432" y="3649"/>
                  </a:cubicBezTo>
                  <a:cubicBezTo>
                    <a:pt x="11483" y="3748"/>
                    <a:pt x="11533" y="3847"/>
                    <a:pt x="11533" y="4044"/>
                  </a:cubicBezTo>
                  <a:cubicBezTo>
                    <a:pt x="11533" y="4142"/>
                    <a:pt x="11483" y="4044"/>
                    <a:pt x="11432" y="3945"/>
                  </a:cubicBezTo>
                  <a:cubicBezTo>
                    <a:pt x="11432" y="3945"/>
                    <a:pt x="11382" y="3945"/>
                    <a:pt x="11382" y="4044"/>
                  </a:cubicBezTo>
                  <a:cubicBezTo>
                    <a:pt x="11331" y="4044"/>
                    <a:pt x="11230" y="3945"/>
                    <a:pt x="11230" y="3847"/>
                  </a:cubicBezTo>
                  <a:cubicBezTo>
                    <a:pt x="11230" y="3748"/>
                    <a:pt x="11331" y="3452"/>
                    <a:pt x="11331" y="3353"/>
                  </a:cubicBezTo>
                  <a:cubicBezTo>
                    <a:pt x="11382" y="3156"/>
                    <a:pt x="11230" y="3353"/>
                    <a:pt x="11230" y="3353"/>
                  </a:cubicBezTo>
                  <a:cubicBezTo>
                    <a:pt x="11179" y="3353"/>
                    <a:pt x="11028" y="3156"/>
                    <a:pt x="10977" y="3058"/>
                  </a:cubicBezTo>
                  <a:cubicBezTo>
                    <a:pt x="10876" y="2959"/>
                    <a:pt x="10926" y="3156"/>
                    <a:pt x="10825" y="3156"/>
                  </a:cubicBezTo>
                  <a:cubicBezTo>
                    <a:pt x="10775" y="3156"/>
                    <a:pt x="10623" y="3058"/>
                    <a:pt x="10724" y="3255"/>
                  </a:cubicBezTo>
                  <a:cubicBezTo>
                    <a:pt x="10775" y="3353"/>
                    <a:pt x="10775" y="3452"/>
                    <a:pt x="10876" y="3452"/>
                  </a:cubicBezTo>
                  <a:cubicBezTo>
                    <a:pt x="10926" y="3452"/>
                    <a:pt x="11028" y="3452"/>
                    <a:pt x="11028" y="3649"/>
                  </a:cubicBezTo>
                  <a:cubicBezTo>
                    <a:pt x="11129" y="4044"/>
                    <a:pt x="10825" y="3551"/>
                    <a:pt x="10775" y="3452"/>
                  </a:cubicBezTo>
                  <a:cubicBezTo>
                    <a:pt x="10674" y="3452"/>
                    <a:pt x="10674" y="3649"/>
                    <a:pt x="10572" y="3649"/>
                  </a:cubicBezTo>
                  <a:cubicBezTo>
                    <a:pt x="10471" y="3649"/>
                    <a:pt x="10421" y="3551"/>
                    <a:pt x="10319" y="3551"/>
                  </a:cubicBezTo>
                  <a:cubicBezTo>
                    <a:pt x="10117" y="3649"/>
                    <a:pt x="9965" y="3649"/>
                    <a:pt x="9763" y="3649"/>
                  </a:cubicBezTo>
                  <a:cubicBezTo>
                    <a:pt x="9611" y="3551"/>
                    <a:pt x="9409" y="3353"/>
                    <a:pt x="9207" y="3255"/>
                  </a:cubicBezTo>
                  <a:cubicBezTo>
                    <a:pt x="9156" y="3255"/>
                    <a:pt x="9055" y="3255"/>
                    <a:pt x="9004" y="3156"/>
                  </a:cubicBezTo>
                  <a:cubicBezTo>
                    <a:pt x="8954" y="2959"/>
                    <a:pt x="8954" y="2762"/>
                    <a:pt x="8903" y="2762"/>
                  </a:cubicBezTo>
                  <a:cubicBezTo>
                    <a:pt x="8802" y="2663"/>
                    <a:pt x="8701" y="2762"/>
                    <a:pt x="8650" y="2762"/>
                  </a:cubicBezTo>
                  <a:cubicBezTo>
                    <a:pt x="8498" y="2860"/>
                    <a:pt x="8397" y="2860"/>
                    <a:pt x="8296" y="2860"/>
                  </a:cubicBezTo>
                  <a:cubicBezTo>
                    <a:pt x="8245" y="2959"/>
                    <a:pt x="8144" y="3058"/>
                    <a:pt x="8144" y="3156"/>
                  </a:cubicBezTo>
                  <a:cubicBezTo>
                    <a:pt x="8144" y="3156"/>
                    <a:pt x="8347" y="3353"/>
                    <a:pt x="8397" y="3353"/>
                  </a:cubicBezTo>
                  <a:cubicBezTo>
                    <a:pt x="8397" y="3353"/>
                    <a:pt x="8347" y="3058"/>
                    <a:pt x="8448" y="3156"/>
                  </a:cubicBezTo>
                  <a:cubicBezTo>
                    <a:pt x="8498" y="3156"/>
                    <a:pt x="8498" y="3255"/>
                    <a:pt x="8549" y="3156"/>
                  </a:cubicBezTo>
                  <a:cubicBezTo>
                    <a:pt x="8600" y="3156"/>
                    <a:pt x="8903" y="2762"/>
                    <a:pt x="8903" y="2959"/>
                  </a:cubicBezTo>
                  <a:cubicBezTo>
                    <a:pt x="8903" y="3058"/>
                    <a:pt x="8751" y="3156"/>
                    <a:pt x="8701" y="3255"/>
                  </a:cubicBezTo>
                  <a:cubicBezTo>
                    <a:pt x="8650" y="3353"/>
                    <a:pt x="8549" y="3353"/>
                    <a:pt x="8448" y="3353"/>
                  </a:cubicBezTo>
                  <a:cubicBezTo>
                    <a:pt x="8397" y="3452"/>
                    <a:pt x="8245" y="3649"/>
                    <a:pt x="8347" y="3748"/>
                  </a:cubicBezTo>
                  <a:cubicBezTo>
                    <a:pt x="8448" y="3748"/>
                    <a:pt x="8448" y="3847"/>
                    <a:pt x="8397" y="4044"/>
                  </a:cubicBezTo>
                  <a:cubicBezTo>
                    <a:pt x="8397" y="4142"/>
                    <a:pt x="8498" y="4142"/>
                    <a:pt x="8498" y="4241"/>
                  </a:cubicBezTo>
                  <a:cubicBezTo>
                    <a:pt x="8549" y="4340"/>
                    <a:pt x="8549" y="4537"/>
                    <a:pt x="8448" y="4340"/>
                  </a:cubicBezTo>
                  <a:cubicBezTo>
                    <a:pt x="8347" y="4142"/>
                    <a:pt x="8448" y="4537"/>
                    <a:pt x="8397" y="4438"/>
                  </a:cubicBezTo>
                  <a:cubicBezTo>
                    <a:pt x="8347" y="4438"/>
                    <a:pt x="8245" y="4142"/>
                    <a:pt x="8195" y="4241"/>
                  </a:cubicBezTo>
                  <a:cubicBezTo>
                    <a:pt x="8296" y="4142"/>
                    <a:pt x="8448" y="4241"/>
                    <a:pt x="8296" y="4044"/>
                  </a:cubicBezTo>
                  <a:cubicBezTo>
                    <a:pt x="8347" y="4044"/>
                    <a:pt x="8397" y="3945"/>
                    <a:pt x="8296" y="3847"/>
                  </a:cubicBezTo>
                  <a:cubicBezTo>
                    <a:pt x="8397" y="3945"/>
                    <a:pt x="8144" y="3945"/>
                    <a:pt x="8195" y="3945"/>
                  </a:cubicBezTo>
                  <a:cubicBezTo>
                    <a:pt x="8195" y="3847"/>
                    <a:pt x="8195" y="3847"/>
                    <a:pt x="8245" y="3847"/>
                  </a:cubicBezTo>
                  <a:cubicBezTo>
                    <a:pt x="8245" y="3748"/>
                    <a:pt x="8094" y="3945"/>
                    <a:pt x="8094" y="3945"/>
                  </a:cubicBezTo>
                  <a:cubicBezTo>
                    <a:pt x="8043" y="3945"/>
                    <a:pt x="8094" y="3748"/>
                    <a:pt x="8043" y="3649"/>
                  </a:cubicBezTo>
                  <a:cubicBezTo>
                    <a:pt x="8043" y="3649"/>
                    <a:pt x="7942" y="3649"/>
                    <a:pt x="7942" y="3649"/>
                  </a:cubicBezTo>
                  <a:cubicBezTo>
                    <a:pt x="7841" y="3649"/>
                    <a:pt x="7841" y="3353"/>
                    <a:pt x="7740" y="3452"/>
                  </a:cubicBezTo>
                  <a:cubicBezTo>
                    <a:pt x="7638" y="3649"/>
                    <a:pt x="7588" y="3649"/>
                    <a:pt x="7436" y="3649"/>
                  </a:cubicBezTo>
                  <a:cubicBezTo>
                    <a:pt x="7234" y="3649"/>
                    <a:pt x="7082" y="3649"/>
                    <a:pt x="6880" y="3649"/>
                  </a:cubicBezTo>
                  <a:cubicBezTo>
                    <a:pt x="6829" y="3649"/>
                    <a:pt x="6475" y="3649"/>
                    <a:pt x="6475" y="3551"/>
                  </a:cubicBezTo>
                  <a:cubicBezTo>
                    <a:pt x="6424" y="3551"/>
                    <a:pt x="6576" y="3353"/>
                    <a:pt x="6627" y="3255"/>
                  </a:cubicBezTo>
                  <a:cubicBezTo>
                    <a:pt x="6677" y="3156"/>
                    <a:pt x="6728" y="3255"/>
                    <a:pt x="6829" y="3255"/>
                  </a:cubicBezTo>
                  <a:cubicBezTo>
                    <a:pt x="6880" y="3156"/>
                    <a:pt x="6728" y="2959"/>
                    <a:pt x="6728" y="2959"/>
                  </a:cubicBezTo>
                  <a:cubicBezTo>
                    <a:pt x="6627" y="2762"/>
                    <a:pt x="6576" y="2762"/>
                    <a:pt x="6475" y="2663"/>
                  </a:cubicBezTo>
                  <a:cubicBezTo>
                    <a:pt x="6424" y="2663"/>
                    <a:pt x="6374" y="2564"/>
                    <a:pt x="6323" y="2663"/>
                  </a:cubicBezTo>
                  <a:cubicBezTo>
                    <a:pt x="6273" y="2762"/>
                    <a:pt x="6222" y="2860"/>
                    <a:pt x="6171" y="2762"/>
                  </a:cubicBezTo>
                  <a:cubicBezTo>
                    <a:pt x="6020" y="2564"/>
                    <a:pt x="5868" y="2564"/>
                    <a:pt x="5716" y="2466"/>
                  </a:cubicBezTo>
                  <a:cubicBezTo>
                    <a:pt x="5514" y="2367"/>
                    <a:pt x="5362" y="2367"/>
                    <a:pt x="5160" y="2170"/>
                  </a:cubicBezTo>
                  <a:cubicBezTo>
                    <a:pt x="5008" y="1973"/>
                    <a:pt x="4907" y="1874"/>
                    <a:pt x="4704" y="1874"/>
                  </a:cubicBezTo>
                  <a:cubicBezTo>
                    <a:pt x="4654" y="1874"/>
                    <a:pt x="4603" y="1874"/>
                    <a:pt x="4553" y="1973"/>
                  </a:cubicBezTo>
                  <a:cubicBezTo>
                    <a:pt x="4502" y="2071"/>
                    <a:pt x="4452" y="2268"/>
                    <a:pt x="4401" y="2268"/>
                  </a:cubicBezTo>
                  <a:cubicBezTo>
                    <a:pt x="4350" y="2268"/>
                    <a:pt x="4199" y="2367"/>
                    <a:pt x="4199" y="2268"/>
                  </a:cubicBezTo>
                  <a:cubicBezTo>
                    <a:pt x="4199" y="2170"/>
                    <a:pt x="4300" y="2071"/>
                    <a:pt x="4300" y="1973"/>
                  </a:cubicBezTo>
                  <a:cubicBezTo>
                    <a:pt x="4300" y="1973"/>
                    <a:pt x="4148" y="2071"/>
                    <a:pt x="4148" y="1973"/>
                  </a:cubicBezTo>
                  <a:cubicBezTo>
                    <a:pt x="4199" y="1874"/>
                    <a:pt x="4199" y="1775"/>
                    <a:pt x="4148" y="1677"/>
                  </a:cubicBezTo>
                  <a:cubicBezTo>
                    <a:pt x="4148" y="1479"/>
                    <a:pt x="3946" y="1677"/>
                    <a:pt x="3946" y="1775"/>
                  </a:cubicBezTo>
                  <a:cubicBezTo>
                    <a:pt x="3946" y="1775"/>
                    <a:pt x="4047" y="1677"/>
                    <a:pt x="4047" y="1775"/>
                  </a:cubicBezTo>
                  <a:cubicBezTo>
                    <a:pt x="4097" y="1775"/>
                    <a:pt x="3895" y="1973"/>
                    <a:pt x="4047" y="1973"/>
                  </a:cubicBezTo>
                  <a:cubicBezTo>
                    <a:pt x="3996" y="1973"/>
                    <a:pt x="3946" y="1973"/>
                    <a:pt x="3946" y="2170"/>
                  </a:cubicBezTo>
                  <a:cubicBezTo>
                    <a:pt x="3946" y="2268"/>
                    <a:pt x="3895" y="2367"/>
                    <a:pt x="3844" y="2268"/>
                  </a:cubicBezTo>
                  <a:cubicBezTo>
                    <a:pt x="3693" y="2170"/>
                    <a:pt x="3642" y="2071"/>
                    <a:pt x="3592" y="1775"/>
                  </a:cubicBezTo>
                  <a:cubicBezTo>
                    <a:pt x="3541" y="1578"/>
                    <a:pt x="3440" y="1479"/>
                    <a:pt x="3339" y="1282"/>
                  </a:cubicBezTo>
                  <a:cubicBezTo>
                    <a:pt x="3288" y="1282"/>
                    <a:pt x="3237" y="1085"/>
                    <a:pt x="3187" y="1184"/>
                  </a:cubicBezTo>
                  <a:cubicBezTo>
                    <a:pt x="3187" y="1381"/>
                    <a:pt x="3339" y="1479"/>
                    <a:pt x="3389" y="1578"/>
                  </a:cubicBezTo>
                  <a:cubicBezTo>
                    <a:pt x="3389" y="1479"/>
                    <a:pt x="3187" y="1578"/>
                    <a:pt x="3187" y="1677"/>
                  </a:cubicBezTo>
                  <a:cubicBezTo>
                    <a:pt x="3136" y="1775"/>
                    <a:pt x="3187" y="1775"/>
                    <a:pt x="3136" y="1874"/>
                  </a:cubicBezTo>
                  <a:cubicBezTo>
                    <a:pt x="3086" y="1874"/>
                    <a:pt x="3035" y="2071"/>
                    <a:pt x="2985" y="1973"/>
                  </a:cubicBezTo>
                  <a:cubicBezTo>
                    <a:pt x="2985" y="1973"/>
                    <a:pt x="2985" y="1874"/>
                    <a:pt x="2985" y="1874"/>
                  </a:cubicBezTo>
                  <a:cubicBezTo>
                    <a:pt x="2985" y="1775"/>
                    <a:pt x="2732" y="1973"/>
                    <a:pt x="2732" y="2071"/>
                  </a:cubicBezTo>
                  <a:cubicBezTo>
                    <a:pt x="2681" y="2170"/>
                    <a:pt x="2630" y="2268"/>
                    <a:pt x="2529" y="2367"/>
                  </a:cubicBezTo>
                  <a:cubicBezTo>
                    <a:pt x="2479" y="2466"/>
                    <a:pt x="2529" y="2170"/>
                    <a:pt x="2479" y="2170"/>
                  </a:cubicBezTo>
                  <a:cubicBezTo>
                    <a:pt x="2428" y="2170"/>
                    <a:pt x="2378" y="2268"/>
                    <a:pt x="2327" y="2268"/>
                  </a:cubicBezTo>
                  <a:cubicBezTo>
                    <a:pt x="2276" y="2268"/>
                    <a:pt x="2276" y="2466"/>
                    <a:pt x="2226" y="2466"/>
                  </a:cubicBezTo>
                  <a:cubicBezTo>
                    <a:pt x="2175" y="2466"/>
                    <a:pt x="2023" y="2663"/>
                    <a:pt x="2074" y="2663"/>
                  </a:cubicBezTo>
                  <a:cubicBezTo>
                    <a:pt x="2074" y="2762"/>
                    <a:pt x="2175" y="2762"/>
                    <a:pt x="2023" y="2860"/>
                  </a:cubicBezTo>
                  <a:cubicBezTo>
                    <a:pt x="2023" y="2860"/>
                    <a:pt x="1872" y="2860"/>
                    <a:pt x="1872" y="2762"/>
                  </a:cubicBezTo>
                  <a:cubicBezTo>
                    <a:pt x="1872" y="2663"/>
                    <a:pt x="2023" y="2564"/>
                    <a:pt x="2023" y="2564"/>
                  </a:cubicBezTo>
                  <a:cubicBezTo>
                    <a:pt x="2074" y="2367"/>
                    <a:pt x="2175" y="2268"/>
                    <a:pt x="2226" y="2170"/>
                  </a:cubicBezTo>
                  <a:cubicBezTo>
                    <a:pt x="2327" y="2071"/>
                    <a:pt x="2378" y="2071"/>
                    <a:pt x="2479" y="2170"/>
                  </a:cubicBezTo>
                  <a:cubicBezTo>
                    <a:pt x="2428" y="2170"/>
                    <a:pt x="2833" y="1775"/>
                    <a:pt x="2833" y="1775"/>
                  </a:cubicBezTo>
                  <a:cubicBezTo>
                    <a:pt x="2934" y="1677"/>
                    <a:pt x="2883" y="1578"/>
                    <a:pt x="2833" y="1578"/>
                  </a:cubicBezTo>
                  <a:cubicBezTo>
                    <a:pt x="2732" y="1578"/>
                    <a:pt x="2630" y="1578"/>
                    <a:pt x="2529" y="1677"/>
                  </a:cubicBezTo>
                  <a:cubicBezTo>
                    <a:pt x="2479" y="1677"/>
                    <a:pt x="2479" y="1874"/>
                    <a:pt x="2378" y="1874"/>
                  </a:cubicBezTo>
                  <a:cubicBezTo>
                    <a:pt x="2327" y="1874"/>
                    <a:pt x="2226" y="1973"/>
                    <a:pt x="2175" y="1973"/>
                  </a:cubicBezTo>
                  <a:cubicBezTo>
                    <a:pt x="2074" y="1973"/>
                    <a:pt x="1821" y="2466"/>
                    <a:pt x="1770" y="2367"/>
                  </a:cubicBezTo>
                  <a:cubicBezTo>
                    <a:pt x="1720" y="2367"/>
                    <a:pt x="1821" y="2268"/>
                    <a:pt x="1821" y="2170"/>
                  </a:cubicBezTo>
                  <a:cubicBezTo>
                    <a:pt x="1821" y="2170"/>
                    <a:pt x="1669" y="2071"/>
                    <a:pt x="1669" y="2071"/>
                  </a:cubicBezTo>
                  <a:cubicBezTo>
                    <a:pt x="1669" y="2071"/>
                    <a:pt x="1518" y="2268"/>
                    <a:pt x="1467" y="2268"/>
                  </a:cubicBezTo>
                  <a:cubicBezTo>
                    <a:pt x="1416" y="2268"/>
                    <a:pt x="1315" y="2367"/>
                    <a:pt x="1265" y="2466"/>
                  </a:cubicBezTo>
                  <a:cubicBezTo>
                    <a:pt x="1214" y="2466"/>
                    <a:pt x="1315" y="2564"/>
                    <a:pt x="1315" y="2564"/>
                  </a:cubicBezTo>
                  <a:cubicBezTo>
                    <a:pt x="1366" y="2564"/>
                    <a:pt x="1315" y="2663"/>
                    <a:pt x="1315" y="2663"/>
                  </a:cubicBezTo>
                  <a:cubicBezTo>
                    <a:pt x="1315" y="2762"/>
                    <a:pt x="1518" y="2663"/>
                    <a:pt x="1518" y="2663"/>
                  </a:cubicBezTo>
                  <a:cubicBezTo>
                    <a:pt x="1568" y="2564"/>
                    <a:pt x="1669" y="2466"/>
                    <a:pt x="1720" y="2367"/>
                  </a:cubicBezTo>
                  <a:cubicBezTo>
                    <a:pt x="1467" y="2564"/>
                    <a:pt x="1720" y="2663"/>
                    <a:pt x="1669" y="2860"/>
                  </a:cubicBezTo>
                  <a:cubicBezTo>
                    <a:pt x="1669" y="2860"/>
                    <a:pt x="1619" y="2762"/>
                    <a:pt x="1619" y="2762"/>
                  </a:cubicBezTo>
                  <a:cubicBezTo>
                    <a:pt x="1518" y="2663"/>
                    <a:pt x="1467" y="2762"/>
                    <a:pt x="1416" y="2860"/>
                  </a:cubicBezTo>
                  <a:cubicBezTo>
                    <a:pt x="1366" y="2860"/>
                    <a:pt x="1163" y="2762"/>
                    <a:pt x="1062" y="2762"/>
                  </a:cubicBezTo>
                  <a:cubicBezTo>
                    <a:pt x="961" y="2762"/>
                    <a:pt x="809" y="2564"/>
                    <a:pt x="708" y="2466"/>
                  </a:cubicBezTo>
                  <a:cubicBezTo>
                    <a:pt x="658" y="2466"/>
                    <a:pt x="607" y="2367"/>
                    <a:pt x="556" y="2367"/>
                  </a:cubicBezTo>
                  <a:cubicBezTo>
                    <a:pt x="506" y="2268"/>
                    <a:pt x="455" y="2071"/>
                    <a:pt x="506" y="2071"/>
                  </a:cubicBezTo>
                  <a:cubicBezTo>
                    <a:pt x="455" y="2071"/>
                    <a:pt x="354" y="2071"/>
                    <a:pt x="304" y="2170"/>
                  </a:cubicBezTo>
                  <a:cubicBezTo>
                    <a:pt x="202" y="2170"/>
                    <a:pt x="101" y="2170"/>
                    <a:pt x="0" y="2071"/>
                  </a:cubicBezTo>
                  <a:cubicBezTo>
                    <a:pt x="0" y="4044"/>
                    <a:pt x="0" y="6016"/>
                    <a:pt x="0" y="7890"/>
                  </a:cubicBezTo>
                  <a:cubicBezTo>
                    <a:pt x="0" y="8384"/>
                    <a:pt x="0" y="8778"/>
                    <a:pt x="0" y="9271"/>
                  </a:cubicBezTo>
                  <a:cubicBezTo>
                    <a:pt x="0" y="9370"/>
                    <a:pt x="0" y="9468"/>
                    <a:pt x="0" y="9567"/>
                  </a:cubicBezTo>
                  <a:cubicBezTo>
                    <a:pt x="0" y="9764"/>
                    <a:pt x="101" y="9567"/>
                    <a:pt x="152" y="9567"/>
                  </a:cubicBezTo>
                  <a:cubicBezTo>
                    <a:pt x="253" y="9666"/>
                    <a:pt x="253" y="9567"/>
                    <a:pt x="354" y="9567"/>
                  </a:cubicBezTo>
                  <a:cubicBezTo>
                    <a:pt x="455" y="9567"/>
                    <a:pt x="455" y="9666"/>
                    <a:pt x="506" y="9764"/>
                  </a:cubicBezTo>
                  <a:cubicBezTo>
                    <a:pt x="556" y="9962"/>
                    <a:pt x="809" y="10553"/>
                    <a:pt x="911" y="10553"/>
                  </a:cubicBezTo>
                  <a:cubicBezTo>
                    <a:pt x="961" y="10553"/>
                    <a:pt x="1062" y="10455"/>
                    <a:pt x="1113" y="10356"/>
                  </a:cubicBezTo>
                  <a:cubicBezTo>
                    <a:pt x="1163" y="10258"/>
                    <a:pt x="1113" y="10159"/>
                    <a:pt x="1163" y="10060"/>
                  </a:cubicBezTo>
                  <a:cubicBezTo>
                    <a:pt x="1214" y="10060"/>
                    <a:pt x="1416" y="9962"/>
                    <a:pt x="1416" y="10060"/>
                  </a:cubicBezTo>
                  <a:cubicBezTo>
                    <a:pt x="1518" y="10258"/>
                    <a:pt x="1619" y="10356"/>
                    <a:pt x="1669" y="10553"/>
                  </a:cubicBezTo>
                  <a:cubicBezTo>
                    <a:pt x="1770" y="10751"/>
                    <a:pt x="1872" y="10849"/>
                    <a:pt x="1922" y="11047"/>
                  </a:cubicBezTo>
                  <a:cubicBezTo>
                    <a:pt x="1973" y="11145"/>
                    <a:pt x="1973" y="11244"/>
                    <a:pt x="2023" y="11441"/>
                  </a:cubicBezTo>
                  <a:cubicBezTo>
                    <a:pt x="2125" y="11638"/>
                    <a:pt x="2175" y="12033"/>
                    <a:pt x="2327" y="12230"/>
                  </a:cubicBezTo>
                  <a:cubicBezTo>
                    <a:pt x="2428" y="12427"/>
                    <a:pt x="2630" y="12526"/>
                    <a:pt x="2732" y="12625"/>
                  </a:cubicBezTo>
                  <a:cubicBezTo>
                    <a:pt x="2833" y="12723"/>
                    <a:pt x="2681" y="12822"/>
                    <a:pt x="2732" y="13019"/>
                  </a:cubicBezTo>
                  <a:cubicBezTo>
                    <a:pt x="2782" y="13019"/>
                    <a:pt x="2833" y="13019"/>
                    <a:pt x="2833" y="13118"/>
                  </a:cubicBezTo>
                  <a:cubicBezTo>
                    <a:pt x="2833" y="13118"/>
                    <a:pt x="2782" y="13414"/>
                    <a:pt x="2833" y="13315"/>
                  </a:cubicBezTo>
                  <a:cubicBezTo>
                    <a:pt x="2782" y="13414"/>
                    <a:pt x="2681" y="13414"/>
                    <a:pt x="2681" y="13611"/>
                  </a:cubicBezTo>
                  <a:cubicBezTo>
                    <a:pt x="2630" y="13710"/>
                    <a:pt x="2782" y="13907"/>
                    <a:pt x="2833" y="13907"/>
                  </a:cubicBezTo>
                  <a:cubicBezTo>
                    <a:pt x="2833" y="13907"/>
                    <a:pt x="2732" y="14104"/>
                    <a:pt x="2732" y="14104"/>
                  </a:cubicBezTo>
                  <a:cubicBezTo>
                    <a:pt x="2732" y="14104"/>
                    <a:pt x="2681" y="14005"/>
                    <a:pt x="2681" y="13907"/>
                  </a:cubicBezTo>
                  <a:cubicBezTo>
                    <a:pt x="2630" y="13907"/>
                    <a:pt x="2681" y="14104"/>
                    <a:pt x="2681" y="14104"/>
                  </a:cubicBezTo>
                  <a:cubicBezTo>
                    <a:pt x="2732" y="14203"/>
                    <a:pt x="2681" y="14301"/>
                    <a:pt x="2732" y="14400"/>
                  </a:cubicBezTo>
                  <a:cubicBezTo>
                    <a:pt x="2782" y="14597"/>
                    <a:pt x="2782" y="14597"/>
                    <a:pt x="2883" y="14499"/>
                  </a:cubicBezTo>
                  <a:cubicBezTo>
                    <a:pt x="2883" y="14499"/>
                    <a:pt x="2934" y="14499"/>
                    <a:pt x="2934" y="14499"/>
                  </a:cubicBezTo>
                  <a:cubicBezTo>
                    <a:pt x="2985" y="14499"/>
                    <a:pt x="2985" y="14301"/>
                    <a:pt x="2985" y="14301"/>
                  </a:cubicBezTo>
                  <a:cubicBezTo>
                    <a:pt x="2985" y="14301"/>
                    <a:pt x="3035" y="14499"/>
                    <a:pt x="3086" y="14499"/>
                  </a:cubicBezTo>
                  <a:cubicBezTo>
                    <a:pt x="3086" y="14499"/>
                    <a:pt x="3035" y="14696"/>
                    <a:pt x="3035" y="14795"/>
                  </a:cubicBezTo>
                  <a:cubicBezTo>
                    <a:pt x="2985" y="14893"/>
                    <a:pt x="2985" y="14992"/>
                    <a:pt x="3086" y="14893"/>
                  </a:cubicBezTo>
                  <a:cubicBezTo>
                    <a:pt x="3086" y="14795"/>
                    <a:pt x="3136" y="14795"/>
                    <a:pt x="3136" y="14795"/>
                  </a:cubicBezTo>
                  <a:cubicBezTo>
                    <a:pt x="3187" y="14795"/>
                    <a:pt x="3187" y="14696"/>
                    <a:pt x="3187" y="14696"/>
                  </a:cubicBezTo>
                  <a:cubicBezTo>
                    <a:pt x="3288" y="14597"/>
                    <a:pt x="3237" y="14893"/>
                    <a:pt x="3237" y="14992"/>
                  </a:cubicBezTo>
                  <a:cubicBezTo>
                    <a:pt x="3237" y="15090"/>
                    <a:pt x="3288" y="15189"/>
                    <a:pt x="3339" y="15189"/>
                  </a:cubicBezTo>
                  <a:cubicBezTo>
                    <a:pt x="3389" y="15189"/>
                    <a:pt x="3440" y="14992"/>
                    <a:pt x="3490" y="14992"/>
                  </a:cubicBezTo>
                  <a:cubicBezTo>
                    <a:pt x="3490" y="14992"/>
                    <a:pt x="3440" y="15090"/>
                    <a:pt x="3440" y="15090"/>
                  </a:cubicBezTo>
                  <a:cubicBezTo>
                    <a:pt x="3440" y="15090"/>
                    <a:pt x="3541" y="15189"/>
                    <a:pt x="3541" y="15189"/>
                  </a:cubicBezTo>
                  <a:cubicBezTo>
                    <a:pt x="3541" y="15189"/>
                    <a:pt x="3187" y="15386"/>
                    <a:pt x="3339" y="15584"/>
                  </a:cubicBezTo>
                  <a:cubicBezTo>
                    <a:pt x="3339" y="15584"/>
                    <a:pt x="3642" y="15485"/>
                    <a:pt x="3592" y="15584"/>
                  </a:cubicBezTo>
                  <a:cubicBezTo>
                    <a:pt x="3592" y="15584"/>
                    <a:pt x="3339" y="15584"/>
                    <a:pt x="3389" y="15781"/>
                  </a:cubicBezTo>
                  <a:cubicBezTo>
                    <a:pt x="3389" y="15781"/>
                    <a:pt x="3490" y="15781"/>
                    <a:pt x="3490" y="15781"/>
                  </a:cubicBezTo>
                  <a:cubicBezTo>
                    <a:pt x="3440" y="15879"/>
                    <a:pt x="3339" y="15879"/>
                    <a:pt x="3389" y="15978"/>
                  </a:cubicBezTo>
                  <a:cubicBezTo>
                    <a:pt x="3490" y="16077"/>
                    <a:pt x="3592" y="16077"/>
                    <a:pt x="3642" y="16077"/>
                  </a:cubicBezTo>
                  <a:cubicBezTo>
                    <a:pt x="3743" y="16077"/>
                    <a:pt x="3693" y="16175"/>
                    <a:pt x="3743" y="16175"/>
                  </a:cubicBezTo>
                  <a:cubicBezTo>
                    <a:pt x="3844" y="16274"/>
                    <a:pt x="3844" y="15978"/>
                    <a:pt x="3895" y="15978"/>
                  </a:cubicBezTo>
                  <a:cubicBezTo>
                    <a:pt x="3946" y="15978"/>
                    <a:pt x="3895" y="16175"/>
                    <a:pt x="3895" y="16175"/>
                  </a:cubicBezTo>
                  <a:cubicBezTo>
                    <a:pt x="3844" y="16274"/>
                    <a:pt x="3844" y="16274"/>
                    <a:pt x="3895" y="16373"/>
                  </a:cubicBezTo>
                  <a:cubicBezTo>
                    <a:pt x="4047" y="16570"/>
                    <a:pt x="4097" y="16077"/>
                    <a:pt x="4097" y="16077"/>
                  </a:cubicBezTo>
                  <a:cubicBezTo>
                    <a:pt x="4097" y="16077"/>
                    <a:pt x="4097" y="16373"/>
                    <a:pt x="4047" y="16373"/>
                  </a:cubicBezTo>
                  <a:cubicBezTo>
                    <a:pt x="4047" y="16471"/>
                    <a:pt x="4148" y="16373"/>
                    <a:pt x="4199" y="16373"/>
                  </a:cubicBezTo>
                  <a:cubicBezTo>
                    <a:pt x="4148" y="16570"/>
                    <a:pt x="4097" y="16668"/>
                    <a:pt x="4199" y="16767"/>
                  </a:cubicBezTo>
                  <a:cubicBezTo>
                    <a:pt x="4300" y="16866"/>
                    <a:pt x="4350" y="16570"/>
                    <a:pt x="4350" y="16570"/>
                  </a:cubicBezTo>
                  <a:cubicBezTo>
                    <a:pt x="4350" y="16570"/>
                    <a:pt x="4350" y="16668"/>
                    <a:pt x="4350" y="16767"/>
                  </a:cubicBezTo>
                  <a:cubicBezTo>
                    <a:pt x="4401" y="16964"/>
                    <a:pt x="4350" y="16866"/>
                    <a:pt x="4300" y="16866"/>
                  </a:cubicBezTo>
                  <a:cubicBezTo>
                    <a:pt x="4249" y="16964"/>
                    <a:pt x="4553" y="17063"/>
                    <a:pt x="4502" y="16866"/>
                  </a:cubicBezTo>
                  <a:cubicBezTo>
                    <a:pt x="4603" y="17162"/>
                    <a:pt x="4553" y="17359"/>
                    <a:pt x="4755" y="17359"/>
                  </a:cubicBezTo>
                  <a:cubicBezTo>
                    <a:pt x="4907" y="17359"/>
                    <a:pt x="5008" y="17359"/>
                    <a:pt x="5160" y="17359"/>
                  </a:cubicBezTo>
                  <a:cubicBezTo>
                    <a:pt x="5716" y="17359"/>
                    <a:pt x="6222" y="17359"/>
                    <a:pt x="6728" y="17359"/>
                  </a:cubicBezTo>
                  <a:cubicBezTo>
                    <a:pt x="7993" y="17359"/>
                    <a:pt x="9257" y="17359"/>
                    <a:pt x="10522" y="17359"/>
                  </a:cubicBezTo>
                  <a:cubicBezTo>
                    <a:pt x="10775" y="17359"/>
                    <a:pt x="11028" y="17359"/>
                    <a:pt x="11281" y="17359"/>
                  </a:cubicBezTo>
                  <a:cubicBezTo>
                    <a:pt x="11331" y="17359"/>
                    <a:pt x="11584" y="17458"/>
                    <a:pt x="11584" y="17162"/>
                  </a:cubicBezTo>
                  <a:close/>
                  <a:moveTo>
                    <a:pt x="5666" y="5326"/>
                  </a:moveTo>
                  <a:cubicBezTo>
                    <a:pt x="5564" y="5326"/>
                    <a:pt x="5463" y="5227"/>
                    <a:pt x="5362" y="5326"/>
                  </a:cubicBezTo>
                  <a:cubicBezTo>
                    <a:pt x="5261" y="5622"/>
                    <a:pt x="5463" y="5523"/>
                    <a:pt x="5463" y="5622"/>
                  </a:cubicBezTo>
                  <a:cubicBezTo>
                    <a:pt x="5463" y="5523"/>
                    <a:pt x="5059" y="5918"/>
                    <a:pt x="5059" y="5918"/>
                  </a:cubicBezTo>
                  <a:cubicBezTo>
                    <a:pt x="4957" y="5819"/>
                    <a:pt x="5413" y="5227"/>
                    <a:pt x="5008" y="5523"/>
                  </a:cubicBezTo>
                  <a:cubicBezTo>
                    <a:pt x="4957" y="5523"/>
                    <a:pt x="4907" y="5622"/>
                    <a:pt x="4907" y="5622"/>
                  </a:cubicBezTo>
                  <a:cubicBezTo>
                    <a:pt x="4856" y="5721"/>
                    <a:pt x="4907" y="5819"/>
                    <a:pt x="4856" y="5918"/>
                  </a:cubicBezTo>
                  <a:cubicBezTo>
                    <a:pt x="4806" y="5918"/>
                    <a:pt x="4452" y="5819"/>
                    <a:pt x="4452" y="5819"/>
                  </a:cubicBezTo>
                  <a:cubicBezTo>
                    <a:pt x="4452" y="5721"/>
                    <a:pt x="4603" y="5819"/>
                    <a:pt x="4603" y="5721"/>
                  </a:cubicBezTo>
                  <a:cubicBezTo>
                    <a:pt x="4654" y="5622"/>
                    <a:pt x="4603" y="5622"/>
                    <a:pt x="4654" y="5523"/>
                  </a:cubicBezTo>
                  <a:cubicBezTo>
                    <a:pt x="4654" y="5425"/>
                    <a:pt x="4755" y="5326"/>
                    <a:pt x="4755" y="5326"/>
                  </a:cubicBezTo>
                  <a:cubicBezTo>
                    <a:pt x="4755" y="5227"/>
                    <a:pt x="4603" y="5129"/>
                    <a:pt x="4755" y="5129"/>
                  </a:cubicBezTo>
                  <a:cubicBezTo>
                    <a:pt x="4755" y="5129"/>
                    <a:pt x="4957" y="5227"/>
                    <a:pt x="4957" y="5129"/>
                  </a:cubicBezTo>
                  <a:cubicBezTo>
                    <a:pt x="4957" y="5030"/>
                    <a:pt x="4704" y="4932"/>
                    <a:pt x="4654" y="4932"/>
                  </a:cubicBezTo>
                  <a:cubicBezTo>
                    <a:pt x="4603" y="4932"/>
                    <a:pt x="4502" y="5030"/>
                    <a:pt x="4401" y="5030"/>
                  </a:cubicBezTo>
                  <a:cubicBezTo>
                    <a:pt x="4350" y="5030"/>
                    <a:pt x="4249" y="4932"/>
                    <a:pt x="4148" y="5030"/>
                  </a:cubicBezTo>
                  <a:cubicBezTo>
                    <a:pt x="4097" y="5030"/>
                    <a:pt x="3996" y="5227"/>
                    <a:pt x="4047" y="5030"/>
                  </a:cubicBezTo>
                  <a:cubicBezTo>
                    <a:pt x="4097" y="4833"/>
                    <a:pt x="4199" y="4932"/>
                    <a:pt x="4249" y="4833"/>
                  </a:cubicBezTo>
                  <a:cubicBezTo>
                    <a:pt x="4350" y="4833"/>
                    <a:pt x="4502" y="4734"/>
                    <a:pt x="4603" y="4636"/>
                  </a:cubicBezTo>
                  <a:cubicBezTo>
                    <a:pt x="4806" y="4537"/>
                    <a:pt x="5008" y="4537"/>
                    <a:pt x="5160" y="4340"/>
                  </a:cubicBezTo>
                  <a:cubicBezTo>
                    <a:pt x="5261" y="4340"/>
                    <a:pt x="5413" y="4241"/>
                    <a:pt x="5463" y="4438"/>
                  </a:cubicBezTo>
                  <a:cubicBezTo>
                    <a:pt x="5514" y="4537"/>
                    <a:pt x="5311" y="4636"/>
                    <a:pt x="5261" y="4734"/>
                  </a:cubicBezTo>
                  <a:cubicBezTo>
                    <a:pt x="5160" y="4833"/>
                    <a:pt x="5564" y="4833"/>
                    <a:pt x="5615" y="4833"/>
                  </a:cubicBezTo>
                  <a:cubicBezTo>
                    <a:pt x="5615" y="4833"/>
                    <a:pt x="5716" y="4833"/>
                    <a:pt x="5716" y="4833"/>
                  </a:cubicBezTo>
                  <a:cubicBezTo>
                    <a:pt x="5767" y="4734"/>
                    <a:pt x="5868" y="4537"/>
                    <a:pt x="5919" y="4636"/>
                  </a:cubicBezTo>
                  <a:cubicBezTo>
                    <a:pt x="5969" y="4734"/>
                    <a:pt x="5716" y="5326"/>
                    <a:pt x="5666" y="5326"/>
                  </a:cubicBezTo>
                  <a:cubicBezTo>
                    <a:pt x="5564" y="5326"/>
                    <a:pt x="5767" y="5326"/>
                    <a:pt x="5666" y="5326"/>
                  </a:cubicBezTo>
                  <a:close/>
                  <a:moveTo>
                    <a:pt x="7942" y="7693"/>
                  </a:moveTo>
                  <a:cubicBezTo>
                    <a:pt x="7942" y="7693"/>
                    <a:pt x="7689" y="7693"/>
                    <a:pt x="7740" y="7693"/>
                  </a:cubicBezTo>
                  <a:cubicBezTo>
                    <a:pt x="7740" y="7792"/>
                    <a:pt x="7841" y="7693"/>
                    <a:pt x="7841" y="7792"/>
                  </a:cubicBezTo>
                  <a:cubicBezTo>
                    <a:pt x="7841" y="7890"/>
                    <a:pt x="7638" y="7989"/>
                    <a:pt x="7588" y="7989"/>
                  </a:cubicBezTo>
                  <a:cubicBezTo>
                    <a:pt x="7487" y="7989"/>
                    <a:pt x="7436" y="8186"/>
                    <a:pt x="7335" y="8285"/>
                  </a:cubicBezTo>
                  <a:cubicBezTo>
                    <a:pt x="7335" y="8285"/>
                    <a:pt x="7133" y="8285"/>
                    <a:pt x="7183" y="8384"/>
                  </a:cubicBezTo>
                  <a:cubicBezTo>
                    <a:pt x="7183" y="8482"/>
                    <a:pt x="7335" y="8482"/>
                    <a:pt x="7183" y="8679"/>
                  </a:cubicBezTo>
                  <a:cubicBezTo>
                    <a:pt x="7133" y="8679"/>
                    <a:pt x="6930" y="8679"/>
                    <a:pt x="6930" y="8778"/>
                  </a:cubicBezTo>
                  <a:cubicBezTo>
                    <a:pt x="6880" y="8778"/>
                    <a:pt x="6930" y="8877"/>
                    <a:pt x="6930" y="8877"/>
                  </a:cubicBezTo>
                  <a:cubicBezTo>
                    <a:pt x="6930" y="9074"/>
                    <a:pt x="6829" y="9074"/>
                    <a:pt x="6778" y="9074"/>
                  </a:cubicBezTo>
                  <a:cubicBezTo>
                    <a:pt x="6627" y="9173"/>
                    <a:pt x="6475" y="9173"/>
                    <a:pt x="6323" y="9173"/>
                  </a:cubicBezTo>
                  <a:cubicBezTo>
                    <a:pt x="6323" y="9173"/>
                    <a:pt x="6070" y="8877"/>
                    <a:pt x="6070" y="8877"/>
                  </a:cubicBezTo>
                  <a:cubicBezTo>
                    <a:pt x="6171" y="8778"/>
                    <a:pt x="6323" y="8877"/>
                    <a:pt x="6374" y="8778"/>
                  </a:cubicBezTo>
                  <a:cubicBezTo>
                    <a:pt x="6424" y="8778"/>
                    <a:pt x="6374" y="8581"/>
                    <a:pt x="6424" y="8581"/>
                  </a:cubicBezTo>
                  <a:cubicBezTo>
                    <a:pt x="6475" y="8384"/>
                    <a:pt x="6576" y="8482"/>
                    <a:pt x="6627" y="8384"/>
                  </a:cubicBezTo>
                  <a:cubicBezTo>
                    <a:pt x="6677" y="8384"/>
                    <a:pt x="6576" y="8186"/>
                    <a:pt x="6576" y="8186"/>
                  </a:cubicBezTo>
                  <a:cubicBezTo>
                    <a:pt x="6475" y="8088"/>
                    <a:pt x="6475" y="8088"/>
                    <a:pt x="6475" y="7989"/>
                  </a:cubicBezTo>
                  <a:cubicBezTo>
                    <a:pt x="6475" y="7792"/>
                    <a:pt x="6374" y="7890"/>
                    <a:pt x="6374" y="7792"/>
                  </a:cubicBezTo>
                  <a:cubicBezTo>
                    <a:pt x="6323" y="7693"/>
                    <a:pt x="6475" y="7792"/>
                    <a:pt x="6475" y="7792"/>
                  </a:cubicBezTo>
                  <a:cubicBezTo>
                    <a:pt x="6627" y="7890"/>
                    <a:pt x="6778" y="7989"/>
                    <a:pt x="6880" y="8088"/>
                  </a:cubicBezTo>
                  <a:cubicBezTo>
                    <a:pt x="6981" y="8285"/>
                    <a:pt x="7183" y="8186"/>
                    <a:pt x="7284" y="8088"/>
                  </a:cubicBezTo>
                  <a:cubicBezTo>
                    <a:pt x="7436" y="7989"/>
                    <a:pt x="7487" y="7693"/>
                    <a:pt x="7689" y="7595"/>
                  </a:cubicBezTo>
                  <a:cubicBezTo>
                    <a:pt x="7740" y="7496"/>
                    <a:pt x="7841" y="7496"/>
                    <a:pt x="7942" y="7595"/>
                  </a:cubicBezTo>
                  <a:cubicBezTo>
                    <a:pt x="7942" y="7595"/>
                    <a:pt x="8094" y="7693"/>
                    <a:pt x="8094" y="7693"/>
                  </a:cubicBezTo>
                  <a:cubicBezTo>
                    <a:pt x="8094" y="7693"/>
                    <a:pt x="7993" y="7693"/>
                    <a:pt x="7942" y="7693"/>
                  </a:cubicBezTo>
                  <a:close/>
                  <a:moveTo>
                    <a:pt x="11230" y="16274"/>
                  </a:moveTo>
                  <a:cubicBezTo>
                    <a:pt x="11179" y="16471"/>
                    <a:pt x="11078" y="16077"/>
                    <a:pt x="11078" y="15978"/>
                  </a:cubicBezTo>
                  <a:cubicBezTo>
                    <a:pt x="11078" y="15781"/>
                    <a:pt x="11179" y="15682"/>
                    <a:pt x="11179" y="15485"/>
                  </a:cubicBezTo>
                  <a:cubicBezTo>
                    <a:pt x="11129" y="15386"/>
                    <a:pt x="11078" y="15682"/>
                    <a:pt x="11028" y="15584"/>
                  </a:cubicBezTo>
                  <a:cubicBezTo>
                    <a:pt x="11028" y="15485"/>
                    <a:pt x="11028" y="15189"/>
                    <a:pt x="10926" y="15189"/>
                  </a:cubicBezTo>
                  <a:cubicBezTo>
                    <a:pt x="10926" y="15189"/>
                    <a:pt x="10926" y="15386"/>
                    <a:pt x="10876" y="15386"/>
                  </a:cubicBezTo>
                  <a:cubicBezTo>
                    <a:pt x="10825" y="15288"/>
                    <a:pt x="10825" y="15189"/>
                    <a:pt x="10775" y="15090"/>
                  </a:cubicBezTo>
                  <a:cubicBezTo>
                    <a:pt x="10724" y="14992"/>
                    <a:pt x="10674" y="14893"/>
                    <a:pt x="10623" y="14795"/>
                  </a:cubicBezTo>
                  <a:cubicBezTo>
                    <a:pt x="10572" y="14696"/>
                    <a:pt x="10724" y="14696"/>
                    <a:pt x="10724" y="14597"/>
                  </a:cubicBezTo>
                  <a:cubicBezTo>
                    <a:pt x="10674" y="14499"/>
                    <a:pt x="10572" y="14597"/>
                    <a:pt x="10572" y="14499"/>
                  </a:cubicBezTo>
                  <a:cubicBezTo>
                    <a:pt x="10572" y="14400"/>
                    <a:pt x="10623" y="14104"/>
                    <a:pt x="10623" y="14005"/>
                  </a:cubicBezTo>
                  <a:cubicBezTo>
                    <a:pt x="10724" y="13808"/>
                    <a:pt x="10977" y="14499"/>
                    <a:pt x="10977" y="14597"/>
                  </a:cubicBezTo>
                  <a:cubicBezTo>
                    <a:pt x="11028" y="14795"/>
                    <a:pt x="11078" y="14893"/>
                    <a:pt x="11078" y="15090"/>
                  </a:cubicBezTo>
                  <a:cubicBezTo>
                    <a:pt x="11129" y="15288"/>
                    <a:pt x="11129" y="15189"/>
                    <a:pt x="11179" y="15386"/>
                  </a:cubicBezTo>
                  <a:cubicBezTo>
                    <a:pt x="11179" y="15485"/>
                    <a:pt x="11230" y="15584"/>
                    <a:pt x="11230" y="15682"/>
                  </a:cubicBezTo>
                  <a:cubicBezTo>
                    <a:pt x="11281" y="15879"/>
                    <a:pt x="11230" y="16077"/>
                    <a:pt x="11230" y="16274"/>
                  </a:cubicBezTo>
                  <a:cubicBezTo>
                    <a:pt x="11179" y="16373"/>
                    <a:pt x="11230" y="16175"/>
                    <a:pt x="11230" y="16274"/>
                  </a:cubicBezTo>
                  <a:close/>
                </a:path>
              </a:pathLst>
            </a:cu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19" name="Freeform 643"/>
            <p:cNvSpPr/>
            <p:nvPr/>
          </p:nvSpPr>
          <p:spPr>
            <a:xfrm>
              <a:off x="14239549" y="6422087"/>
              <a:ext cx="84326" cy="7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48" h="17780" extrusionOk="0">
                  <a:moveTo>
                    <a:pt x="15888" y="0"/>
                  </a:moveTo>
                  <a:cubicBezTo>
                    <a:pt x="11568" y="2400"/>
                    <a:pt x="-3552" y="9600"/>
                    <a:pt x="768" y="16800"/>
                  </a:cubicBezTo>
                  <a:cubicBezTo>
                    <a:pt x="5088" y="21600"/>
                    <a:pt x="15888" y="7200"/>
                    <a:pt x="18048" y="7200"/>
                  </a:cubicBezTo>
                  <a:cubicBezTo>
                    <a:pt x="18048" y="4800"/>
                    <a:pt x="15888" y="2400"/>
                    <a:pt x="15888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20" name="Freeform 644"/>
            <p:cNvSpPr/>
            <p:nvPr/>
          </p:nvSpPr>
          <p:spPr>
            <a:xfrm>
              <a:off x="14312420" y="6400726"/>
              <a:ext cx="110375" cy="4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0" h="18982" extrusionOk="0">
                  <a:moveTo>
                    <a:pt x="18463" y="0"/>
                  </a:moveTo>
                  <a:cubicBezTo>
                    <a:pt x="20125" y="0"/>
                    <a:pt x="10156" y="0"/>
                    <a:pt x="10156" y="0"/>
                  </a:cubicBezTo>
                  <a:cubicBezTo>
                    <a:pt x="8494" y="0"/>
                    <a:pt x="-1475" y="4320"/>
                    <a:pt x="187" y="8640"/>
                  </a:cubicBezTo>
                  <a:cubicBezTo>
                    <a:pt x="3510" y="21600"/>
                    <a:pt x="1848" y="21600"/>
                    <a:pt x="6833" y="12960"/>
                  </a:cubicBezTo>
                  <a:cubicBezTo>
                    <a:pt x="11817" y="8640"/>
                    <a:pt x="15140" y="8640"/>
                    <a:pt x="18463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21" name="Freeform 645"/>
            <p:cNvSpPr/>
            <p:nvPr/>
          </p:nvSpPr>
          <p:spPr>
            <a:xfrm>
              <a:off x="8867366" y="3011687"/>
              <a:ext cx="294563" cy="17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600" extrusionOk="0">
                  <a:moveTo>
                    <a:pt x="6968" y="21600"/>
                  </a:moveTo>
                  <a:cubicBezTo>
                    <a:pt x="8361" y="21600"/>
                    <a:pt x="7665" y="17788"/>
                    <a:pt x="9058" y="17788"/>
                  </a:cubicBezTo>
                  <a:cubicBezTo>
                    <a:pt x="10452" y="17788"/>
                    <a:pt x="11148" y="20329"/>
                    <a:pt x="12542" y="20329"/>
                  </a:cubicBezTo>
                  <a:cubicBezTo>
                    <a:pt x="13239" y="20329"/>
                    <a:pt x="13935" y="20329"/>
                    <a:pt x="14632" y="20329"/>
                  </a:cubicBezTo>
                  <a:cubicBezTo>
                    <a:pt x="15329" y="20329"/>
                    <a:pt x="16026" y="19059"/>
                    <a:pt x="16026" y="19059"/>
                  </a:cubicBezTo>
                  <a:cubicBezTo>
                    <a:pt x="18116" y="17788"/>
                    <a:pt x="18813" y="16518"/>
                    <a:pt x="20206" y="13976"/>
                  </a:cubicBezTo>
                  <a:cubicBezTo>
                    <a:pt x="21600" y="11435"/>
                    <a:pt x="20206" y="10165"/>
                    <a:pt x="18813" y="8894"/>
                  </a:cubicBezTo>
                  <a:cubicBezTo>
                    <a:pt x="17419" y="7624"/>
                    <a:pt x="15329" y="3812"/>
                    <a:pt x="14632" y="6353"/>
                  </a:cubicBezTo>
                  <a:cubicBezTo>
                    <a:pt x="13239" y="10165"/>
                    <a:pt x="12542" y="5082"/>
                    <a:pt x="11845" y="3812"/>
                  </a:cubicBezTo>
                  <a:cubicBezTo>
                    <a:pt x="11148" y="2541"/>
                    <a:pt x="9058" y="3812"/>
                    <a:pt x="9058" y="0"/>
                  </a:cubicBezTo>
                  <a:cubicBezTo>
                    <a:pt x="9058" y="1271"/>
                    <a:pt x="8361" y="3812"/>
                    <a:pt x="7665" y="2541"/>
                  </a:cubicBezTo>
                  <a:cubicBezTo>
                    <a:pt x="6271" y="0"/>
                    <a:pt x="6271" y="0"/>
                    <a:pt x="5574" y="2541"/>
                  </a:cubicBezTo>
                  <a:cubicBezTo>
                    <a:pt x="4877" y="3812"/>
                    <a:pt x="0" y="6353"/>
                    <a:pt x="0" y="7624"/>
                  </a:cubicBezTo>
                  <a:cubicBezTo>
                    <a:pt x="0" y="7624"/>
                    <a:pt x="697" y="11435"/>
                    <a:pt x="1394" y="12706"/>
                  </a:cubicBezTo>
                  <a:cubicBezTo>
                    <a:pt x="1394" y="13976"/>
                    <a:pt x="2090" y="15247"/>
                    <a:pt x="2787" y="16518"/>
                  </a:cubicBezTo>
                  <a:cubicBezTo>
                    <a:pt x="4181" y="17788"/>
                    <a:pt x="5574" y="21600"/>
                    <a:pt x="6968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22" name="Freeform 646"/>
            <p:cNvSpPr/>
            <p:nvPr/>
          </p:nvSpPr>
          <p:spPr>
            <a:xfrm>
              <a:off x="8729439" y="3157643"/>
              <a:ext cx="361176" cy="16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18681" y="2700"/>
                  </a:moveTo>
                  <a:cubicBezTo>
                    <a:pt x="17514" y="2700"/>
                    <a:pt x="16346" y="0"/>
                    <a:pt x="15762" y="0"/>
                  </a:cubicBezTo>
                  <a:cubicBezTo>
                    <a:pt x="14595" y="0"/>
                    <a:pt x="15178" y="4050"/>
                    <a:pt x="14011" y="4050"/>
                  </a:cubicBezTo>
                  <a:cubicBezTo>
                    <a:pt x="12843" y="4050"/>
                    <a:pt x="12843" y="2700"/>
                    <a:pt x="11676" y="4050"/>
                  </a:cubicBezTo>
                  <a:cubicBezTo>
                    <a:pt x="11676" y="4050"/>
                    <a:pt x="9341" y="8100"/>
                    <a:pt x="9924" y="9450"/>
                  </a:cubicBezTo>
                  <a:cubicBezTo>
                    <a:pt x="9924" y="10800"/>
                    <a:pt x="11092" y="13500"/>
                    <a:pt x="9341" y="12150"/>
                  </a:cubicBezTo>
                  <a:cubicBezTo>
                    <a:pt x="8757" y="12150"/>
                    <a:pt x="8173" y="10800"/>
                    <a:pt x="7589" y="12150"/>
                  </a:cubicBezTo>
                  <a:cubicBezTo>
                    <a:pt x="7005" y="12150"/>
                    <a:pt x="5838" y="13500"/>
                    <a:pt x="5254" y="13500"/>
                  </a:cubicBezTo>
                  <a:cubicBezTo>
                    <a:pt x="4086" y="13500"/>
                    <a:pt x="3503" y="10800"/>
                    <a:pt x="2919" y="14850"/>
                  </a:cubicBezTo>
                  <a:cubicBezTo>
                    <a:pt x="2919" y="14850"/>
                    <a:pt x="584" y="12150"/>
                    <a:pt x="0" y="12150"/>
                  </a:cubicBezTo>
                  <a:cubicBezTo>
                    <a:pt x="0" y="14850"/>
                    <a:pt x="584" y="16200"/>
                    <a:pt x="2335" y="17550"/>
                  </a:cubicBezTo>
                  <a:cubicBezTo>
                    <a:pt x="2919" y="17550"/>
                    <a:pt x="2919" y="17550"/>
                    <a:pt x="3503" y="17550"/>
                  </a:cubicBezTo>
                  <a:cubicBezTo>
                    <a:pt x="4086" y="17550"/>
                    <a:pt x="4086" y="20250"/>
                    <a:pt x="4670" y="18900"/>
                  </a:cubicBezTo>
                  <a:cubicBezTo>
                    <a:pt x="5838" y="17550"/>
                    <a:pt x="5838" y="17550"/>
                    <a:pt x="7005" y="17550"/>
                  </a:cubicBezTo>
                  <a:cubicBezTo>
                    <a:pt x="8173" y="17550"/>
                    <a:pt x="7589" y="18900"/>
                    <a:pt x="8757" y="20250"/>
                  </a:cubicBezTo>
                  <a:cubicBezTo>
                    <a:pt x="9924" y="21600"/>
                    <a:pt x="11676" y="21600"/>
                    <a:pt x="12843" y="21600"/>
                  </a:cubicBezTo>
                  <a:cubicBezTo>
                    <a:pt x="14595" y="21600"/>
                    <a:pt x="15178" y="18900"/>
                    <a:pt x="16930" y="18900"/>
                  </a:cubicBezTo>
                  <a:cubicBezTo>
                    <a:pt x="18097" y="18900"/>
                    <a:pt x="19265" y="17550"/>
                    <a:pt x="19265" y="16200"/>
                  </a:cubicBezTo>
                  <a:cubicBezTo>
                    <a:pt x="19849" y="14850"/>
                    <a:pt x="19849" y="13500"/>
                    <a:pt x="19849" y="12150"/>
                  </a:cubicBezTo>
                  <a:cubicBezTo>
                    <a:pt x="19849" y="9450"/>
                    <a:pt x="20432" y="12150"/>
                    <a:pt x="21016" y="10800"/>
                  </a:cubicBezTo>
                  <a:cubicBezTo>
                    <a:pt x="21600" y="8100"/>
                    <a:pt x="21016" y="4050"/>
                    <a:pt x="21016" y="2700"/>
                  </a:cubicBezTo>
                  <a:cubicBezTo>
                    <a:pt x="19849" y="2700"/>
                    <a:pt x="19265" y="2700"/>
                    <a:pt x="18681" y="27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23" name="Freeform 647"/>
            <p:cNvSpPr/>
            <p:nvPr/>
          </p:nvSpPr>
          <p:spPr>
            <a:xfrm>
              <a:off x="8601603" y="3288065"/>
              <a:ext cx="548719" cy="57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382" extrusionOk="0">
                  <a:moveTo>
                    <a:pt x="14021" y="3709"/>
                  </a:moveTo>
                  <a:cubicBezTo>
                    <a:pt x="14400" y="3317"/>
                    <a:pt x="15158" y="3709"/>
                    <a:pt x="15537" y="3317"/>
                  </a:cubicBezTo>
                  <a:cubicBezTo>
                    <a:pt x="16295" y="2924"/>
                    <a:pt x="15916" y="2531"/>
                    <a:pt x="16295" y="2138"/>
                  </a:cubicBezTo>
                  <a:cubicBezTo>
                    <a:pt x="16295" y="1746"/>
                    <a:pt x="16674" y="1353"/>
                    <a:pt x="17053" y="1353"/>
                  </a:cubicBezTo>
                  <a:cubicBezTo>
                    <a:pt x="17432" y="960"/>
                    <a:pt x="17053" y="960"/>
                    <a:pt x="17053" y="175"/>
                  </a:cubicBezTo>
                  <a:cubicBezTo>
                    <a:pt x="16674" y="567"/>
                    <a:pt x="16295" y="567"/>
                    <a:pt x="15537" y="567"/>
                  </a:cubicBezTo>
                  <a:cubicBezTo>
                    <a:pt x="14779" y="567"/>
                    <a:pt x="14021" y="1746"/>
                    <a:pt x="13642" y="1353"/>
                  </a:cubicBezTo>
                  <a:cubicBezTo>
                    <a:pt x="12505" y="960"/>
                    <a:pt x="10611" y="1353"/>
                    <a:pt x="10232" y="175"/>
                  </a:cubicBezTo>
                  <a:cubicBezTo>
                    <a:pt x="9853" y="-218"/>
                    <a:pt x="8716" y="175"/>
                    <a:pt x="8337" y="175"/>
                  </a:cubicBezTo>
                  <a:cubicBezTo>
                    <a:pt x="7579" y="960"/>
                    <a:pt x="7579" y="175"/>
                    <a:pt x="7200" y="175"/>
                  </a:cubicBezTo>
                  <a:cubicBezTo>
                    <a:pt x="6821" y="175"/>
                    <a:pt x="6821" y="960"/>
                    <a:pt x="6821" y="960"/>
                  </a:cubicBezTo>
                  <a:cubicBezTo>
                    <a:pt x="6821" y="960"/>
                    <a:pt x="6442" y="1353"/>
                    <a:pt x="6442" y="1353"/>
                  </a:cubicBezTo>
                  <a:cubicBezTo>
                    <a:pt x="6442" y="1746"/>
                    <a:pt x="6063" y="1746"/>
                    <a:pt x="5684" y="1746"/>
                  </a:cubicBezTo>
                  <a:cubicBezTo>
                    <a:pt x="5684" y="1746"/>
                    <a:pt x="5305" y="1746"/>
                    <a:pt x="4926" y="1746"/>
                  </a:cubicBezTo>
                  <a:cubicBezTo>
                    <a:pt x="4926" y="1746"/>
                    <a:pt x="4926" y="1746"/>
                    <a:pt x="4547" y="1353"/>
                  </a:cubicBezTo>
                  <a:cubicBezTo>
                    <a:pt x="4547" y="1353"/>
                    <a:pt x="4168" y="2531"/>
                    <a:pt x="4168" y="2924"/>
                  </a:cubicBezTo>
                  <a:cubicBezTo>
                    <a:pt x="4168" y="3317"/>
                    <a:pt x="3411" y="2138"/>
                    <a:pt x="3411" y="1746"/>
                  </a:cubicBezTo>
                  <a:cubicBezTo>
                    <a:pt x="2653" y="1353"/>
                    <a:pt x="2274" y="2531"/>
                    <a:pt x="1895" y="2531"/>
                  </a:cubicBezTo>
                  <a:cubicBezTo>
                    <a:pt x="1137" y="2531"/>
                    <a:pt x="379" y="2531"/>
                    <a:pt x="0" y="2531"/>
                  </a:cubicBezTo>
                  <a:cubicBezTo>
                    <a:pt x="0" y="2924"/>
                    <a:pt x="379" y="3317"/>
                    <a:pt x="379" y="3709"/>
                  </a:cubicBezTo>
                  <a:cubicBezTo>
                    <a:pt x="379" y="4495"/>
                    <a:pt x="0" y="4495"/>
                    <a:pt x="0" y="5280"/>
                  </a:cubicBezTo>
                  <a:cubicBezTo>
                    <a:pt x="0" y="5673"/>
                    <a:pt x="0" y="6851"/>
                    <a:pt x="758" y="6851"/>
                  </a:cubicBezTo>
                  <a:cubicBezTo>
                    <a:pt x="1137" y="7244"/>
                    <a:pt x="1516" y="6851"/>
                    <a:pt x="1516" y="8029"/>
                  </a:cubicBezTo>
                  <a:cubicBezTo>
                    <a:pt x="2274" y="7637"/>
                    <a:pt x="3789" y="6066"/>
                    <a:pt x="4547" y="6458"/>
                  </a:cubicBezTo>
                  <a:cubicBezTo>
                    <a:pt x="4926" y="6851"/>
                    <a:pt x="5305" y="7244"/>
                    <a:pt x="5684" y="7244"/>
                  </a:cubicBezTo>
                  <a:cubicBezTo>
                    <a:pt x="6063" y="7244"/>
                    <a:pt x="6442" y="8029"/>
                    <a:pt x="6442" y="8422"/>
                  </a:cubicBezTo>
                  <a:cubicBezTo>
                    <a:pt x="6821" y="8815"/>
                    <a:pt x="6821" y="9207"/>
                    <a:pt x="6821" y="9600"/>
                  </a:cubicBezTo>
                  <a:cubicBezTo>
                    <a:pt x="7200" y="9993"/>
                    <a:pt x="7579" y="10386"/>
                    <a:pt x="7958" y="10778"/>
                  </a:cubicBezTo>
                  <a:cubicBezTo>
                    <a:pt x="8716" y="11171"/>
                    <a:pt x="9474" y="11957"/>
                    <a:pt x="10611" y="12742"/>
                  </a:cubicBezTo>
                  <a:cubicBezTo>
                    <a:pt x="11368" y="13527"/>
                    <a:pt x="11747" y="13527"/>
                    <a:pt x="12505" y="13920"/>
                  </a:cubicBezTo>
                  <a:cubicBezTo>
                    <a:pt x="13642" y="14706"/>
                    <a:pt x="14400" y="15884"/>
                    <a:pt x="15916" y="16277"/>
                  </a:cubicBezTo>
                  <a:cubicBezTo>
                    <a:pt x="16674" y="16669"/>
                    <a:pt x="16674" y="17847"/>
                    <a:pt x="17053" y="18633"/>
                  </a:cubicBezTo>
                  <a:cubicBezTo>
                    <a:pt x="17053" y="19418"/>
                    <a:pt x="15916" y="20204"/>
                    <a:pt x="16295" y="21382"/>
                  </a:cubicBezTo>
                  <a:cubicBezTo>
                    <a:pt x="16295" y="20989"/>
                    <a:pt x="18568" y="19026"/>
                    <a:pt x="18568" y="18633"/>
                  </a:cubicBezTo>
                  <a:cubicBezTo>
                    <a:pt x="18947" y="18240"/>
                    <a:pt x="17811" y="17455"/>
                    <a:pt x="17811" y="17455"/>
                  </a:cubicBezTo>
                  <a:cubicBezTo>
                    <a:pt x="17053" y="16669"/>
                    <a:pt x="18568" y="15098"/>
                    <a:pt x="18947" y="15491"/>
                  </a:cubicBezTo>
                  <a:cubicBezTo>
                    <a:pt x="19326" y="15884"/>
                    <a:pt x="19705" y="15884"/>
                    <a:pt x="20084" y="15884"/>
                  </a:cubicBezTo>
                  <a:cubicBezTo>
                    <a:pt x="20463" y="16277"/>
                    <a:pt x="20463" y="16669"/>
                    <a:pt x="20842" y="17062"/>
                  </a:cubicBezTo>
                  <a:cubicBezTo>
                    <a:pt x="21600" y="17062"/>
                    <a:pt x="20463" y="15491"/>
                    <a:pt x="20084" y="15098"/>
                  </a:cubicBezTo>
                  <a:cubicBezTo>
                    <a:pt x="19326" y="14313"/>
                    <a:pt x="17811" y="14313"/>
                    <a:pt x="16674" y="13527"/>
                  </a:cubicBezTo>
                  <a:cubicBezTo>
                    <a:pt x="16295" y="13135"/>
                    <a:pt x="17432" y="12349"/>
                    <a:pt x="16674" y="12349"/>
                  </a:cubicBezTo>
                  <a:cubicBezTo>
                    <a:pt x="16295" y="11957"/>
                    <a:pt x="15537" y="12349"/>
                    <a:pt x="14779" y="11957"/>
                  </a:cubicBezTo>
                  <a:cubicBezTo>
                    <a:pt x="14021" y="11564"/>
                    <a:pt x="13642" y="10778"/>
                    <a:pt x="13263" y="9993"/>
                  </a:cubicBezTo>
                  <a:cubicBezTo>
                    <a:pt x="12884" y="9207"/>
                    <a:pt x="12884" y="8422"/>
                    <a:pt x="12126" y="8029"/>
                  </a:cubicBezTo>
                  <a:cubicBezTo>
                    <a:pt x="11747" y="7637"/>
                    <a:pt x="10232" y="7244"/>
                    <a:pt x="10232" y="6458"/>
                  </a:cubicBezTo>
                  <a:cubicBezTo>
                    <a:pt x="10232" y="6066"/>
                    <a:pt x="10232" y="5673"/>
                    <a:pt x="10232" y="5673"/>
                  </a:cubicBezTo>
                  <a:cubicBezTo>
                    <a:pt x="10611" y="4887"/>
                    <a:pt x="10611" y="4887"/>
                    <a:pt x="10611" y="4495"/>
                  </a:cubicBezTo>
                  <a:cubicBezTo>
                    <a:pt x="10232" y="3317"/>
                    <a:pt x="11368" y="3709"/>
                    <a:pt x="11368" y="3317"/>
                  </a:cubicBezTo>
                  <a:cubicBezTo>
                    <a:pt x="11747" y="2924"/>
                    <a:pt x="12126" y="2924"/>
                    <a:pt x="12126" y="2924"/>
                  </a:cubicBezTo>
                  <a:cubicBezTo>
                    <a:pt x="12884" y="2924"/>
                    <a:pt x="12884" y="3317"/>
                    <a:pt x="12884" y="3709"/>
                  </a:cubicBezTo>
                  <a:cubicBezTo>
                    <a:pt x="13263" y="3709"/>
                    <a:pt x="13642" y="3709"/>
                    <a:pt x="14021" y="3709"/>
                  </a:cubicBezTo>
                  <a:cubicBezTo>
                    <a:pt x="14021" y="3317"/>
                    <a:pt x="13642" y="3709"/>
                    <a:pt x="14021" y="370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24" name="Freeform 648"/>
            <p:cNvSpPr/>
            <p:nvPr/>
          </p:nvSpPr>
          <p:spPr>
            <a:xfrm>
              <a:off x="8933385" y="3314279"/>
              <a:ext cx="260293" cy="263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600" extrusionOk="0">
                  <a:moveTo>
                    <a:pt x="9156" y="8640"/>
                  </a:moveTo>
                  <a:cubicBezTo>
                    <a:pt x="11556" y="8640"/>
                    <a:pt x="13956" y="6912"/>
                    <a:pt x="16356" y="7776"/>
                  </a:cubicBezTo>
                  <a:cubicBezTo>
                    <a:pt x="17956" y="7776"/>
                    <a:pt x="19556" y="8640"/>
                    <a:pt x="21156" y="9504"/>
                  </a:cubicBezTo>
                  <a:cubicBezTo>
                    <a:pt x="20356" y="7776"/>
                    <a:pt x="20356" y="6048"/>
                    <a:pt x="19556" y="3456"/>
                  </a:cubicBezTo>
                  <a:cubicBezTo>
                    <a:pt x="17156" y="5184"/>
                    <a:pt x="14756" y="3456"/>
                    <a:pt x="13156" y="2592"/>
                  </a:cubicBezTo>
                  <a:cubicBezTo>
                    <a:pt x="11556" y="1728"/>
                    <a:pt x="10756" y="1728"/>
                    <a:pt x="9956" y="0"/>
                  </a:cubicBezTo>
                  <a:cubicBezTo>
                    <a:pt x="9956" y="0"/>
                    <a:pt x="8356" y="864"/>
                    <a:pt x="8356" y="1728"/>
                  </a:cubicBezTo>
                  <a:cubicBezTo>
                    <a:pt x="6756" y="2592"/>
                    <a:pt x="7556" y="6912"/>
                    <a:pt x="4356" y="6048"/>
                  </a:cubicBezTo>
                  <a:cubicBezTo>
                    <a:pt x="2756" y="5184"/>
                    <a:pt x="1156" y="6048"/>
                    <a:pt x="356" y="6048"/>
                  </a:cubicBezTo>
                  <a:cubicBezTo>
                    <a:pt x="-444" y="6912"/>
                    <a:pt x="356" y="9504"/>
                    <a:pt x="356" y="9504"/>
                  </a:cubicBezTo>
                  <a:cubicBezTo>
                    <a:pt x="356" y="9504"/>
                    <a:pt x="1956" y="8640"/>
                    <a:pt x="1956" y="8640"/>
                  </a:cubicBezTo>
                  <a:cubicBezTo>
                    <a:pt x="2756" y="8640"/>
                    <a:pt x="2756" y="10368"/>
                    <a:pt x="2756" y="11232"/>
                  </a:cubicBezTo>
                  <a:cubicBezTo>
                    <a:pt x="2756" y="9504"/>
                    <a:pt x="3556" y="6912"/>
                    <a:pt x="4356" y="8640"/>
                  </a:cubicBezTo>
                  <a:cubicBezTo>
                    <a:pt x="5156" y="11232"/>
                    <a:pt x="6756" y="12960"/>
                    <a:pt x="8356" y="14688"/>
                  </a:cubicBezTo>
                  <a:cubicBezTo>
                    <a:pt x="10756" y="17280"/>
                    <a:pt x="14756" y="19008"/>
                    <a:pt x="17956" y="21600"/>
                  </a:cubicBezTo>
                  <a:cubicBezTo>
                    <a:pt x="17956" y="19872"/>
                    <a:pt x="17956" y="19872"/>
                    <a:pt x="16356" y="19008"/>
                  </a:cubicBezTo>
                  <a:cubicBezTo>
                    <a:pt x="14756" y="18144"/>
                    <a:pt x="13156" y="17280"/>
                    <a:pt x="12356" y="16416"/>
                  </a:cubicBezTo>
                  <a:cubicBezTo>
                    <a:pt x="10756" y="14688"/>
                    <a:pt x="6756" y="8640"/>
                    <a:pt x="9156" y="86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25" name="Freeform 649"/>
            <p:cNvSpPr/>
            <p:nvPr/>
          </p:nvSpPr>
          <p:spPr>
            <a:xfrm>
              <a:off x="8029508" y="3014294"/>
              <a:ext cx="634153" cy="581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126" extrusionOk="0">
                  <a:moveTo>
                    <a:pt x="18982" y="11652"/>
                  </a:moveTo>
                  <a:cubicBezTo>
                    <a:pt x="18655" y="10894"/>
                    <a:pt x="17673" y="12410"/>
                    <a:pt x="18000" y="11273"/>
                  </a:cubicBezTo>
                  <a:cubicBezTo>
                    <a:pt x="18000" y="10894"/>
                    <a:pt x="18982" y="9000"/>
                    <a:pt x="19309" y="9000"/>
                  </a:cubicBezTo>
                  <a:cubicBezTo>
                    <a:pt x="19637" y="8621"/>
                    <a:pt x="19964" y="9379"/>
                    <a:pt x="20291" y="8621"/>
                  </a:cubicBezTo>
                  <a:cubicBezTo>
                    <a:pt x="20618" y="7484"/>
                    <a:pt x="20291" y="6726"/>
                    <a:pt x="20946" y="5589"/>
                  </a:cubicBezTo>
                  <a:cubicBezTo>
                    <a:pt x="21273" y="4831"/>
                    <a:pt x="19637" y="4831"/>
                    <a:pt x="19309" y="4831"/>
                  </a:cubicBezTo>
                  <a:cubicBezTo>
                    <a:pt x="18655" y="4831"/>
                    <a:pt x="18328" y="4452"/>
                    <a:pt x="18328" y="4073"/>
                  </a:cubicBezTo>
                  <a:cubicBezTo>
                    <a:pt x="18000" y="4073"/>
                    <a:pt x="17673" y="4073"/>
                    <a:pt x="17673" y="4073"/>
                  </a:cubicBezTo>
                  <a:cubicBezTo>
                    <a:pt x="17018" y="4073"/>
                    <a:pt x="15382" y="3316"/>
                    <a:pt x="15382" y="2558"/>
                  </a:cubicBezTo>
                  <a:cubicBezTo>
                    <a:pt x="15055" y="3694"/>
                    <a:pt x="14073" y="1800"/>
                    <a:pt x="13746" y="1800"/>
                  </a:cubicBezTo>
                  <a:cubicBezTo>
                    <a:pt x="13091" y="1421"/>
                    <a:pt x="12437" y="1042"/>
                    <a:pt x="12109" y="284"/>
                  </a:cubicBezTo>
                  <a:cubicBezTo>
                    <a:pt x="11782" y="-95"/>
                    <a:pt x="11128" y="-95"/>
                    <a:pt x="10800" y="284"/>
                  </a:cubicBezTo>
                  <a:cubicBezTo>
                    <a:pt x="10473" y="663"/>
                    <a:pt x="10146" y="1421"/>
                    <a:pt x="10473" y="1800"/>
                  </a:cubicBezTo>
                  <a:cubicBezTo>
                    <a:pt x="10473" y="2179"/>
                    <a:pt x="9818" y="2558"/>
                    <a:pt x="9491" y="2937"/>
                  </a:cubicBezTo>
                  <a:cubicBezTo>
                    <a:pt x="9164" y="2937"/>
                    <a:pt x="8509" y="2937"/>
                    <a:pt x="8182" y="3694"/>
                  </a:cubicBezTo>
                  <a:cubicBezTo>
                    <a:pt x="8182" y="4073"/>
                    <a:pt x="7855" y="4452"/>
                    <a:pt x="7528" y="4452"/>
                  </a:cubicBezTo>
                  <a:cubicBezTo>
                    <a:pt x="6873" y="4452"/>
                    <a:pt x="6546" y="4452"/>
                    <a:pt x="6218" y="4073"/>
                  </a:cubicBezTo>
                  <a:cubicBezTo>
                    <a:pt x="5564" y="4073"/>
                    <a:pt x="5564" y="3694"/>
                    <a:pt x="4909" y="3694"/>
                  </a:cubicBezTo>
                  <a:cubicBezTo>
                    <a:pt x="4255" y="3316"/>
                    <a:pt x="6218" y="5968"/>
                    <a:pt x="4909" y="5968"/>
                  </a:cubicBezTo>
                  <a:cubicBezTo>
                    <a:pt x="3928" y="5968"/>
                    <a:pt x="3273" y="6347"/>
                    <a:pt x="2618" y="5589"/>
                  </a:cubicBezTo>
                  <a:cubicBezTo>
                    <a:pt x="2291" y="5210"/>
                    <a:pt x="0" y="5968"/>
                    <a:pt x="0" y="6347"/>
                  </a:cubicBezTo>
                  <a:cubicBezTo>
                    <a:pt x="0" y="6726"/>
                    <a:pt x="982" y="6726"/>
                    <a:pt x="328" y="7105"/>
                  </a:cubicBezTo>
                  <a:cubicBezTo>
                    <a:pt x="-327" y="7484"/>
                    <a:pt x="655" y="7863"/>
                    <a:pt x="982" y="7863"/>
                  </a:cubicBezTo>
                  <a:cubicBezTo>
                    <a:pt x="1637" y="8242"/>
                    <a:pt x="4582" y="8621"/>
                    <a:pt x="4582" y="9379"/>
                  </a:cubicBezTo>
                  <a:cubicBezTo>
                    <a:pt x="4582" y="9758"/>
                    <a:pt x="3928" y="9758"/>
                    <a:pt x="4255" y="10516"/>
                  </a:cubicBezTo>
                  <a:cubicBezTo>
                    <a:pt x="4909" y="11273"/>
                    <a:pt x="5237" y="11273"/>
                    <a:pt x="5891" y="11652"/>
                  </a:cubicBezTo>
                  <a:cubicBezTo>
                    <a:pt x="6546" y="12031"/>
                    <a:pt x="5564" y="12789"/>
                    <a:pt x="6218" y="13168"/>
                  </a:cubicBezTo>
                  <a:cubicBezTo>
                    <a:pt x="6218" y="13168"/>
                    <a:pt x="6873" y="14305"/>
                    <a:pt x="6873" y="14305"/>
                  </a:cubicBezTo>
                  <a:cubicBezTo>
                    <a:pt x="6546" y="14684"/>
                    <a:pt x="6218" y="13547"/>
                    <a:pt x="5891" y="13547"/>
                  </a:cubicBezTo>
                  <a:cubicBezTo>
                    <a:pt x="5564" y="13547"/>
                    <a:pt x="5891" y="18094"/>
                    <a:pt x="4909" y="18473"/>
                  </a:cubicBezTo>
                  <a:cubicBezTo>
                    <a:pt x="5891" y="19231"/>
                    <a:pt x="7200" y="20368"/>
                    <a:pt x="8509" y="19989"/>
                  </a:cubicBezTo>
                  <a:cubicBezTo>
                    <a:pt x="8837" y="19989"/>
                    <a:pt x="9164" y="19610"/>
                    <a:pt x="9491" y="19989"/>
                  </a:cubicBezTo>
                  <a:cubicBezTo>
                    <a:pt x="9818" y="19989"/>
                    <a:pt x="10146" y="20368"/>
                    <a:pt x="10473" y="20747"/>
                  </a:cubicBezTo>
                  <a:cubicBezTo>
                    <a:pt x="11128" y="21126"/>
                    <a:pt x="13091" y="21505"/>
                    <a:pt x="12764" y="20368"/>
                  </a:cubicBezTo>
                  <a:cubicBezTo>
                    <a:pt x="12437" y="18473"/>
                    <a:pt x="14073" y="17716"/>
                    <a:pt x="15055" y="18094"/>
                  </a:cubicBezTo>
                  <a:cubicBezTo>
                    <a:pt x="16364" y="18473"/>
                    <a:pt x="17018" y="19610"/>
                    <a:pt x="18328" y="18852"/>
                  </a:cubicBezTo>
                  <a:cubicBezTo>
                    <a:pt x="18982" y="18473"/>
                    <a:pt x="19309" y="18094"/>
                    <a:pt x="19964" y="17716"/>
                  </a:cubicBezTo>
                  <a:cubicBezTo>
                    <a:pt x="19964" y="17716"/>
                    <a:pt x="20618" y="16958"/>
                    <a:pt x="19964" y="16958"/>
                  </a:cubicBezTo>
                  <a:cubicBezTo>
                    <a:pt x="19309" y="16579"/>
                    <a:pt x="18655" y="15063"/>
                    <a:pt x="18982" y="14305"/>
                  </a:cubicBezTo>
                  <a:cubicBezTo>
                    <a:pt x="19637" y="13547"/>
                    <a:pt x="19309" y="13547"/>
                    <a:pt x="18982" y="12789"/>
                  </a:cubicBezTo>
                  <a:cubicBezTo>
                    <a:pt x="18982" y="12410"/>
                    <a:pt x="18982" y="12031"/>
                    <a:pt x="18982" y="11652"/>
                  </a:cubicBezTo>
                  <a:cubicBezTo>
                    <a:pt x="18655" y="11273"/>
                    <a:pt x="18982" y="12031"/>
                    <a:pt x="18982" y="11652"/>
                  </a:cubicBezTo>
                  <a:close/>
                </a:path>
              </a:pathLst>
            </a:custGeom>
            <a:solidFill>
              <a:srgbClr val="8724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26" name="Freeform 650"/>
            <p:cNvSpPr/>
            <p:nvPr/>
          </p:nvSpPr>
          <p:spPr>
            <a:xfrm>
              <a:off x="8568463" y="3248884"/>
              <a:ext cx="211434" cy="11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16193" extrusionOk="0">
                  <a:moveTo>
                    <a:pt x="15977" y="640"/>
                  </a:moveTo>
                  <a:cubicBezTo>
                    <a:pt x="13031" y="-800"/>
                    <a:pt x="11068" y="640"/>
                    <a:pt x="8122" y="640"/>
                  </a:cubicBezTo>
                  <a:cubicBezTo>
                    <a:pt x="6159" y="640"/>
                    <a:pt x="8122" y="640"/>
                    <a:pt x="7141" y="2080"/>
                  </a:cubicBezTo>
                  <a:cubicBezTo>
                    <a:pt x="6159" y="2080"/>
                    <a:pt x="4195" y="2080"/>
                    <a:pt x="4195" y="2080"/>
                  </a:cubicBezTo>
                  <a:cubicBezTo>
                    <a:pt x="3213" y="2080"/>
                    <a:pt x="2231" y="6400"/>
                    <a:pt x="2231" y="6400"/>
                  </a:cubicBezTo>
                  <a:cubicBezTo>
                    <a:pt x="1250" y="7840"/>
                    <a:pt x="-714" y="13600"/>
                    <a:pt x="268" y="12160"/>
                  </a:cubicBezTo>
                  <a:cubicBezTo>
                    <a:pt x="2231" y="12160"/>
                    <a:pt x="2231" y="10720"/>
                    <a:pt x="3213" y="13600"/>
                  </a:cubicBezTo>
                  <a:cubicBezTo>
                    <a:pt x="3213" y="16480"/>
                    <a:pt x="4195" y="15040"/>
                    <a:pt x="6159" y="15040"/>
                  </a:cubicBezTo>
                  <a:cubicBezTo>
                    <a:pt x="7141" y="15040"/>
                    <a:pt x="9104" y="15040"/>
                    <a:pt x="10086" y="13600"/>
                  </a:cubicBezTo>
                  <a:cubicBezTo>
                    <a:pt x="11068" y="10720"/>
                    <a:pt x="12050" y="12160"/>
                    <a:pt x="12050" y="13600"/>
                  </a:cubicBezTo>
                  <a:cubicBezTo>
                    <a:pt x="14995" y="20800"/>
                    <a:pt x="14013" y="10720"/>
                    <a:pt x="14995" y="10720"/>
                  </a:cubicBezTo>
                  <a:cubicBezTo>
                    <a:pt x="15977" y="10720"/>
                    <a:pt x="15977" y="12160"/>
                    <a:pt x="16959" y="12160"/>
                  </a:cubicBezTo>
                  <a:cubicBezTo>
                    <a:pt x="17941" y="12160"/>
                    <a:pt x="18922" y="12160"/>
                    <a:pt x="19904" y="10720"/>
                  </a:cubicBezTo>
                  <a:cubicBezTo>
                    <a:pt x="20886" y="9280"/>
                    <a:pt x="20886" y="9280"/>
                    <a:pt x="20886" y="6400"/>
                  </a:cubicBezTo>
                  <a:cubicBezTo>
                    <a:pt x="20886" y="6400"/>
                    <a:pt x="17941" y="4960"/>
                    <a:pt x="16959" y="4960"/>
                  </a:cubicBezTo>
                  <a:cubicBezTo>
                    <a:pt x="15977" y="3520"/>
                    <a:pt x="15977" y="2080"/>
                    <a:pt x="15977" y="6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27" name="Freeform 651"/>
            <p:cNvSpPr/>
            <p:nvPr/>
          </p:nvSpPr>
          <p:spPr>
            <a:xfrm>
              <a:off x="8393126" y="2990326"/>
              <a:ext cx="180548" cy="1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21600" extrusionOk="0">
                  <a:moveTo>
                    <a:pt x="17763" y="14954"/>
                  </a:moveTo>
                  <a:cubicBezTo>
                    <a:pt x="16734" y="14954"/>
                    <a:pt x="19820" y="11631"/>
                    <a:pt x="18791" y="9969"/>
                  </a:cubicBezTo>
                  <a:cubicBezTo>
                    <a:pt x="18791" y="8308"/>
                    <a:pt x="17763" y="4985"/>
                    <a:pt x="16734" y="4985"/>
                  </a:cubicBezTo>
                  <a:cubicBezTo>
                    <a:pt x="15706" y="3323"/>
                    <a:pt x="13649" y="0"/>
                    <a:pt x="11591" y="0"/>
                  </a:cubicBezTo>
                  <a:cubicBezTo>
                    <a:pt x="9534" y="0"/>
                    <a:pt x="8506" y="1662"/>
                    <a:pt x="6449" y="1662"/>
                  </a:cubicBezTo>
                  <a:cubicBezTo>
                    <a:pt x="4391" y="1662"/>
                    <a:pt x="3363" y="0"/>
                    <a:pt x="1306" y="1662"/>
                  </a:cubicBezTo>
                  <a:cubicBezTo>
                    <a:pt x="-1780" y="4985"/>
                    <a:pt x="1306" y="8308"/>
                    <a:pt x="3363" y="9969"/>
                  </a:cubicBezTo>
                  <a:cubicBezTo>
                    <a:pt x="5420" y="11631"/>
                    <a:pt x="6449" y="11631"/>
                    <a:pt x="8506" y="14954"/>
                  </a:cubicBezTo>
                  <a:cubicBezTo>
                    <a:pt x="8506" y="16615"/>
                    <a:pt x="10563" y="16615"/>
                    <a:pt x="10563" y="14954"/>
                  </a:cubicBezTo>
                  <a:cubicBezTo>
                    <a:pt x="10563" y="16615"/>
                    <a:pt x="15706" y="21600"/>
                    <a:pt x="16734" y="21600"/>
                  </a:cubicBezTo>
                  <a:cubicBezTo>
                    <a:pt x="16734" y="18277"/>
                    <a:pt x="16734" y="16615"/>
                    <a:pt x="17763" y="14954"/>
                  </a:cubicBezTo>
                  <a:cubicBezTo>
                    <a:pt x="17763" y="14954"/>
                    <a:pt x="15706" y="16615"/>
                    <a:pt x="17763" y="1495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28" name="Freeform 652"/>
            <p:cNvSpPr/>
            <p:nvPr/>
          </p:nvSpPr>
          <p:spPr>
            <a:xfrm>
              <a:off x="8553667" y="3086444"/>
              <a:ext cx="27756" cy="3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5400" y="0"/>
                  </a:moveTo>
                  <a:cubicBezTo>
                    <a:pt x="0" y="0"/>
                    <a:pt x="0" y="10800"/>
                    <a:pt x="0" y="16200"/>
                  </a:cubicBezTo>
                  <a:cubicBezTo>
                    <a:pt x="0" y="21600"/>
                    <a:pt x="10800" y="21600"/>
                    <a:pt x="16200" y="21600"/>
                  </a:cubicBezTo>
                  <a:cubicBezTo>
                    <a:pt x="16200" y="10800"/>
                    <a:pt x="16200" y="5400"/>
                    <a:pt x="5400" y="0"/>
                  </a:cubicBezTo>
                  <a:cubicBezTo>
                    <a:pt x="-5400" y="5400"/>
                    <a:pt x="10800" y="5400"/>
                    <a:pt x="54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29" name="Freeform 653"/>
            <p:cNvSpPr/>
            <p:nvPr/>
          </p:nvSpPr>
          <p:spPr>
            <a:xfrm>
              <a:off x="8423309" y="2844370"/>
              <a:ext cx="198484" cy="18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6800"/>
                  </a:moveTo>
                  <a:cubicBezTo>
                    <a:pt x="7560" y="14400"/>
                    <a:pt x="14040" y="19200"/>
                    <a:pt x="15120" y="21600"/>
                  </a:cubicBezTo>
                  <a:cubicBezTo>
                    <a:pt x="16200" y="19200"/>
                    <a:pt x="16200" y="16800"/>
                    <a:pt x="15120" y="15600"/>
                  </a:cubicBezTo>
                  <a:cubicBezTo>
                    <a:pt x="14040" y="10800"/>
                    <a:pt x="16200" y="13200"/>
                    <a:pt x="18360" y="13200"/>
                  </a:cubicBezTo>
                  <a:cubicBezTo>
                    <a:pt x="20520" y="12000"/>
                    <a:pt x="20520" y="9600"/>
                    <a:pt x="19440" y="7200"/>
                  </a:cubicBezTo>
                  <a:cubicBezTo>
                    <a:pt x="19440" y="7200"/>
                    <a:pt x="21600" y="6000"/>
                    <a:pt x="21600" y="6000"/>
                  </a:cubicBezTo>
                  <a:cubicBezTo>
                    <a:pt x="21600" y="3600"/>
                    <a:pt x="21600" y="2400"/>
                    <a:pt x="20520" y="0"/>
                  </a:cubicBezTo>
                  <a:cubicBezTo>
                    <a:pt x="20520" y="0"/>
                    <a:pt x="16200" y="1200"/>
                    <a:pt x="16200" y="1200"/>
                  </a:cubicBezTo>
                  <a:cubicBezTo>
                    <a:pt x="14040" y="1200"/>
                    <a:pt x="12960" y="1200"/>
                    <a:pt x="10800" y="3600"/>
                  </a:cubicBezTo>
                  <a:cubicBezTo>
                    <a:pt x="10800" y="3600"/>
                    <a:pt x="14040" y="6000"/>
                    <a:pt x="12960" y="7200"/>
                  </a:cubicBezTo>
                  <a:cubicBezTo>
                    <a:pt x="10800" y="9600"/>
                    <a:pt x="9720" y="4800"/>
                    <a:pt x="10800" y="4800"/>
                  </a:cubicBezTo>
                  <a:cubicBezTo>
                    <a:pt x="10800" y="4800"/>
                    <a:pt x="7560" y="6000"/>
                    <a:pt x="7560" y="7200"/>
                  </a:cubicBezTo>
                  <a:cubicBezTo>
                    <a:pt x="7560" y="8400"/>
                    <a:pt x="6480" y="8400"/>
                    <a:pt x="5400" y="9600"/>
                  </a:cubicBezTo>
                  <a:cubicBezTo>
                    <a:pt x="5400" y="10800"/>
                    <a:pt x="3240" y="14400"/>
                    <a:pt x="5400" y="14400"/>
                  </a:cubicBezTo>
                  <a:cubicBezTo>
                    <a:pt x="5400" y="14400"/>
                    <a:pt x="4320" y="14400"/>
                    <a:pt x="3240" y="14400"/>
                  </a:cubicBezTo>
                  <a:cubicBezTo>
                    <a:pt x="3240" y="14400"/>
                    <a:pt x="4320" y="14400"/>
                    <a:pt x="4320" y="14400"/>
                  </a:cubicBezTo>
                  <a:cubicBezTo>
                    <a:pt x="4320" y="14400"/>
                    <a:pt x="3240" y="14400"/>
                    <a:pt x="3240" y="14400"/>
                  </a:cubicBezTo>
                  <a:cubicBezTo>
                    <a:pt x="2160" y="15600"/>
                    <a:pt x="4320" y="16800"/>
                    <a:pt x="4320" y="16800"/>
                  </a:cubicBezTo>
                  <a:cubicBezTo>
                    <a:pt x="4320" y="15600"/>
                    <a:pt x="2160" y="15600"/>
                    <a:pt x="2160" y="15600"/>
                  </a:cubicBezTo>
                  <a:cubicBezTo>
                    <a:pt x="2160" y="15600"/>
                    <a:pt x="3240" y="16800"/>
                    <a:pt x="3240" y="16800"/>
                  </a:cubicBezTo>
                  <a:cubicBezTo>
                    <a:pt x="3240" y="16800"/>
                    <a:pt x="2160" y="15600"/>
                    <a:pt x="1080" y="16800"/>
                  </a:cubicBezTo>
                  <a:cubicBezTo>
                    <a:pt x="1080" y="16800"/>
                    <a:pt x="2160" y="18000"/>
                    <a:pt x="2160" y="18000"/>
                  </a:cubicBezTo>
                  <a:cubicBezTo>
                    <a:pt x="2160" y="16800"/>
                    <a:pt x="1080" y="16800"/>
                    <a:pt x="0" y="18000"/>
                  </a:cubicBezTo>
                  <a:cubicBezTo>
                    <a:pt x="1080" y="18000"/>
                    <a:pt x="4320" y="19200"/>
                    <a:pt x="5400" y="16800"/>
                  </a:cubicBezTo>
                  <a:cubicBezTo>
                    <a:pt x="5400" y="16800"/>
                    <a:pt x="5400" y="18000"/>
                    <a:pt x="5400" y="16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30" name="Freeform 654"/>
            <p:cNvSpPr/>
            <p:nvPr/>
          </p:nvSpPr>
          <p:spPr>
            <a:xfrm>
              <a:off x="8662154" y="2536940"/>
              <a:ext cx="148020" cy="217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18" extrusionOk="0">
                  <a:moveTo>
                    <a:pt x="14400" y="20073"/>
                  </a:moveTo>
                  <a:cubicBezTo>
                    <a:pt x="14400" y="19091"/>
                    <a:pt x="8640" y="17128"/>
                    <a:pt x="11520" y="16146"/>
                  </a:cubicBezTo>
                  <a:cubicBezTo>
                    <a:pt x="12960" y="15164"/>
                    <a:pt x="12960" y="12219"/>
                    <a:pt x="15840" y="11237"/>
                  </a:cubicBezTo>
                  <a:cubicBezTo>
                    <a:pt x="15840" y="11237"/>
                    <a:pt x="15840" y="12219"/>
                    <a:pt x="15840" y="12219"/>
                  </a:cubicBezTo>
                  <a:cubicBezTo>
                    <a:pt x="17280" y="12219"/>
                    <a:pt x="21600" y="10255"/>
                    <a:pt x="21600" y="9273"/>
                  </a:cubicBezTo>
                  <a:cubicBezTo>
                    <a:pt x="21600" y="8291"/>
                    <a:pt x="15840" y="8291"/>
                    <a:pt x="15840" y="6328"/>
                  </a:cubicBezTo>
                  <a:cubicBezTo>
                    <a:pt x="15840" y="5346"/>
                    <a:pt x="14400" y="5346"/>
                    <a:pt x="14400" y="4364"/>
                  </a:cubicBezTo>
                  <a:cubicBezTo>
                    <a:pt x="14400" y="3382"/>
                    <a:pt x="17280" y="4364"/>
                    <a:pt x="17280" y="3382"/>
                  </a:cubicBezTo>
                  <a:cubicBezTo>
                    <a:pt x="17280" y="2400"/>
                    <a:pt x="17280" y="1419"/>
                    <a:pt x="17280" y="437"/>
                  </a:cubicBezTo>
                  <a:cubicBezTo>
                    <a:pt x="17280" y="-545"/>
                    <a:pt x="17280" y="437"/>
                    <a:pt x="15840" y="437"/>
                  </a:cubicBezTo>
                  <a:cubicBezTo>
                    <a:pt x="11520" y="437"/>
                    <a:pt x="12960" y="1419"/>
                    <a:pt x="10080" y="3382"/>
                  </a:cubicBezTo>
                  <a:cubicBezTo>
                    <a:pt x="8640" y="4364"/>
                    <a:pt x="4320" y="2400"/>
                    <a:pt x="2880" y="4364"/>
                  </a:cubicBezTo>
                  <a:cubicBezTo>
                    <a:pt x="0" y="6328"/>
                    <a:pt x="4320" y="6328"/>
                    <a:pt x="5760" y="5346"/>
                  </a:cubicBezTo>
                  <a:cubicBezTo>
                    <a:pt x="7200" y="4364"/>
                    <a:pt x="10080" y="5346"/>
                    <a:pt x="8640" y="7310"/>
                  </a:cubicBezTo>
                  <a:cubicBezTo>
                    <a:pt x="8640" y="6328"/>
                    <a:pt x="5760" y="5346"/>
                    <a:pt x="5760" y="7310"/>
                  </a:cubicBezTo>
                  <a:cubicBezTo>
                    <a:pt x="4320" y="7310"/>
                    <a:pt x="2880" y="8291"/>
                    <a:pt x="2880" y="7310"/>
                  </a:cubicBezTo>
                  <a:cubicBezTo>
                    <a:pt x="2880" y="8291"/>
                    <a:pt x="0" y="6328"/>
                    <a:pt x="0" y="8291"/>
                  </a:cubicBezTo>
                  <a:cubicBezTo>
                    <a:pt x="0" y="10255"/>
                    <a:pt x="0" y="11237"/>
                    <a:pt x="0" y="13200"/>
                  </a:cubicBezTo>
                  <a:cubicBezTo>
                    <a:pt x="1440" y="14182"/>
                    <a:pt x="2880" y="14182"/>
                    <a:pt x="2880" y="15164"/>
                  </a:cubicBezTo>
                  <a:cubicBezTo>
                    <a:pt x="4320" y="17128"/>
                    <a:pt x="1440" y="18110"/>
                    <a:pt x="2880" y="19091"/>
                  </a:cubicBezTo>
                  <a:cubicBezTo>
                    <a:pt x="5760" y="21055"/>
                    <a:pt x="11520" y="20073"/>
                    <a:pt x="14400" y="2007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31" name="Freeform 655"/>
            <p:cNvSpPr/>
            <p:nvPr/>
          </p:nvSpPr>
          <p:spPr>
            <a:xfrm>
              <a:off x="8562271" y="2741136"/>
              <a:ext cx="430481" cy="53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269" extrusionOk="0">
                  <a:moveTo>
                    <a:pt x="20739" y="9969"/>
                  </a:moveTo>
                  <a:cubicBezTo>
                    <a:pt x="20259" y="9138"/>
                    <a:pt x="20259" y="8308"/>
                    <a:pt x="20259" y="7477"/>
                  </a:cubicBezTo>
                  <a:cubicBezTo>
                    <a:pt x="19779" y="6646"/>
                    <a:pt x="19299" y="6231"/>
                    <a:pt x="19779" y="4985"/>
                  </a:cubicBezTo>
                  <a:cubicBezTo>
                    <a:pt x="20259" y="4154"/>
                    <a:pt x="19779" y="3323"/>
                    <a:pt x="19299" y="2908"/>
                  </a:cubicBezTo>
                  <a:cubicBezTo>
                    <a:pt x="18819" y="2492"/>
                    <a:pt x="17859" y="2077"/>
                    <a:pt x="17859" y="1662"/>
                  </a:cubicBezTo>
                  <a:cubicBezTo>
                    <a:pt x="17859" y="1662"/>
                    <a:pt x="18339" y="1246"/>
                    <a:pt x="17859" y="831"/>
                  </a:cubicBezTo>
                  <a:cubicBezTo>
                    <a:pt x="17379" y="831"/>
                    <a:pt x="17379" y="2077"/>
                    <a:pt x="17379" y="2077"/>
                  </a:cubicBezTo>
                  <a:cubicBezTo>
                    <a:pt x="16419" y="2077"/>
                    <a:pt x="16419" y="1662"/>
                    <a:pt x="15459" y="1662"/>
                  </a:cubicBezTo>
                  <a:cubicBezTo>
                    <a:pt x="14499" y="2077"/>
                    <a:pt x="13059" y="2908"/>
                    <a:pt x="11619" y="2908"/>
                  </a:cubicBezTo>
                  <a:cubicBezTo>
                    <a:pt x="11139" y="2492"/>
                    <a:pt x="12099" y="2077"/>
                    <a:pt x="12099" y="1662"/>
                  </a:cubicBezTo>
                  <a:cubicBezTo>
                    <a:pt x="11139" y="1662"/>
                    <a:pt x="10659" y="2077"/>
                    <a:pt x="9699" y="1662"/>
                  </a:cubicBezTo>
                  <a:cubicBezTo>
                    <a:pt x="9219" y="1246"/>
                    <a:pt x="10659" y="415"/>
                    <a:pt x="9219" y="415"/>
                  </a:cubicBezTo>
                  <a:cubicBezTo>
                    <a:pt x="8259" y="415"/>
                    <a:pt x="7299" y="415"/>
                    <a:pt x="5859" y="0"/>
                  </a:cubicBezTo>
                  <a:cubicBezTo>
                    <a:pt x="6339" y="415"/>
                    <a:pt x="6819" y="415"/>
                    <a:pt x="6819" y="1246"/>
                  </a:cubicBezTo>
                  <a:cubicBezTo>
                    <a:pt x="6339" y="1662"/>
                    <a:pt x="6339" y="1662"/>
                    <a:pt x="6819" y="2492"/>
                  </a:cubicBezTo>
                  <a:cubicBezTo>
                    <a:pt x="6819" y="3323"/>
                    <a:pt x="6819" y="2908"/>
                    <a:pt x="7779" y="2908"/>
                  </a:cubicBezTo>
                  <a:cubicBezTo>
                    <a:pt x="8259" y="2908"/>
                    <a:pt x="8739" y="3323"/>
                    <a:pt x="9219" y="3738"/>
                  </a:cubicBezTo>
                  <a:cubicBezTo>
                    <a:pt x="8739" y="3323"/>
                    <a:pt x="7299" y="3323"/>
                    <a:pt x="6819" y="3323"/>
                  </a:cubicBezTo>
                  <a:cubicBezTo>
                    <a:pt x="6819" y="3323"/>
                    <a:pt x="6339" y="3323"/>
                    <a:pt x="6339" y="3323"/>
                  </a:cubicBezTo>
                  <a:cubicBezTo>
                    <a:pt x="5859" y="3738"/>
                    <a:pt x="6339" y="4154"/>
                    <a:pt x="5859" y="4154"/>
                  </a:cubicBezTo>
                  <a:cubicBezTo>
                    <a:pt x="4899" y="4569"/>
                    <a:pt x="2979" y="2492"/>
                    <a:pt x="2499" y="4154"/>
                  </a:cubicBezTo>
                  <a:cubicBezTo>
                    <a:pt x="2979" y="4985"/>
                    <a:pt x="3459" y="5815"/>
                    <a:pt x="2499" y="6231"/>
                  </a:cubicBezTo>
                  <a:cubicBezTo>
                    <a:pt x="2019" y="7062"/>
                    <a:pt x="2019" y="6231"/>
                    <a:pt x="2499" y="7062"/>
                  </a:cubicBezTo>
                  <a:cubicBezTo>
                    <a:pt x="2499" y="9138"/>
                    <a:pt x="-381" y="8308"/>
                    <a:pt x="99" y="9138"/>
                  </a:cubicBezTo>
                  <a:cubicBezTo>
                    <a:pt x="99" y="9554"/>
                    <a:pt x="579" y="9969"/>
                    <a:pt x="579" y="10800"/>
                  </a:cubicBezTo>
                  <a:cubicBezTo>
                    <a:pt x="579" y="11631"/>
                    <a:pt x="99" y="11631"/>
                    <a:pt x="579" y="12462"/>
                  </a:cubicBezTo>
                  <a:cubicBezTo>
                    <a:pt x="1059" y="12877"/>
                    <a:pt x="-381" y="13708"/>
                    <a:pt x="99" y="13708"/>
                  </a:cubicBezTo>
                  <a:cubicBezTo>
                    <a:pt x="1059" y="14123"/>
                    <a:pt x="579" y="14954"/>
                    <a:pt x="1059" y="15369"/>
                  </a:cubicBezTo>
                  <a:cubicBezTo>
                    <a:pt x="1539" y="16615"/>
                    <a:pt x="3459" y="16200"/>
                    <a:pt x="4899" y="16615"/>
                  </a:cubicBezTo>
                  <a:cubicBezTo>
                    <a:pt x="4899" y="16615"/>
                    <a:pt x="3939" y="19938"/>
                    <a:pt x="3939" y="20354"/>
                  </a:cubicBezTo>
                  <a:cubicBezTo>
                    <a:pt x="5859" y="20354"/>
                    <a:pt x="6819" y="19938"/>
                    <a:pt x="8739" y="20354"/>
                  </a:cubicBezTo>
                  <a:cubicBezTo>
                    <a:pt x="8739" y="20354"/>
                    <a:pt x="10659" y="21600"/>
                    <a:pt x="10659" y="21185"/>
                  </a:cubicBezTo>
                  <a:cubicBezTo>
                    <a:pt x="11139" y="20354"/>
                    <a:pt x="11619" y="20354"/>
                    <a:pt x="12099" y="20769"/>
                  </a:cubicBezTo>
                  <a:cubicBezTo>
                    <a:pt x="12579" y="21185"/>
                    <a:pt x="14979" y="19938"/>
                    <a:pt x="15459" y="20354"/>
                  </a:cubicBezTo>
                  <a:cubicBezTo>
                    <a:pt x="15459" y="20354"/>
                    <a:pt x="17379" y="20769"/>
                    <a:pt x="16899" y="20354"/>
                  </a:cubicBezTo>
                  <a:cubicBezTo>
                    <a:pt x="16419" y="19108"/>
                    <a:pt x="15939" y="19108"/>
                    <a:pt x="16899" y="18692"/>
                  </a:cubicBezTo>
                  <a:cubicBezTo>
                    <a:pt x="17859" y="17862"/>
                    <a:pt x="17859" y="17862"/>
                    <a:pt x="18819" y="17862"/>
                  </a:cubicBezTo>
                  <a:cubicBezTo>
                    <a:pt x="19299" y="17446"/>
                    <a:pt x="16899" y="15785"/>
                    <a:pt x="16419" y="15369"/>
                  </a:cubicBezTo>
                  <a:cubicBezTo>
                    <a:pt x="15939" y="15369"/>
                    <a:pt x="14499" y="13292"/>
                    <a:pt x="14979" y="12877"/>
                  </a:cubicBezTo>
                  <a:cubicBezTo>
                    <a:pt x="16899" y="12462"/>
                    <a:pt x="17859" y="12046"/>
                    <a:pt x="19299" y="10800"/>
                  </a:cubicBezTo>
                  <a:cubicBezTo>
                    <a:pt x="19779" y="10385"/>
                    <a:pt x="20259" y="12046"/>
                    <a:pt x="20739" y="11631"/>
                  </a:cubicBezTo>
                  <a:cubicBezTo>
                    <a:pt x="21219" y="11215"/>
                    <a:pt x="21219" y="10385"/>
                    <a:pt x="20739" y="9969"/>
                  </a:cubicBezTo>
                  <a:cubicBezTo>
                    <a:pt x="20739" y="9554"/>
                    <a:pt x="20739" y="9969"/>
                    <a:pt x="20739" y="996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32" name="Freeform 656"/>
            <p:cNvSpPr/>
            <p:nvPr/>
          </p:nvSpPr>
          <p:spPr>
            <a:xfrm>
              <a:off x="9331607" y="2917671"/>
              <a:ext cx="870170" cy="53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762" extrusionOk="0">
                  <a:moveTo>
                    <a:pt x="0" y="10643"/>
                  </a:moveTo>
                  <a:cubicBezTo>
                    <a:pt x="0" y="11865"/>
                    <a:pt x="1699" y="11865"/>
                    <a:pt x="2184" y="11865"/>
                  </a:cubicBezTo>
                  <a:cubicBezTo>
                    <a:pt x="2670" y="11865"/>
                    <a:pt x="3155" y="12681"/>
                    <a:pt x="3883" y="12273"/>
                  </a:cubicBezTo>
                  <a:cubicBezTo>
                    <a:pt x="4126" y="11458"/>
                    <a:pt x="4854" y="11050"/>
                    <a:pt x="5339" y="11050"/>
                  </a:cubicBezTo>
                  <a:cubicBezTo>
                    <a:pt x="6067" y="10235"/>
                    <a:pt x="7524" y="11050"/>
                    <a:pt x="8009" y="11865"/>
                  </a:cubicBezTo>
                  <a:cubicBezTo>
                    <a:pt x="8737" y="13496"/>
                    <a:pt x="8980" y="15126"/>
                    <a:pt x="9708" y="16348"/>
                  </a:cubicBezTo>
                  <a:cubicBezTo>
                    <a:pt x="10193" y="15941"/>
                    <a:pt x="10193" y="15533"/>
                    <a:pt x="10679" y="15126"/>
                  </a:cubicBezTo>
                  <a:cubicBezTo>
                    <a:pt x="11164" y="15126"/>
                    <a:pt x="11164" y="15941"/>
                    <a:pt x="11407" y="16348"/>
                  </a:cubicBezTo>
                  <a:cubicBezTo>
                    <a:pt x="11649" y="16756"/>
                    <a:pt x="13834" y="17164"/>
                    <a:pt x="13834" y="16756"/>
                  </a:cubicBezTo>
                  <a:cubicBezTo>
                    <a:pt x="13834" y="17164"/>
                    <a:pt x="12378" y="17979"/>
                    <a:pt x="12378" y="18386"/>
                  </a:cubicBezTo>
                  <a:cubicBezTo>
                    <a:pt x="12620" y="18794"/>
                    <a:pt x="13591" y="18386"/>
                    <a:pt x="13348" y="19609"/>
                  </a:cubicBezTo>
                  <a:cubicBezTo>
                    <a:pt x="13106" y="20424"/>
                    <a:pt x="13834" y="21239"/>
                    <a:pt x="14319" y="20424"/>
                  </a:cubicBezTo>
                  <a:cubicBezTo>
                    <a:pt x="14804" y="20016"/>
                    <a:pt x="15533" y="19201"/>
                    <a:pt x="16261" y="19201"/>
                  </a:cubicBezTo>
                  <a:cubicBezTo>
                    <a:pt x="16989" y="19201"/>
                    <a:pt x="17231" y="19201"/>
                    <a:pt x="17474" y="18386"/>
                  </a:cubicBezTo>
                  <a:cubicBezTo>
                    <a:pt x="17474" y="18386"/>
                    <a:pt x="16746" y="18386"/>
                    <a:pt x="16503" y="18386"/>
                  </a:cubicBezTo>
                  <a:cubicBezTo>
                    <a:pt x="16018" y="18386"/>
                    <a:pt x="15533" y="18794"/>
                    <a:pt x="15290" y="17571"/>
                  </a:cubicBezTo>
                  <a:cubicBezTo>
                    <a:pt x="14562" y="15941"/>
                    <a:pt x="16989" y="15126"/>
                    <a:pt x="17474" y="15126"/>
                  </a:cubicBezTo>
                  <a:cubicBezTo>
                    <a:pt x="17960" y="14718"/>
                    <a:pt x="18445" y="14311"/>
                    <a:pt x="18930" y="13903"/>
                  </a:cubicBezTo>
                  <a:cubicBezTo>
                    <a:pt x="19173" y="13088"/>
                    <a:pt x="19658" y="12273"/>
                    <a:pt x="20387" y="12273"/>
                  </a:cubicBezTo>
                  <a:cubicBezTo>
                    <a:pt x="20629" y="12273"/>
                    <a:pt x="21115" y="12273"/>
                    <a:pt x="21115" y="11050"/>
                  </a:cubicBezTo>
                  <a:cubicBezTo>
                    <a:pt x="21115" y="10643"/>
                    <a:pt x="20872" y="10643"/>
                    <a:pt x="20872" y="10235"/>
                  </a:cubicBezTo>
                  <a:cubicBezTo>
                    <a:pt x="20872" y="9828"/>
                    <a:pt x="21357" y="9828"/>
                    <a:pt x="21357" y="9828"/>
                  </a:cubicBezTo>
                  <a:cubicBezTo>
                    <a:pt x="21357" y="9828"/>
                    <a:pt x="20872" y="9420"/>
                    <a:pt x="20872" y="9420"/>
                  </a:cubicBezTo>
                  <a:cubicBezTo>
                    <a:pt x="20872" y="9013"/>
                    <a:pt x="21600" y="9013"/>
                    <a:pt x="21357" y="8197"/>
                  </a:cubicBezTo>
                  <a:cubicBezTo>
                    <a:pt x="21357" y="8197"/>
                    <a:pt x="20872" y="7790"/>
                    <a:pt x="20629" y="7382"/>
                  </a:cubicBezTo>
                  <a:cubicBezTo>
                    <a:pt x="20387" y="6975"/>
                    <a:pt x="20144" y="7790"/>
                    <a:pt x="19901" y="6975"/>
                  </a:cubicBezTo>
                  <a:cubicBezTo>
                    <a:pt x="19658" y="6567"/>
                    <a:pt x="19416" y="6567"/>
                    <a:pt x="18930" y="6975"/>
                  </a:cubicBezTo>
                  <a:cubicBezTo>
                    <a:pt x="18688" y="6975"/>
                    <a:pt x="18445" y="5752"/>
                    <a:pt x="18202" y="5752"/>
                  </a:cubicBezTo>
                  <a:cubicBezTo>
                    <a:pt x="17960" y="5345"/>
                    <a:pt x="17717" y="6160"/>
                    <a:pt x="17474" y="6567"/>
                  </a:cubicBezTo>
                  <a:cubicBezTo>
                    <a:pt x="17231" y="6567"/>
                    <a:pt x="16989" y="5345"/>
                    <a:pt x="16746" y="5345"/>
                  </a:cubicBezTo>
                  <a:cubicBezTo>
                    <a:pt x="16503" y="5345"/>
                    <a:pt x="15775" y="5752"/>
                    <a:pt x="15775" y="5345"/>
                  </a:cubicBezTo>
                  <a:cubicBezTo>
                    <a:pt x="15775" y="4937"/>
                    <a:pt x="15775" y="4122"/>
                    <a:pt x="15533" y="3714"/>
                  </a:cubicBezTo>
                  <a:cubicBezTo>
                    <a:pt x="15290" y="3307"/>
                    <a:pt x="14804" y="3714"/>
                    <a:pt x="14562" y="3307"/>
                  </a:cubicBezTo>
                  <a:cubicBezTo>
                    <a:pt x="14319" y="2899"/>
                    <a:pt x="14076" y="2084"/>
                    <a:pt x="14562" y="1677"/>
                  </a:cubicBezTo>
                  <a:cubicBezTo>
                    <a:pt x="14804" y="1677"/>
                    <a:pt x="14319" y="454"/>
                    <a:pt x="14076" y="454"/>
                  </a:cubicBezTo>
                  <a:cubicBezTo>
                    <a:pt x="13834" y="47"/>
                    <a:pt x="13106" y="454"/>
                    <a:pt x="12863" y="47"/>
                  </a:cubicBezTo>
                  <a:cubicBezTo>
                    <a:pt x="12135" y="-361"/>
                    <a:pt x="12135" y="2084"/>
                    <a:pt x="11407" y="454"/>
                  </a:cubicBezTo>
                  <a:cubicBezTo>
                    <a:pt x="11164" y="454"/>
                    <a:pt x="10679" y="862"/>
                    <a:pt x="10436" y="862"/>
                  </a:cubicBezTo>
                  <a:cubicBezTo>
                    <a:pt x="9951" y="1269"/>
                    <a:pt x="10193" y="3307"/>
                    <a:pt x="9951" y="3307"/>
                  </a:cubicBezTo>
                  <a:cubicBezTo>
                    <a:pt x="9708" y="3307"/>
                    <a:pt x="9465" y="2492"/>
                    <a:pt x="9222" y="2492"/>
                  </a:cubicBezTo>
                  <a:cubicBezTo>
                    <a:pt x="9222" y="2492"/>
                    <a:pt x="8980" y="2899"/>
                    <a:pt x="8737" y="2899"/>
                  </a:cubicBezTo>
                  <a:cubicBezTo>
                    <a:pt x="8494" y="2899"/>
                    <a:pt x="8252" y="2492"/>
                    <a:pt x="8252" y="2084"/>
                  </a:cubicBezTo>
                  <a:cubicBezTo>
                    <a:pt x="8252" y="1677"/>
                    <a:pt x="7766" y="2492"/>
                    <a:pt x="7524" y="2492"/>
                  </a:cubicBezTo>
                  <a:cubicBezTo>
                    <a:pt x="7281" y="2492"/>
                    <a:pt x="7281" y="2084"/>
                    <a:pt x="7038" y="2084"/>
                  </a:cubicBezTo>
                  <a:cubicBezTo>
                    <a:pt x="6796" y="2084"/>
                    <a:pt x="6796" y="2492"/>
                    <a:pt x="6796" y="2899"/>
                  </a:cubicBezTo>
                  <a:cubicBezTo>
                    <a:pt x="6796" y="2899"/>
                    <a:pt x="5097" y="1677"/>
                    <a:pt x="5097" y="1677"/>
                  </a:cubicBezTo>
                  <a:cubicBezTo>
                    <a:pt x="4369" y="1269"/>
                    <a:pt x="3640" y="1269"/>
                    <a:pt x="2912" y="1269"/>
                  </a:cubicBezTo>
                  <a:cubicBezTo>
                    <a:pt x="2427" y="1269"/>
                    <a:pt x="2184" y="2084"/>
                    <a:pt x="1456" y="2084"/>
                  </a:cubicBezTo>
                  <a:cubicBezTo>
                    <a:pt x="1456" y="3307"/>
                    <a:pt x="2184" y="3307"/>
                    <a:pt x="2184" y="4122"/>
                  </a:cubicBezTo>
                  <a:cubicBezTo>
                    <a:pt x="2184" y="4530"/>
                    <a:pt x="2427" y="4937"/>
                    <a:pt x="2427" y="5345"/>
                  </a:cubicBezTo>
                  <a:cubicBezTo>
                    <a:pt x="2184" y="5752"/>
                    <a:pt x="1456" y="5752"/>
                    <a:pt x="1213" y="6160"/>
                  </a:cubicBezTo>
                  <a:cubicBezTo>
                    <a:pt x="485" y="6975"/>
                    <a:pt x="728" y="7790"/>
                    <a:pt x="485" y="9013"/>
                  </a:cubicBezTo>
                  <a:cubicBezTo>
                    <a:pt x="485" y="9828"/>
                    <a:pt x="243" y="10235"/>
                    <a:pt x="0" y="1064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33" name="Freeform 657"/>
            <p:cNvSpPr/>
            <p:nvPr/>
          </p:nvSpPr>
          <p:spPr>
            <a:xfrm>
              <a:off x="9077219" y="3114923"/>
              <a:ext cx="274574" cy="12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20506" extrusionOk="0">
                  <a:moveTo>
                    <a:pt x="20034" y="7200"/>
                  </a:moveTo>
                  <a:cubicBezTo>
                    <a:pt x="17874" y="3600"/>
                    <a:pt x="17154" y="0"/>
                    <a:pt x="14274" y="0"/>
                  </a:cubicBezTo>
                  <a:cubicBezTo>
                    <a:pt x="12834" y="0"/>
                    <a:pt x="12114" y="0"/>
                    <a:pt x="10674" y="0"/>
                  </a:cubicBezTo>
                  <a:cubicBezTo>
                    <a:pt x="9234" y="0"/>
                    <a:pt x="9234" y="1800"/>
                    <a:pt x="8514" y="1800"/>
                  </a:cubicBezTo>
                  <a:cubicBezTo>
                    <a:pt x="7794" y="1800"/>
                    <a:pt x="7074" y="0"/>
                    <a:pt x="6354" y="0"/>
                  </a:cubicBezTo>
                  <a:cubicBezTo>
                    <a:pt x="5634" y="1800"/>
                    <a:pt x="4914" y="3600"/>
                    <a:pt x="4194" y="5400"/>
                  </a:cubicBezTo>
                  <a:cubicBezTo>
                    <a:pt x="2754" y="9000"/>
                    <a:pt x="-1566" y="7200"/>
                    <a:pt x="594" y="16200"/>
                  </a:cubicBezTo>
                  <a:cubicBezTo>
                    <a:pt x="1314" y="19800"/>
                    <a:pt x="4194" y="21600"/>
                    <a:pt x="6354" y="19800"/>
                  </a:cubicBezTo>
                  <a:cubicBezTo>
                    <a:pt x="7074" y="19800"/>
                    <a:pt x="7074" y="16200"/>
                    <a:pt x="7794" y="16200"/>
                  </a:cubicBezTo>
                  <a:cubicBezTo>
                    <a:pt x="9234" y="16200"/>
                    <a:pt x="10674" y="16200"/>
                    <a:pt x="11394" y="16200"/>
                  </a:cubicBezTo>
                  <a:cubicBezTo>
                    <a:pt x="12114" y="16200"/>
                    <a:pt x="12114" y="12600"/>
                    <a:pt x="12114" y="10800"/>
                  </a:cubicBezTo>
                  <a:cubicBezTo>
                    <a:pt x="12834" y="9000"/>
                    <a:pt x="14994" y="12600"/>
                    <a:pt x="15714" y="12600"/>
                  </a:cubicBezTo>
                  <a:cubicBezTo>
                    <a:pt x="16434" y="12600"/>
                    <a:pt x="17874" y="12600"/>
                    <a:pt x="18594" y="12600"/>
                  </a:cubicBezTo>
                  <a:cubicBezTo>
                    <a:pt x="19314" y="12600"/>
                    <a:pt x="19314" y="9000"/>
                    <a:pt x="20034" y="7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34" name="Freeform 658"/>
            <p:cNvSpPr/>
            <p:nvPr/>
          </p:nvSpPr>
          <p:spPr>
            <a:xfrm>
              <a:off x="9385455" y="2645014"/>
              <a:ext cx="451865" cy="35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0716" extrusionOk="0">
                  <a:moveTo>
                    <a:pt x="4897" y="17897"/>
                  </a:moveTo>
                  <a:cubicBezTo>
                    <a:pt x="6276" y="17897"/>
                    <a:pt x="7195" y="18514"/>
                    <a:pt x="8114" y="18514"/>
                  </a:cubicBezTo>
                  <a:cubicBezTo>
                    <a:pt x="8114" y="18514"/>
                    <a:pt x="10412" y="20366"/>
                    <a:pt x="10412" y="20366"/>
                  </a:cubicBezTo>
                  <a:cubicBezTo>
                    <a:pt x="10412" y="19749"/>
                    <a:pt x="10872" y="17897"/>
                    <a:pt x="11331" y="19131"/>
                  </a:cubicBezTo>
                  <a:cubicBezTo>
                    <a:pt x="12251" y="20983"/>
                    <a:pt x="12710" y="17897"/>
                    <a:pt x="13170" y="19749"/>
                  </a:cubicBezTo>
                  <a:cubicBezTo>
                    <a:pt x="13629" y="20983"/>
                    <a:pt x="14548" y="19749"/>
                    <a:pt x="15008" y="19749"/>
                  </a:cubicBezTo>
                  <a:cubicBezTo>
                    <a:pt x="15468" y="19131"/>
                    <a:pt x="16387" y="21600"/>
                    <a:pt x="16387" y="20366"/>
                  </a:cubicBezTo>
                  <a:cubicBezTo>
                    <a:pt x="16846" y="19131"/>
                    <a:pt x="16387" y="17897"/>
                    <a:pt x="17306" y="17280"/>
                  </a:cubicBezTo>
                  <a:cubicBezTo>
                    <a:pt x="17765" y="17280"/>
                    <a:pt x="18685" y="16663"/>
                    <a:pt x="19144" y="16663"/>
                  </a:cubicBezTo>
                  <a:cubicBezTo>
                    <a:pt x="18685" y="16046"/>
                    <a:pt x="18225" y="14811"/>
                    <a:pt x="18225" y="13577"/>
                  </a:cubicBezTo>
                  <a:cubicBezTo>
                    <a:pt x="18225" y="12343"/>
                    <a:pt x="19144" y="13577"/>
                    <a:pt x="20063" y="12960"/>
                  </a:cubicBezTo>
                  <a:cubicBezTo>
                    <a:pt x="20982" y="12960"/>
                    <a:pt x="21442" y="11726"/>
                    <a:pt x="20523" y="10491"/>
                  </a:cubicBezTo>
                  <a:cubicBezTo>
                    <a:pt x="20063" y="9874"/>
                    <a:pt x="19604" y="10491"/>
                    <a:pt x="19144" y="9257"/>
                  </a:cubicBezTo>
                  <a:cubicBezTo>
                    <a:pt x="18685" y="8640"/>
                    <a:pt x="18225" y="8023"/>
                    <a:pt x="17765" y="6789"/>
                  </a:cubicBezTo>
                  <a:cubicBezTo>
                    <a:pt x="17306" y="6171"/>
                    <a:pt x="17306" y="4937"/>
                    <a:pt x="17306" y="3703"/>
                  </a:cubicBezTo>
                  <a:cubicBezTo>
                    <a:pt x="17765" y="2469"/>
                    <a:pt x="16387" y="1234"/>
                    <a:pt x="15927" y="1234"/>
                  </a:cubicBezTo>
                  <a:cubicBezTo>
                    <a:pt x="15468" y="617"/>
                    <a:pt x="15468" y="1234"/>
                    <a:pt x="15008" y="1234"/>
                  </a:cubicBezTo>
                  <a:cubicBezTo>
                    <a:pt x="14089" y="1851"/>
                    <a:pt x="14089" y="1234"/>
                    <a:pt x="13629" y="617"/>
                  </a:cubicBezTo>
                  <a:cubicBezTo>
                    <a:pt x="13170" y="0"/>
                    <a:pt x="13170" y="1234"/>
                    <a:pt x="12710" y="1234"/>
                  </a:cubicBezTo>
                  <a:cubicBezTo>
                    <a:pt x="12251" y="1234"/>
                    <a:pt x="11331" y="0"/>
                    <a:pt x="11331" y="0"/>
                  </a:cubicBezTo>
                  <a:cubicBezTo>
                    <a:pt x="10412" y="0"/>
                    <a:pt x="10412" y="1234"/>
                    <a:pt x="9953" y="1234"/>
                  </a:cubicBezTo>
                  <a:cubicBezTo>
                    <a:pt x="9033" y="1851"/>
                    <a:pt x="8574" y="1851"/>
                    <a:pt x="7655" y="1851"/>
                  </a:cubicBezTo>
                  <a:cubicBezTo>
                    <a:pt x="7195" y="2469"/>
                    <a:pt x="7655" y="3703"/>
                    <a:pt x="7655" y="3703"/>
                  </a:cubicBezTo>
                  <a:cubicBezTo>
                    <a:pt x="7195" y="4937"/>
                    <a:pt x="5816" y="4320"/>
                    <a:pt x="5816" y="5554"/>
                  </a:cubicBezTo>
                  <a:cubicBezTo>
                    <a:pt x="5357" y="6171"/>
                    <a:pt x="5357" y="6789"/>
                    <a:pt x="5357" y="8023"/>
                  </a:cubicBezTo>
                  <a:cubicBezTo>
                    <a:pt x="5357" y="8640"/>
                    <a:pt x="3978" y="8640"/>
                    <a:pt x="3519" y="8640"/>
                  </a:cubicBezTo>
                  <a:cubicBezTo>
                    <a:pt x="2140" y="9257"/>
                    <a:pt x="1680" y="9874"/>
                    <a:pt x="302" y="9874"/>
                  </a:cubicBezTo>
                  <a:cubicBezTo>
                    <a:pt x="761" y="11726"/>
                    <a:pt x="2140" y="12960"/>
                    <a:pt x="761" y="14811"/>
                  </a:cubicBezTo>
                  <a:cubicBezTo>
                    <a:pt x="-158" y="15429"/>
                    <a:pt x="-158" y="16046"/>
                    <a:pt x="302" y="16663"/>
                  </a:cubicBezTo>
                  <a:cubicBezTo>
                    <a:pt x="1221" y="17280"/>
                    <a:pt x="302" y="18514"/>
                    <a:pt x="302" y="19131"/>
                  </a:cubicBezTo>
                  <a:cubicBezTo>
                    <a:pt x="1221" y="19131"/>
                    <a:pt x="1680" y="19131"/>
                    <a:pt x="2140" y="18514"/>
                  </a:cubicBezTo>
                  <a:cubicBezTo>
                    <a:pt x="3059" y="17897"/>
                    <a:pt x="4438" y="17897"/>
                    <a:pt x="4897" y="1789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35" name="Freeform 659"/>
            <p:cNvSpPr/>
            <p:nvPr/>
          </p:nvSpPr>
          <p:spPr>
            <a:xfrm>
              <a:off x="9274417" y="2629485"/>
              <a:ext cx="276974" cy="18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0160" extrusionOk="0">
                  <a:moveTo>
                    <a:pt x="11917" y="19831"/>
                  </a:moveTo>
                  <a:cubicBezTo>
                    <a:pt x="13407" y="17557"/>
                    <a:pt x="15641" y="17557"/>
                    <a:pt x="17131" y="16421"/>
                  </a:cubicBezTo>
                  <a:cubicBezTo>
                    <a:pt x="17131" y="15284"/>
                    <a:pt x="17131" y="14147"/>
                    <a:pt x="17131" y="13010"/>
                  </a:cubicBezTo>
                  <a:cubicBezTo>
                    <a:pt x="17876" y="10736"/>
                    <a:pt x="18621" y="10736"/>
                    <a:pt x="20110" y="9600"/>
                  </a:cubicBezTo>
                  <a:cubicBezTo>
                    <a:pt x="21600" y="8463"/>
                    <a:pt x="20855" y="5052"/>
                    <a:pt x="19366" y="3915"/>
                  </a:cubicBezTo>
                  <a:cubicBezTo>
                    <a:pt x="17876" y="2779"/>
                    <a:pt x="16386" y="1642"/>
                    <a:pt x="14152" y="505"/>
                  </a:cubicBezTo>
                  <a:cubicBezTo>
                    <a:pt x="12662" y="-632"/>
                    <a:pt x="9683" y="505"/>
                    <a:pt x="7448" y="505"/>
                  </a:cubicBezTo>
                  <a:cubicBezTo>
                    <a:pt x="5959" y="505"/>
                    <a:pt x="0" y="-632"/>
                    <a:pt x="0" y="3915"/>
                  </a:cubicBezTo>
                  <a:cubicBezTo>
                    <a:pt x="0" y="3915"/>
                    <a:pt x="745" y="5052"/>
                    <a:pt x="745" y="6189"/>
                  </a:cubicBezTo>
                  <a:cubicBezTo>
                    <a:pt x="1490" y="7326"/>
                    <a:pt x="745" y="8463"/>
                    <a:pt x="1490" y="9600"/>
                  </a:cubicBezTo>
                  <a:cubicBezTo>
                    <a:pt x="2234" y="9600"/>
                    <a:pt x="2979" y="11873"/>
                    <a:pt x="3724" y="10736"/>
                  </a:cubicBezTo>
                  <a:cubicBezTo>
                    <a:pt x="5214" y="10736"/>
                    <a:pt x="6703" y="9600"/>
                    <a:pt x="6703" y="11873"/>
                  </a:cubicBezTo>
                  <a:cubicBezTo>
                    <a:pt x="6703" y="13010"/>
                    <a:pt x="6703" y="15284"/>
                    <a:pt x="5959" y="16421"/>
                  </a:cubicBezTo>
                  <a:cubicBezTo>
                    <a:pt x="8193" y="16421"/>
                    <a:pt x="8193" y="16421"/>
                    <a:pt x="8938" y="19831"/>
                  </a:cubicBezTo>
                  <a:cubicBezTo>
                    <a:pt x="9683" y="19831"/>
                    <a:pt x="11917" y="19831"/>
                    <a:pt x="11917" y="19831"/>
                  </a:cubicBezTo>
                  <a:cubicBezTo>
                    <a:pt x="12662" y="18694"/>
                    <a:pt x="11172" y="20968"/>
                    <a:pt x="11917" y="198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36" name="Freeform 660"/>
            <p:cNvSpPr/>
            <p:nvPr/>
          </p:nvSpPr>
          <p:spPr>
            <a:xfrm>
              <a:off x="9274417" y="2505428"/>
              <a:ext cx="353230" cy="17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98" extrusionOk="0">
                  <a:moveTo>
                    <a:pt x="6600" y="14871"/>
                  </a:moveTo>
                  <a:cubicBezTo>
                    <a:pt x="8400" y="14871"/>
                    <a:pt x="9600" y="13671"/>
                    <a:pt x="11400" y="13671"/>
                  </a:cubicBezTo>
                  <a:cubicBezTo>
                    <a:pt x="12000" y="13671"/>
                    <a:pt x="14400" y="16071"/>
                    <a:pt x="15000" y="17271"/>
                  </a:cubicBezTo>
                  <a:cubicBezTo>
                    <a:pt x="15600" y="18471"/>
                    <a:pt x="16200" y="20871"/>
                    <a:pt x="17400" y="19671"/>
                  </a:cubicBezTo>
                  <a:cubicBezTo>
                    <a:pt x="18000" y="19671"/>
                    <a:pt x="18600" y="18471"/>
                    <a:pt x="19800" y="18471"/>
                  </a:cubicBezTo>
                  <a:cubicBezTo>
                    <a:pt x="20400" y="18471"/>
                    <a:pt x="20400" y="16071"/>
                    <a:pt x="21600" y="16071"/>
                  </a:cubicBezTo>
                  <a:cubicBezTo>
                    <a:pt x="21000" y="13671"/>
                    <a:pt x="19800" y="10071"/>
                    <a:pt x="20400" y="8871"/>
                  </a:cubicBezTo>
                  <a:cubicBezTo>
                    <a:pt x="21000" y="6471"/>
                    <a:pt x="19200" y="4071"/>
                    <a:pt x="18600" y="4071"/>
                  </a:cubicBezTo>
                  <a:cubicBezTo>
                    <a:pt x="17400" y="2871"/>
                    <a:pt x="16200" y="5271"/>
                    <a:pt x="15000" y="2871"/>
                  </a:cubicBezTo>
                  <a:cubicBezTo>
                    <a:pt x="13200" y="471"/>
                    <a:pt x="12600" y="-729"/>
                    <a:pt x="10800" y="471"/>
                  </a:cubicBezTo>
                  <a:cubicBezTo>
                    <a:pt x="9600" y="1671"/>
                    <a:pt x="10200" y="2871"/>
                    <a:pt x="10200" y="5271"/>
                  </a:cubicBezTo>
                  <a:cubicBezTo>
                    <a:pt x="9600" y="6471"/>
                    <a:pt x="9600" y="7671"/>
                    <a:pt x="9000" y="7671"/>
                  </a:cubicBezTo>
                  <a:cubicBezTo>
                    <a:pt x="7200" y="10071"/>
                    <a:pt x="6000" y="5271"/>
                    <a:pt x="4800" y="4071"/>
                  </a:cubicBezTo>
                  <a:cubicBezTo>
                    <a:pt x="1800" y="-729"/>
                    <a:pt x="0" y="12471"/>
                    <a:pt x="0" y="17271"/>
                  </a:cubicBezTo>
                  <a:cubicBezTo>
                    <a:pt x="2400" y="14871"/>
                    <a:pt x="4200" y="14871"/>
                    <a:pt x="6600" y="148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37" name="Freeform 661"/>
            <p:cNvSpPr/>
            <p:nvPr/>
          </p:nvSpPr>
          <p:spPr>
            <a:xfrm>
              <a:off x="9382065" y="2385143"/>
              <a:ext cx="235487" cy="1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1600"/>
                  </a:moveTo>
                  <a:cubicBezTo>
                    <a:pt x="15300" y="21600"/>
                    <a:pt x="17100" y="21600"/>
                    <a:pt x="18000" y="21600"/>
                  </a:cubicBezTo>
                  <a:cubicBezTo>
                    <a:pt x="18000" y="20160"/>
                    <a:pt x="19800" y="20160"/>
                    <a:pt x="19800" y="18720"/>
                  </a:cubicBezTo>
                  <a:cubicBezTo>
                    <a:pt x="19800" y="17280"/>
                    <a:pt x="19800" y="15840"/>
                    <a:pt x="19800" y="14400"/>
                  </a:cubicBezTo>
                  <a:cubicBezTo>
                    <a:pt x="18900" y="11520"/>
                    <a:pt x="18000" y="10080"/>
                    <a:pt x="18900" y="7200"/>
                  </a:cubicBezTo>
                  <a:cubicBezTo>
                    <a:pt x="20700" y="5760"/>
                    <a:pt x="21600" y="2880"/>
                    <a:pt x="21600" y="0"/>
                  </a:cubicBezTo>
                  <a:cubicBezTo>
                    <a:pt x="19800" y="4320"/>
                    <a:pt x="13500" y="0"/>
                    <a:pt x="10800" y="0"/>
                  </a:cubicBezTo>
                  <a:cubicBezTo>
                    <a:pt x="9000" y="0"/>
                    <a:pt x="7200" y="0"/>
                    <a:pt x="5400" y="1440"/>
                  </a:cubicBezTo>
                  <a:cubicBezTo>
                    <a:pt x="4500" y="1440"/>
                    <a:pt x="0" y="7200"/>
                    <a:pt x="0" y="7200"/>
                  </a:cubicBezTo>
                  <a:cubicBezTo>
                    <a:pt x="0" y="8640"/>
                    <a:pt x="2700" y="7200"/>
                    <a:pt x="1800" y="8640"/>
                  </a:cubicBezTo>
                  <a:cubicBezTo>
                    <a:pt x="1800" y="10080"/>
                    <a:pt x="1800" y="10080"/>
                    <a:pt x="1800" y="11520"/>
                  </a:cubicBezTo>
                  <a:cubicBezTo>
                    <a:pt x="2700" y="14400"/>
                    <a:pt x="6300" y="12960"/>
                    <a:pt x="6300" y="12960"/>
                  </a:cubicBezTo>
                  <a:cubicBezTo>
                    <a:pt x="6300" y="14400"/>
                    <a:pt x="5400" y="17280"/>
                    <a:pt x="5400" y="18720"/>
                  </a:cubicBezTo>
                  <a:cubicBezTo>
                    <a:pt x="6300" y="17280"/>
                    <a:pt x="8100" y="15840"/>
                    <a:pt x="9900" y="17280"/>
                  </a:cubicBezTo>
                  <a:cubicBezTo>
                    <a:pt x="11700" y="18720"/>
                    <a:pt x="12600" y="21600"/>
                    <a:pt x="1440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38" name="Freeform 662"/>
            <p:cNvSpPr/>
            <p:nvPr/>
          </p:nvSpPr>
          <p:spPr>
            <a:xfrm>
              <a:off x="9203773" y="2709094"/>
              <a:ext cx="158113" cy="7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00" extrusionOk="0">
                  <a:moveTo>
                    <a:pt x="21600" y="10800"/>
                  </a:moveTo>
                  <a:cubicBezTo>
                    <a:pt x="21600" y="2700"/>
                    <a:pt x="18900" y="5400"/>
                    <a:pt x="16200" y="5400"/>
                  </a:cubicBezTo>
                  <a:cubicBezTo>
                    <a:pt x="14850" y="8100"/>
                    <a:pt x="13500" y="2700"/>
                    <a:pt x="10800" y="0"/>
                  </a:cubicBezTo>
                  <a:cubicBezTo>
                    <a:pt x="10800" y="2700"/>
                    <a:pt x="10800" y="5400"/>
                    <a:pt x="9450" y="8100"/>
                  </a:cubicBezTo>
                  <a:cubicBezTo>
                    <a:pt x="8100" y="8100"/>
                    <a:pt x="9450" y="2700"/>
                    <a:pt x="6750" y="5400"/>
                  </a:cubicBezTo>
                  <a:cubicBezTo>
                    <a:pt x="5400" y="5400"/>
                    <a:pt x="2700" y="5400"/>
                    <a:pt x="2700" y="8100"/>
                  </a:cubicBezTo>
                  <a:cubicBezTo>
                    <a:pt x="1350" y="13500"/>
                    <a:pt x="2700" y="16200"/>
                    <a:pt x="0" y="13500"/>
                  </a:cubicBezTo>
                  <a:cubicBezTo>
                    <a:pt x="0" y="13500"/>
                    <a:pt x="0" y="13500"/>
                    <a:pt x="0" y="16200"/>
                  </a:cubicBezTo>
                  <a:cubicBezTo>
                    <a:pt x="0" y="16200"/>
                    <a:pt x="1350" y="16200"/>
                    <a:pt x="2700" y="16200"/>
                  </a:cubicBezTo>
                  <a:cubicBezTo>
                    <a:pt x="5400" y="18900"/>
                    <a:pt x="8100" y="18900"/>
                    <a:pt x="10800" y="18900"/>
                  </a:cubicBezTo>
                  <a:cubicBezTo>
                    <a:pt x="13500" y="18900"/>
                    <a:pt x="21600" y="21600"/>
                    <a:pt x="21600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39" name="Freeform 663"/>
            <p:cNvSpPr/>
            <p:nvPr/>
          </p:nvSpPr>
          <p:spPr>
            <a:xfrm>
              <a:off x="8958194" y="2742665"/>
              <a:ext cx="470969" cy="41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1" extrusionOk="0">
                  <a:moveTo>
                    <a:pt x="450" y="5568"/>
                  </a:moveTo>
                  <a:cubicBezTo>
                    <a:pt x="450" y="6083"/>
                    <a:pt x="0" y="7111"/>
                    <a:pt x="0" y="7626"/>
                  </a:cubicBezTo>
                  <a:cubicBezTo>
                    <a:pt x="450" y="8140"/>
                    <a:pt x="900" y="9168"/>
                    <a:pt x="900" y="9683"/>
                  </a:cubicBezTo>
                  <a:cubicBezTo>
                    <a:pt x="900" y="10711"/>
                    <a:pt x="1350" y="12254"/>
                    <a:pt x="1800" y="13283"/>
                  </a:cubicBezTo>
                  <a:cubicBezTo>
                    <a:pt x="2250" y="14826"/>
                    <a:pt x="3600" y="14311"/>
                    <a:pt x="4050" y="15340"/>
                  </a:cubicBezTo>
                  <a:cubicBezTo>
                    <a:pt x="4050" y="15340"/>
                    <a:pt x="4050" y="16368"/>
                    <a:pt x="4500" y="16368"/>
                  </a:cubicBezTo>
                  <a:cubicBezTo>
                    <a:pt x="4950" y="16883"/>
                    <a:pt x="5400" y="15854"/>
                    <a:pt x="5850" y="15854"/>
                  </a:cubicBezTo>
                  <a:cubicBezTo>
                    <a:pt x="6750" y="15340"/>
                    <a:pt x="8550" y="17397"/>
                    <a:pt x="9450" y="17911"/>
                  </a:cubicBezTo>
                  <a:cubicBezTo>
                    <a:pt x="9900" y="18426"/>
                    <a:pt x="10350" y="19454"/>
                    <a:pt x="11250" y="18426"/>
                  </a:cubicBezTo>
                  <a:cubicBezTo>
                    <a:pt x="11700" y="17911"/>
                    <a:pt x="13950" y="18426"/>
                    <a:pt x="14850" y="18426"/>
                  </a:cubicBezTo>
                  <a:cubicBezTo>
                    <a:pt x="16200" y="18426"/>
                    <a:pt x="16650" y="19454"/>
                    <a:pt x="17550" y="20483"/>
                  </a:cubicBezTo>
                  <a:cubicBezTo>
                    <a:pt x="18000" y="20997"/>
                    <a:pt x="18000" y="17911"/>
                    <a:pt x="18450" y="17397"/>
                  </a:cubicBezTo>
                  <a:cubicBezTo>
                    <a:pt x="18900" y="16883"/>
                    <a:pt x="19350" y="16368"/>
                    <a:pt x="19800" y="15854"/>
                  </a:cubicBezTo>
                  <a:cubicBezTo>
                    <a:pt x="20250" y="15854"/>
                    <a:pt x="21600" y="15854"/>
                    <a:pt x="21600" y="15340"/>
                  </a:cubicBezTo>
                  <a:cubicBezTo>
                    <a:pt x="21150" y="13797"/>
                    <a:pt x="21150" y="13283"/>
                    <a:pt x="20250" y="12768"/>
                  </a:cubicBezTo>
                  <a:cubicBezTo>
                    <a:pt x="19350" y="11740"/>
                    <a:pt x="20700" y="10197"/>
                    <a:pt x="19800" y="9168"/>
                  </a:cubicBezTo>
                  <a:cubicBezTo>
                    <a:pt x="18900" y="8654"/>
                    <a:pt x="21150" y="6597"/>
                    <a:pt x="20700" y="5568"/>
                  </a:cubicBezTo>
                  <a:cubicBezTo>
                    <a:pt x="20250" y="4540"/>
                    <a:pt x="19800" y="4026"/>
                    <a:pt x="19800" y="2997"/>
                  </a:cubicBezTo>
                  <a:cubicBezTo>
                    <a:pt x="19800" y="2483"/>
                    <a:pt x="19800" y="1968"/>
                    <a:pt x="18900" y="1968"/>
                  </a:cubicBezTo>
                  <a:cubicBezTo>
                    <a:pt x="16650" y="940"/>
                    <a:pt x="13500" y="2483"/>
                    <a:pt x="11250" y="1454"/>
                  </a:cubicBezTo>
                  <a:cubicBezTo>
                    <a:pt x="11250" y="2997"/>
                    <a:pt x="9450" y="426"/>
                    <a:pt x="9000" y="426"/>
                  </a:cubicBezTo>
                  <a:cubicBezTo>
                    <a:pt x="7650" y="-603"/>
                    <a:pt x="6750" y="426"/>
                    <a:pt x="5850" y="1454"/>
                  </a:cubicBezTo>
                  <a:cubicBezTo>
                    <a:pt x="4500" y="1968"/>
                    <a:pt x="3600" y="2483"/>
                    <a:pt x="2700" y="2483"/>
                  </a:cubicBezTo>
                  <a:cubicBezTo>
                    <a:pt x="2250" y="2997"/>
                    <a:pt x="1350" y="2997"/>
                    <a:pt x="900" y="2997"/>
                  </a:cubicBezTo>
                  <a:cubicBezTo>
                    <a:pt x="450" y="3511"/>
                    <a:pt x="1350" y="4026"/>
                    <a:pt x="450" y="4026"/>
                  </a:cubicBezTo>
                  <a:cubicBezTo>
                    <a:pt x="450" y="4540"/>
                    <a:pt x="450" y="5054"/>
                    <a:pt x="450" y="5568"/>
                  </a:cubicBezTo>
                  <a:cubicBezTo>
                    <a:pt x="450" y="6597"/>
                    <a:pt x="450" y="5568"/>
                    <a:pt x="450" y="556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40" name="Freeform 664"/>
            <p:cNvSpPr/>
            <p:nvPr/>
          </p:nvSpPr>
          <p:spPr>
            <a:xfrm>
              <a:off x="9244138" y="3189684"/>
              <a:ext cx="454150" cy="31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43" y="9360"/>
                  </a:moveTo>
                  <a:cubicBezTo>
                    <a:pt x="18313" y="7200"/>
                    <a:pt x="16904" y="5760"/>
                    <a:pt x="16435" y="4320"/>
                  </a:cubicBezTo>
                  <a:cubicBezTo>
                    <a:pt x="15496" y="3600"/>
                    <a:pt x="15026" y="1440"/>
                    <a:pt x="15026" y="0"/>
                  </a:cubicBezTo>
                  <a:cubicBezTo>
                    <a:pt x="13617" y="720"/>
                    <a:pt x="12209" y="2880"/>
                    <a:pt x="10330" y="2880"/>
                  </a:cubicBezTo>
                  <a:cubicBezTo>
                    <a:pt x="9861" y="2880"/>
                    <a:pt x="8922" y="2160"/>
                    <a:pt x="8452" y="2160"/>
                  </a:cubicBezTo>
                  <a:cubicBezTo>
                    <a:pt x="7513" y="2160"/>
                    <a:pt x="6574" y="2160"/>
                    <a:pt x="5635" y="2160"/>
                  </a:cubicBezTo>
                  <a:cubicBezTo>
                    <a:pt x="5635" y="2160"/>
                    <a:pt x="4226" y="4320"/>
                    <a:pt x="3757" y="4320"/>
                  </a:cubicBezTo>
                  <a:cubicBezTo>
                    <a:pt x="3287" y="6480"/>
                    <a:pt x="2348" y="7920"/>
                    <a:pt x="1878" y="10080"/>
                  </a:cubicBezTo>
                  <a:cubicBezTo>
                    <a:pt x="1409" y="10080"/>
                    <a:pt x="470" y="10080"/>
                    <a:pt x="0" y="10800"/>
                  </a:cubicBezTo>
                  <a:cubicBezTo>
                    <a:pt x="0" y="11520"/>
                    <a:pt x="1409" y="12240"/>
                    <a:pt x="1409" y="12960"/>
                  </a:cubicBezTo>
                  <a:cubicBezTo>
                    <a:pt x="1409" y="14400"/>
                    <a:pt x="1878" y="14400"/>
                    <a:pt x="2348" y="15840"/>
                  </a:cubicBezTo>
                  <a:cubicBezTo>
                    <a:pt x="2348" y="17280"/>
                    <a:pt x="2817" y="17280"/>
                    <a:pt x="3757" y="17280"/>
                  </a:cubicBezTo>
                  <a:cubicBezTo>
                    <a:pt x="4226" y="17280"/>
                    <a:pt x="5165" y="17280"/>
                    <a:pt x="5165" y="18000"/>
                  </a:cubicBezTo>
                  <a:cubicBezTo>
                    <a:pt x="5165" y="18720"/>
                    <a:pt x="5165" y="19440"/>
                    <a:pt x="5165" y="20160"/>
                  </a:cubicBezTo>
                  <a:cubicBezTo>
                    <a:pt x="6104" y="21600"/>
                    <a:pt x="8452" y="21600"/>
                    <a:pt x="9861" y="21600"/>
                  </a:cubicBezTo>
                  <a:cubicBezTo>
                    <a:pt x="11270" y="21600"/>
                    <a:pt x="12209" y="21600"/>
                    <a:pt x="13148" y="20160"/>
                  </a:cubicBezTo>
                  <a:cubicBezTo>
                    <a:pt x="15026" y="18720"/>
                    <a:pt x="16904" y="20160"/>
                    <a:pt x="18783" y="21600"/>
                  </a:cubicBezTo>
                  <a:cubicBezTo>
                    <a:pt x="18783" y="20160"/>
                    <a:pt x="18783" y="18000"/>
                    <a:pt x="19252" y="16560"/>
                  </a:cubicBezTo>
                  <a:cubicBezTo>
                    <a:pt x="19722" y="15840"/>
                    <a:pt x="21130" y="17280"/>
                    <a:pt x="21600" y="14400"/>
                  </a:cubicBezTo>
                  <a:cubicBezTo>
                    <a:pt x="20191" y="12960"/>
                    <a:pt x="19722" y="14400"/>
                    <a:pt x="18313" y="14400"/>
                  </a:cubicBezTo>
                  <a:cubicBezTo>
                    <a:pt x="17374" y="13680"/>
                    <a:pt x="17374" y="10080"/>
                    <a:pt x="17843" y="9360"/>
                  </a:cubicBezTo>
                  <a:cubicBezTo>
                    <a:pt x="18313" y="7920"/>
                    <a:pt x="17374" y="10800"/>
                    <a:pt x="17843" y="93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41" name="Freeform 665"/>
            <p:cNvSpPr/>
            <p:nvPr/>
          </p:nvSpPr>
          <p:spPr>
            <a:xfrm>
              <a:off x="9560361" y="3187362"/>
              <a:ext cx="148679" cy="20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2" h="20740" extrusionOk="0">
                  <a:moveTo>
                    <a:pt x="17788" y="9940"/>
                  </a:moveTo>
                  <a:cubicBezTo>
                    <a:pt x="15247" y="7780"/>
                    <a:pt x="13976" y="3460"/>
                    <a:pt x="11435" y="2380"/>
                  </a:cubicBezTo>
                  <a:cubicBezTo>
                    <a:pt x="10165" y="2380"/>
                    <a:pt x="0" y="-860"/>
                    <a:pt x="0" y="220"/>
                  </a:cubicBezTo>
                  <a:cubicBezTo>
                    <a:pt x="1271" y="4540"/>
                    <a:pt x="3812" y="6700"/>
                    <a:pt x="6353" y="9940"/>
                  </a:cubicBezTo>
                  <a:cubicBezTo>
                    <a:pt x="8894" y="13180"/>
                    <a:pt x="5082" y="17500"/>
                    <a:pt x="8894" y="20740"/>
                  </a:cubicBezTo>
                  <a:cubicBezTo>
                    <a:pt x="10165" y="19660"/>
                    <a:pt x="11435" y="16420"/>
                    <a:pt x="12706" y="14260"/>
                  </a:cubicBezTo>
                  <a:cubicBezTo>
                    <a:pt x="15247" y="13180"/>
                    <a:pt x="16518" y="14260"/>
                    <a:pt x="17788" y="14260"/>
                  </a:cubicBezTo>
                  <a:cubicBezTo>
                    <a:pt x="21600" y="14260"/>
                    <a:pt x="17788" y="9940"/>
                    <a:pt x="17788" y="9940"/>
                  </a:cubicBezTo>
                  <a:cubicBezTo>
                    <a:pt x="16518" y="8860"/>
                    <a:pt x="17788" y="9940"/>
                    <a:pt x="17788" y="99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42" name="Freeform 666"/>
            <p:cNvSpPr/>
            <p:nvPr/>
          </p:nvSpPr>
          <p:spPr>
            <a:xfrm>
              <a:off x="9627644" y="3303598"/>
              <a:ext cx="97558" cy="9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40" extrusionOk="0">
                  <a:moveTo>
                    <a:pt x="15120" y="17280"/>
                  </a:moveTo>
                  <a:cubicBezTo>
                    <a:pt x="12960" y="15120"/>
                    <a:pt x="12960" y="15120"/>
                    <a:pt x="15120" y="12960"/>
                  </a:cubicBezTo>
                  <a:cubicBezTo>
                    <a:pt x="17280" y="10800"/>
                    <a:pt x="19440" y="8640"/>
                    <a:pt x="21600" y="6480"/>
                  </a:cubicBezTo>
                  <a:cubicBezTo>
                    <a:pt x="21600" y="6480"/>
                    <a:pt x="17280" y="2160"/>
                    <a:pt x="17280" y="0"/>
                  </a:cubicBezTo>
                  <a:cubicBezTo>
                    <a:pt x="17280" y="8640"/>
                    <a:pt x="6480" y="-2160"/>
                    <a:pt x="6480" y="6480"/>
                  </a:cubicBezTo>
                  <a:cubicBezTo>
                    <a:pt x="6480" y="10800"/>
                    <a:pt x="2160" y="15120"/>
                    <a:pt x="0" y="17280"/>
                  </a:cubicBezTo>
                  <a:cubicBezTo>
                    <a:pt x="0" y="19440"/>
                    <a:pt x="4320" y="17280"/>
                    <a:pt x="6480" y="17280"/>
                  </a:cubicBezTo>
                  <a:cubicBezTo>
                    <a:pt x="10800" y="17280"/>
                    <a:pt x="12960" y="17280"/>
                    <a:pt x="15120" y="19440"/>
                  </a:cubicBezTo>
                  <a:cubicBezTo>
                    <a:pt x="15120" y="19440"/>
                    <a:pt x="15120" y="17280"/>
                    <a:pt x="15120" y="17280"/>
                  </a:cubicBezTo>
                  <a:cubicBezTo>
                    <a:pt x="12960" y="15120"/>
                    <a:pt x="15120" y="17280"/>
                    <a:pt x="15120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43" name="Freeform 667"/>
            <p:cNvSpPr/>
            <p:nvPr/>
          </p:nvSpPr>
          <p:spPr>
            <a:xfrm>
              <a:off x="9339960" y="3460235"/>
              <a:ext cx="291061" cy="191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1" h="20781" extrusionOk="0">
                  <a:moveTo>
                    <a:pt x="10904" y="4547"/>
                  </a:moveTo>
                  <a:cubicBezTo>
                    <a:pt x="8204" y="4547"/>
                    <a:pt x="1454" y="6821"/>
                    <a:pt x="779" y="0"/>
                  </a:cubicBezTo>
                  <a:cubicBezTo>
                    <a:pt x="104" y="2274"/>
                    <a:pt x="-571" y="4547"/>
                    <a:pt x="779" y="5684"/>
                  </a:cubicBezTo>
                  <a:cubicBezTo>
                    <a:pt x="1454" y="6821"/>
                    <a:pt x="2129" y="7958"/>
                    <a:pt x="1454" y="9095"/>
                  </a:cubicBezTo>
                  <a:cubicBezTo>
                    <a:pt x="779" y="10232"/>
                    <a:pt x="104" y="10232"/>
                    <a:pt x="104" y="12505"/>
                  </a:cubicBezTo>
                  <a:cubicBezTo>
                    <a:pt x="779" y="14779"/>
                    <a:pt x="1454" y="15916"/>
                    <a:pt x="1454" y="19326"/>
                  </a:cubicBezTo>
                  <a:cubicBezTo>
                    <a:pt x="2804" y="19326"/>
                    <a:pt x="4154" y="19326"/>
                    <a:pt x="5504" y="19326"/>
                  </a:cubicBezTo>
                  <a:cubicBezTo>
                    <a:pt x="6854" y="19326"/>
                    <a:pt x="8879" y="21600"/>
                    <a:pt x="10229" y="20463"/>
                  </a:cubicBezTo>
                  <a:cubicBezTo>
                    <a:pt x="11579" y="20463"/>
                    <a:pt x="12929" y="18189"/>
                    <a:pt x="13604" y="17053"/>
                  </a:cubicBezTo>
                  <a:cubicBezTo>
                    <a:pt x="14954" y="14779"/>
                    <a:pt x="16304" y="15916"/>
                    <a:pt x="18329" y="15916"/>
                  </a:cubicBezTo>
                  <a:cubicBezTo>
                    <a:pt x="17654" y="13642"/>
                    <a:pt x="17654" y="12505"/>
                    <a:pt x="18329" y="9095"/>
                  </a:cubicBezTo>
                  <a:cubicBezTo>
                    <a:pt x="19004" y="6821"/>
                    <a:pt x="21029" y="4547"/>
                    <a:pt x="19004" y="3411"/>
                  </a:cubicBezTo>
                  <a:cubicBezTo>
                    <a:pt x="17654" y="2274"/>
                    <a:pt x="15629" y="1137"/>
                    <a:pt x="13604" y="2274"/>
                  </a:cubicBezTo>
                  <a:cubicBezTo>
                    <a:pt x="12254" y="2274"/>
                    <a:pt x="11579" y="4547"/>
                    <a:pt x="10904" y="454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44" name="Freeform 668"/>
            <p:cNvSpPr/>
            <p:nvPr/>
          </p:nvSpPr>
          <p:spPr>
            <a:xfrm>
              <a:off x="9034528" y="3410397"/>
              <a:ext cx="163225" cy="1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4" h="21600" extrusionOk="0">
                  <a:moveTo>
                    <a:pt x="10903" y="0"/>
                  </a:moveTo>
                  <a:cubicBezTo>
                    <a:pt x="8503" y="0"/>
                    <a:pt x="-1097" y="0"/>
                    <a:pt x="103" y="2880"/>
                  </a:cubicBezTo>
                  <a:cubicBezTo>
                    <a:pt x="103" y="4320"/>
                    <a:pt x="2503" y="10080"/>
                    <a:pt x="3703" y="11520"/>
                  </a:cubicBezTo>
                  <a:cubicBezTo>
                    <a:pt x="6103" y="15840"/>
                    <a:pt x="10903" y="18720"/>
                    <a:pt x="14503" y="21600"/>
                  </a:cubicBezTo>
                  <a:cubicBezTo>
                    <a:pt x="14503" y="18720"/>
                    <a:pt x="14503" y="15840"/>
                    <a:pt x="16903" y="14400"/>
                  </a:cubicBezTo>
                  <a:cubicBezTo>
                    <a:pt x="19303" y="12960"/>
                    <a:pt x="20503" y="11520"/>
                    <a:pt x="19303" y="8640"/>
                  </a:cubicBezTo>
                  <a:cubicBezTo>
                    <a:pt x="19303" y="5760"/>
                    <a:pt x="19303" y="4320"/>
                    <a:pt x="18103" y="2880"/>
                  </a:cubicBezTo>
                  <a:cubicBezTo>
                    <a:pt x="15703" y="1440"/>
                    <a:pt x="13303" y="0"/>
                    <a:pt x="10903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45" name="Freeform 669"/>
            <p:cNvSpPr/>
            <p:nvPr/>
          </p:nvSpPr>
          <p:spPr>
            <a:xfrm>
              <a:off x="9153308" y="3343344"/>
              <a:ext cx="212842" cy="27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008" extrusionOk="0">
                  <a:moveTo>
                    <a:pt x="20618" y="14608"/>
                  </a:moveTo>
                  <a:cubicBezTo>
                    <a:pt x="21600" y="13808"/>
                    <a:pt x="20618" y="13808"/>
                    <a:pt x="19636" y="13008"/>
                  </a:cubicBezTo>
                  <a:cubicBezTo>
                    <a:pt x="18655" y="12208"/>
                    <a:pt x="18655" y="11408"/>
                    <a:pt x="18655" y="9808"/>
                  </a:cubicBezTo>
                  <a:cubicBezTo>
                    <a:pt x="20618" y="7408"/>
                    <a:pt x="17673" y="7408"/>
                    <a:pt x="14727" y="7408"/>
                  </a:cubicBezTo>
                  <a:cubicBezTo>
                    <a:pt x="13745" y="7408"/>
                    <a:pt x="13745" y="6608"/>
                    <a:pt x="13745" y="5808"/>
                  </a:cubicBezTo>
                  <a:cubicBezTo>
                    <a:pt x="12764" y="4208"/>
                    <a:pt x="11782" y="5008"/>
                    <a:pt x="11782" y="3408"/>
                  </a:cubicBezTo>
                  <a:cubicBezTo>
                    <a:pt x="10800" y="1008"/>
                    <a:pt x="8836" y="-592"/>
                    <a:pt x="4909" y="208"/>
                  </a:cubicBezTo>
                  <a:cubicBezTo>
                    <a:pt x="1964" y="1008"/>
                    <a:pt x="1964" y="1008"/>
                    <a:pt x="1964" y="2608"/>
                  </a:cubicBezTo>
                  <a:cubicBezTo>
                    <a:pt x="2945" y="5008"/>
                    <a:pt x="3927" y="7408"/>
                    <a:pt x="3927" y="10608"/>
                  </a:cubicBezTo>
                  <a:cubicBezTo>
                    <a:pt x="4909" y="13008"/>
                    <a:pt x="1964" y="12208"/>
                    <a:pt x="982" y="14608"/>
                  </a:cubicBezTo>
                  <a:cubicBezTo>
                    <a:pt x="0" y="15408"/>
                    <a:pt x="0" y="17008"/>
                    <a:pt x="0" y="17808"/>
                  </a:cubicBezTo>
                  <a:cubicBezTo>
                    <a:pt x="0" y="19408"/>
                    <a:pt x="2945" y="20208"/>
                    <a:pt x="3927" y="21008"/>
                  </a:cubicBezTo>
                  <a:cubicBezTo>
                    <a:pt x="3927" y="20208"/>
                    <a:pt x="3927" y="17808"/>
                    <a:pt x="5891" y="17808"/>
                  </a:cubicBezTo>
                  <a:cubicBezTo>
                    <a:pt x="7855" y="17808"/>
                    <a:pt x="8836" y="18608"/>
                    <a:pt x="9818" y="20208"/>
                  </a:cubicBezTo>
                  <a:cubicBezTo>
                    <a:pt x="10800" y="20208"/>
                    <a:pt x="17673" y="18608"/>
                    <a:pt x="19636" y="18608"/>
                  </a:cubicBezTo>
                  <a:cubicBezTo>
                    <a:pt x="17673" y="17008"/>
                    <a:pt x="19636" y="16208"/>
                    <a:pt x="20618" y="14608"/>
                  </a:cubicBezTo>
                  <a:cubicBezTo>
                    <a:pt x="21600" y="13808"/>
                    <a:pt x="19636" y="15408"/>
                    <a:pt x="20618" y="1460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46" name="Freeform 670"/>
            <p:cNvSpPr/>
            <p:nvPr/>
          </p:nvSpPr>
          <p:spPr>
            <a:xfrm>
              <a:off x="9052068" y="3177133"/>
              <a:ext cx="314878" cy="1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9" h="20646" extrusionOk="0">
                  <a:moveTo>
                    <a:pt x="17485" y="2457"/>
                  </a:moveTo>
                  <a:cubicBezTo>
                    <a:pt x="17485" y="1320"/>
                    <a:pt x="14400" y="1320"/>
                    <a:pt x="13782" y="183"/>
                  </a:cubicBezTo>
                  <a:cubicBezTo>
                    <a:pt x="11314" y="-954"/>
                    <a:pt x="12548" y="3593"/>
                    <a:pt x="10697" y="3593"/>
                  </a:cubicBezTo>
                  <a:cubicBezTo>
                    <a:pt x="10080" y="2457"/>
                    <a:pt x="9462" y="3593"/>
                    <a:pt x="8228" y="3593"/>
                  </a:cubicBezTo>
                  <a:cubicBezTo>
                    <a:pt x="7611" y="3593"/>
                    <a:pt x="7611" y="5867"/>
                    <a:pt x="6994" y="5867"/>
                  </a:cubicBezTo>
                  <a:cubicBezTo>
                    <a:pt x="4525" y="8141"/>
                    <a:pt x="3291" y="5867"/>
                    <a:pt x="2057" y="3593"/>
                  </a:cubicBezTo>
                  <a:cubicBezTo>
                    <a:pt x="2057" y="4730"/>
                    <a:pt x="2057" y="5867"/>
                    <a:pt x="2057" y="7004"/>
                  </a:cubicBezTo>
                  <a:cubicBezTo>
                    <a:pt x="1440" y="8141"/>
                    <a:pt x="822" y="5867"/>
                    <a:pt x="822" y="8141"/>
                  </a:cubicBezTo>
                  <a:cubicBezTo>
                    <a:pt x="822" y="11551"/>
                    <a:pt x="-1029" y="13825"/>
                    <a:pt x="822" y="16099"/>
                  </a:cubicBezTo>
                  <a:cubicBezTo>
                    <a:pt x="2057" y="18372"/>
                    <a:pt x="3908" y="20646"/>
                    <a:pt x="5760" y="20646"/>
                  </a:cubicBezTo>
                  <a:cubicBezTo>
                    <a:pt x="8228" y="20646"/>
                    <a:pt x="9462" y="17235"/>
                    <a:pt x="11931" y="18372"/>
                  </a:cubicBezTo>
                  <a:cubicBezTo>
                    <a:pt x="11931" y="17235"/>
                    <a:pt x="13782" y="17235"/>
                    <a:pt x="14400" y="16099"/>
                  </a:cubicBezTo>
                  <a:cubicBezTo>
                    <a:pt x="15017" y="13825"/>
                    <a:pt x="15634" y="11551"/>
                    <a:pt x="16868" y="9278"/>
                  </a:cubicBezTo>
                  <a:cubicBezTo>
                    <a:pt x="17485" y="7004"/>
                    <a:pt x="18102" y="7004"/>
                    <a:pt x="19337" y="5867"/>
                  </a:cubicBezTo>
                  <a:cubicBezTo>
                    <a:pt x="20571" y="3593"/>
                    <a:pt x="17485" y="3593"/>
                    <a:pt x="17485" y="2457"/>
                  </a:cubicBezTo>
                  <a:cubicBezTo>
                    <a:pt x="17485" y="2457"/>
                    <a:pt x="17485" y="3593"/>
                    <a:pt x="17485" y="245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47" name="Freeform 671"/>
            <p:cNvSpPr/>
            <p:nvPr/>
          </p:nvSpPr>
          <p:spPr>
            <a:xfrm>
              <a:off x="9238982" y="3616873"/>
              <a:ext cx="301195" cy="32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0991" extrusionOk="0">
                  <a:moveTo>
                    <a:pt x="21252" y="0"/>
                  </a:moveTo>
                  <a:cubicBezTo>
                    <a:pt x="19162" y="1350"/>
                    <a:pt x="18465" y="2700"/>
                    <a:pt x="15678" y="2025"/>
                  </a:cubicBezTo>
                  <a:cubicBezTo>
                    <a:pt x="14284" y="1350"/>
                    <a:pt x="10104" y="675"/>
                    <a:pt x="8710" y="1350"/>
                  </a:cubicBezTo>
                  <a:cubicBezTo>
                    <a:pt x="8710" y="3375"/>
                    <a:pt x="6620" y="2025"/>
                    <a:pt x="5923" y="2700"/>
                  </a:cubicBezTo>
                  <a:cubicBezTo>
                    <a:pt x="5226" y="3375"/>
                    <a:pt x="4529" y="3375"/>
                    <a:pt x="3833" y="3375"/>
                  </a:cubicBezTo>
                  <a:cubicBezTo>
                    <a:pt x="2439" y="4050"/>
                    <a:pt x="2439" y="4725"/>
                    <a:pt x="2439" y="5400"/>
                  </a:cubicBezTo>
                  <a:cubicBezTo>
                    <a:pt x="1742" y="6075"/>
                    <a:pt x="1742" y="6750"/>
                    <a:pt x="1046" y="7425"/>
                  </a:cubicBezTo>
                  <a:cubicBezTo>
                    <a:pt x="-348" y="8775"/>
                    <a:pt x="-348" y="8775"/>
                    <a:pt x="1046" y="10125"/>
                  </a:cubicBezTo>
                  <a:cubicBezTo>
                    <a:pt x="1742" y="10800"/>
                    <a:pt x="2439" y="10800"/>
                    <a:pt x="2439" y="11475"/>
                  </a:cubicBezTo>
                  <a:cubicBezTo>
                    <a:pt x="2439" y="12825"/>
                    <a:pt x="2439" y="13500"/>
                    <a:pt x="3136" y="14850"/>
                  </a:cubicBezTo>
                  <a:cubicBezTo>
                    <a:pt x="3136" y="15525"/>
                    <a:pt x="3136" y="16200"/>
                    <a:pt x="3833" y="16875"/>
                  </a:cubicBezTo>
                  <a:cubicBezTo>
                    <a:pt x="5226" y="17550"/>
                    <a:pt x="3833" y="18225"/>
                    <a:pt x="4529" y="18900"/>
                  </a:cubicBezTo>
                  <a:cubicBezTo>
                    <a:pt x="4529" y="20250"/>
                    <a:pt x="5226" y="19575"/>
                    <a:pt x="5226" y="19575"/>
                  </a:cubicBezTo>
                  <a:cubicBezTo>
                    <a:pt x="6620" y="19575"/>
                    <a:pt x="6620" y="20250"/>
                    <a:pt x="6620" y="20925"/>
                  </a:cubicBezTo>
                  <a:cubicBezTo>
                    <a:pt x="7317" y="20925"/>
                    <a:pt x="8013" y="20250"/>
                    <a:pt x="8013" y="20250"/>
                  </a:cubicBezTo>
                  <a:cubicBezTo>
                    <a:pt x="8710" y="19575"/>
                    <a:pt x="8710" y="20925"/>
                    <a:pt x="8710" y="20925"/>
                  </a:cubicBezTo>
                  <a:cubicBezTo>
                    <a:pt x="9407" y="21600"/>
                    <a:pt x="8710" y="16875"/>
                    <a:pt x="8710" y="17550"/>
                  </a:cubicBezTo>
                  <a:cubicBezTo>
                    <a:pt x="8710" y="16875"/>
                    <a:pt x="10800" y="17550"/>
                    <a:pt x="11497" y="17550"/>
                  </a:cubicBezTo>
                  <a:cubicBezTo>
                    <a:pt x="11497" y="16875"/>
                    <a:pt x="9407" y="16200"/>
                    <a:pt x="9407" y="15525"/>
                  </a:cubicBezTo>
                  <a:cubicBezTo>
                    <a:pt x="10104" y="14175"/>
                    <a:pt x="11497" y="15525"/>
                    <a:pt x="11497" y="16200"/>
                  </a:cubicBezTo>
                  <a:cubicBezTo>
                    <a:pt x="12891" y="16875"/>
                    <a:pt x="12194" y="15525"/>
                    <a:pt x="12194" y="14850"/>
                  </a:cubicBezTo>
                  <a:cubicBezTo>
                    <a:pt x="12194" y="14175"/>
                    <a:pt x="14284" y="15525"/>
                    <a:pt x="14284" y="15525"/>
                  </a:cubicBezTo>
                  <a:cubicBezTo>
                    <a:pt x="14284" y="14850"/>
                    <a:pt x="12891" y="12825"/>
                    <a:pt x="12891" y="12825"/>
                  </a:cubicBezTo>
                  <a:cubicBezTo>
                    <a:pt x="12194" y="12150"/>
                    <a:pt x="10800" y="12150"/>
                    <a:pt x="10104" y="11475"/>
                  </a:cubicBezTo>
                  <a:cubicBezTo>
                    <a:pt x="10104" y="11475"/>
                    <a:pt x="10104" y="10125"/>
                    <a:pt x="10104" y="10800"/>
                  </a:cubicBezTo>
                  <a:cubicBezTo>
                    <a:pt x="9407" y="9450"/>
                    <a:pt x="7317" y="8100"/>
                    <a:pt x="7317" y="6750"/>
                  </a:cubicBezTo>
                  <a:cubicBezTo>
                    <a:pt x="8013" y="4050"/>
                    <a:pt x="10104" y="6750"/>
                    <a:pt x="10800" y="7425"/>
                  </a:cubicBezTo>
                  <a:cubicBezTo>
                    <a:pt x="10800" y="7425"/>
                    <a:pt x="10800" y="6750"/>
                    <a:pt x="10800" y="6750"/>
                  </a:cubicBezTo>
                  <a:cubicBezTo>
                    <a:pt x="11497" y="6075"/>
                    <a:pt x="12194" y="6750"/>
                    <a:pt x="12194" y="7425"/>
                  </a:cubicBezTo>
                  <a:cubicBezTo>
                    <a:pt x="12194" y="7425"/>
                    <a:pt x="11497" y="6075"/>
                    <a:pt x="11497" y="6075"/>
                  </a:cubicBezTo>
                  <a:cubicBezTo>
                    <a:pt x="12194" y="6075"/>
                    <a:pt x="13587" y="6750"/>
                    <a:pt x="14284" y="6750"/>
                  </a:cubicBezTo>
                  <a:cubicBezTo>
                    <a:pt x="14284" y="6075"/>
                    <a:pt x="11497" y="6075"/>
                    <a:pt x="11497" y="4725"/>
                  </a:cubicBezTo>
                  <a:cubicBezTo>
                    <a:pt x="11497" y="4725"/>
                    <a:pt x="14284" y="3375"/>
                    <a:pt x="14981" y="3375"/>
                  </a:cubicBezTo>
                  <a:cubicBezTo>
                    <a:pt x="14981" y="3375"/>
                    <a:pt x="14284" y="4725"/>
                    <a:pt x="14284" y="4725"/>
                  </a:cubicBezTo>
                  <a:cubicBezTo>
                    <a:pt x="14284" y="4725"/>
                    <a:pt x="16375" y="3375"/>
                    <a:pt x="17071" y="3375"/>
                  </a:cubicBezTo>
                  <a:cubicBezTo>
                    <a:pt x="17768" y="3375"/>
                    <a:pt x="18465" y="4050"/>
                    <a:pt x="19858" y="4725"/>
                  </a:cubicBezTo>
                  <a:cubicBezTo>
                    <a:pt x="20555" y="3375"/>
                    <a:pt x="21252" y="1350"/>
                    <a:pt x="21252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48" name="Freeform 672"/>
            <p:cNvSpPr/>
            <p:nvPr/>
          </p:nvSpPr>
          <p:spPr>
            <a:xfrm>
              <a:off x="9517005" y="3603999"/>
              <a:ext cx="140915" cy="9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0029" extrusionOk="0">
                  <a:moveTo>
                    <a:pt x="20563" y="11929"/>
                  </a:moveTo>
                  <a:cubicBezTo>
                    <a:pt x="17683" y="7609"/>
                    <a:pt x="13363" y="7609"/>
                    <a:pt x="13363" y="1129"/>
                  </a:cubicBezTo>
                  <a:cubicBezTo>
                    <a:pt x="6163" y="-1031"/>
                    <a:pt x="4723" y="-1031"/>
                    <a:pt x="1843" y="9769"/>
                  </a:cubicBezTo>
                  <a:cubicBezTo>
                    <a:pt x="1843" y="11929"/>
                    <a:pt x="-1037" y="18409"/>
                    <a:pt x="403" y="18409"/>
                  </a:cubicBezTo>
                  <a:cubicBezTo>
                    <a:pt x="3283" y="20569"/>
                    <a:pt x="6163" y="20569"/>
                    <a:pt x="7603" y="18409"/>
                  </a:cubicBezTo>
                  <a:cubicBezTo>
                    <a:pt x="10483" y="16249"/>
                    <a:pt x="11923" y="14089"/>
                    <a:pt x="14803" y="14089"/>
                  </a:cubicBezTo>
                  <a:cubicBezTo>
                    <a:pt x="14803" y="14089"/>
                    <a:pt x="20563" y="14089"/>
                    <a:pt x="20563" y="11929"/>
                  </a:cubicBezTo>
                  <a:cubicBezTo>
                    <a:pt x="19123" y="11929"/>
                    <a:pt x="20563" y="14089"/>
                    <a:pt x="20563" y="119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49" name="Freeform 673"/>
            <p:cNvSpPr/>
            <p:nvPr/>
          </p:nvSpPr>
          <p:spPr>
            <a:xfrm>
              <a:off x="9193679" y="3576498"/>
              <a:ext cx="76347" cy="17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4" h="20517" extrusionOk="0">
                  <a:moveTo>
                    <a:pt x="14400" y="18117"/>
                  </a:moveTo>
                  <a:cubicBezTo>
                    <a:pt x="16800" y="15717"/>
                    <a:pt x="21600" y="13317"/>
                    <a:pt x="16800" y="12117"/>
                  </a:cubicBezTo>
                  <a:cubicBezTo>
                    <a:pt x="14400" y="10917"/>
                    <a:pt x="12000" y="8517"/>
                    <a:pt x="14400" y="6117"/>
                  </a:cubicBezTo>
                  <a:cubicBezTo>
                    <a:pt x="14400" y="6117"/>
                    <a:pt x="16800" y="3717"/>
                    <a:pt x="16800" y="3717"/>
                  </a:cubicBezTo>
                  <a:cubicBezTo>
                    <a:pt x="14400" y="2517"/>
                    <a:pt x="9600" y="117"/>
                    <a:pt x="7200" y="117"/>
                  </a:cubicBezTo>
                  <a:cubicBezTo>
                    <a:pt x="0" y="-1083"/>
                    <a:pt x="0" y="7317"/>
                    <a:pt x="0" y="9717"/>
                  </a:cubicBezTo>
                  <a:cubicBezTo>
                    <a:pt x="0" y="14517"/>
                    <a:pt x="4800" y="16917"/>
                    <a:pt x="9600" y="20517"/>
                  </a:cubicBezTo>
                  <a:cubicBezTo>
                    <a:pt x="12000" y="19317"/>
                    <a:pt x="14400" y="18117"/>
                    <a:pt x="14400" y="18117"/>
                  </a:cubicBezTo>
                  <a:cubicBezTo>
                    <a:pt x="16800" y="15717"/>
                    <a:pt x="14400" y="18117"/>
                    <a:pt x="14400" y="1811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50" name="Freeform 674"/>
            <p:cNvSpPr/>
            <p:nvPr/>
          </p:nvSpPr>
          <p:spPr>
            <a:xfrm>
              <a:off x="9250098" y="3588394"/>
              <a:ext cx="108629" cy="9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5" h="21600" extrusionOk="0">
                  <a:moveTo>
                    <a:pt x="17270" y="0"/>
                  </a:moveTo>
                  <a:cubicBezTo>
                    <a:pt x="13947" y="0"/>
                    <a:pt x="2316" y="0"/>
                    <a:pt x="2316" y="4800"/>
                  </a:cubicBezTo>
                  <a:cubicBezTo>
                    <a:pt x="-1007" y="9600"/>
                    <a:pt x="-1007" y="19200"/>
                    <a:pt x="3978" y="21600"/>
                  </a:cubicBezTo>
                  <a:cubicBezTo>
                    <a:pt x="5639" y="19200"/>
                    <a:pt x="8962" y="21600"/>
                    <a:pt x="10624" y="19200"/>
                  </a:cubicBezTo>
                  <a:cubicBezTo>
                    <a:pt x="12285" y="19200"/>
                    <a:pt x="13947" y="14400"/>
                    <a:pt x="15608" y="16800"/>
                  </a:cubicBezTo>
                  <a:cubicBezTo>
                    <a:pt x="20593" y="21600"/>
                    <a:pt x="17270" y="2400"/>
                    <a:pt x="1727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51" name="Freeform 675"/>
            <p:cNvSpPr/>
            <p:nvPr/>
          </p:nvSpPr>
          <p:spPr>
            <a:xfrm>
              <a:off x="10366847" y="3648909"/>
              <a:ext cx="148911" cy="15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3" h="20055" extrusionOk="0">
                  <a:moveTo>
                    <a:pt x="17073" y="18900"/>
                  </a:moveTo>
                  <a:cubicBezTo>
                    <a:pt x="17073" y="16200"/>
                    <a:pt x="17073" y="14850"/>
                    <a:pt x="14799" y="13500"/>
                  </a:cubicBezTo>
                  <a:cubicBezTo>
                    <a:pt x="12526" y="12150"/>
                    <a:pt x="14799" y="10800"/>
                    <a:pt x="13662" y="9450"/>
                  </a:cubicBezTo>
                  <a:cubicBezTo>
                    <a:pt x="12526" y="6750"/>
                    <a:pt x="11389" y="8100"/>
                    <a:pt x="11389" y="4050"/>
                  </a:cubicBezTo>
                  <a:cubicBezTo>
                    <a:pt x="11389" y="4050"/>
                    <a:pt x="7978" y="1350"/>
                    <a:pt x="9115" y="0"/>
                  </a:cubicBezTo>
                  <a:cubicBezTo>
                    <a:pt x="5705" y="0"/>
                    <a:pt x="-4527" y="1350"/>
                    <a:pt x="2294" y="8100"/>
                  </a:cubicBezTo>
                  <a:cubicBezTo>
                    <a:pt x="3431" y="9450"/>
                    <a:pt x="4568" y="10800"/>
                    <a:pt x="5705" y="12150"/>
                  </a:cubicBezTo>
                  <a:cubicBezTo>
                    <a:pt x="6841" y="13500"/>
                    <a:pt x="7978" y="13500"/>
                    <a:pt x="9115" y="14850"/>
                  </a:cubicBezTo>
                  <a:cubicBezTo>
                    <a:pt x="11389" y="14850"/>
                    <a:pt x="13662" y="14850"/>
                    <a:pt x="13662" y="17550"/>
                  </a:cubicBezTo>
                  <a:cubicBezTo>
                    <a:pt x="14799" y="18900"/>
                    <a:pt x="15936" y="21600"/>
                    <a:pt x="17073" y="18900"/>
                  </a:cubicBezTo>
                  <a:cubicBezTo>
                    <a:pt x="17073" y="17550"/>
                    <a:pt x="15936" y="20250"/>
                    <a:pt x="17073" y="189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52" name="Freeform 676"/>
            <p:cNvSpPr/>
            <p:nvPr/>
          </p:nvSpPr>
          <p:spPr>
            <a:xfrm>
              <a:off x="10398013" y="3754259"/>
              <a:ext cx="951022" cy="85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109" extrusionOk="0">
                  <a:moveTo>
                    <a:pt x="20727" y="18280"/>
                  </a:moveTo>
                  <a:cubicBezTo>
                    <a:pt x="20291" y="18023"/>
                    <a:pt x="20509" y="17509"/>
                    <a:pt x="20291" y="16995"/>
                  </a:cubicBezTo>
                  <a:cubicBezTo>
                    <a:pt x="20291" y="16738"/>
                    <a:pt x="19855" y="16480"/>
                    <a:pt x="19636" y="16223"/>
                  </a:cubicBezTo>
                  <a:cubicBezTo>
                    <a:pt x="19200" y="15966"/>
                    <a:pt x="18982" y="15452"/>
                    <a:pt x="18764" y="14938"/>
                  </a:cubicBezTo>
                  <a:cubicBezTo>
                    <a:pt x="18327" y="14423"/>
                    <a:pt x="18545" y="14423"/>
                    <a:pt x="18982" y="13652"/>
                  </a:cubicBezTo>
                  <a:cubicBezTo>
                    <a:pt x="19200" y="13395"/>
                    <a:pt x="19636" y="12880"/>
                    <a:pt x="19418" y="12366"/>
                  </a:cubicBezTo>
                  <a:cubicBezTo>
                    <a:pt x="19200" y="12109"/>
                    <a:pt x="18545" y="12109"/>
                    <a:pt x="18327" y="12109"/>
                  </a:cubicBezTo>
                  <a:cubicBezTo>
                    <a:pt x="18109" y="11852"/>
                    <a:pt x="18327" y="11338"/>
                    <a:pt x="18327" y="11338"/>
                  </a:cubicBezTo>
                  <a:cubicBezTo>
                    <a:pt x="18109" y="10823"/>
                    <a:pt x="18109" y="10052"/>
                    <a:pt x="18327" y="9795"/>
                  </a:cubicBezTo>
                  <a:cubicBezTo>
                    <a:pt x="18764" y="9280"/>
                    <a:pt x="18109" y="9023"/>
                    <a:pt x="17891" y="8766"/>
                  </a:cubicBezTo>
                  <a:cubicBezTo>
                    <a:pt x="17891" y="8509"/>
                    <a:pt x="18327" y="7738"/>
                    <a:pt x="18545" y="7480"/>
                  </a:cubicBezTo>
                  <a:cubicBezTo>
                    <a:pt x="18545" y="7223"/>
                    <a:pt x="18982" y="4652"/>
                    <a:pt x="18764" y="4652"/>
                  </a:cubicBezTo>
                  <a:cubicBezTo>
                    <a:pt x="18109" y="4652"/>
                    <a:pt x="17891" y="4652"/>
                    <a:pt x="17236" y="4138"/>
                  </a:cubicBezTo>
                  <a:cubicBezTo>
                    <a:pt x="17018" y="3880"/>
                    <a:pt x="16800" y="3623"/>
                    <a:pt x="16582" y="3366"/>
                  </a:cubicBezTo>
                  <a:cubicBezTo>
                    <a:pt x="16364" y="3109"/>
                    <a:pt x="15709" y="3109"/>
                    <a:pt x="15491" y="2852"/>
                  </a:cubicBezTo>
                  <a:cubicBezTo>
                    <a:pt x="15055" y="2852"/>
                    <a:pt x="14836" y="2852"/>
                    <a:pt x="14400" y="2595"/>
                  </a:cubicBezTo>
                  <a:cubicBezTo>
                    <a:pt x="14182" y="2080"/>
                    <a:pt x="13745" y="2338"/>
                    <a:pt x="13309" y="2338"/>
                  </a:cubicBezTo>
                  <a:cubicBezTo>
                    <a:pt x="13091" y="2595"/>
                    <a:pt x="12655" y="2338"/>
                    <a:pt x="12436" y="2595"/>
                  </a:cubicBezTo>
                  <a:cubicBezTo>
                    <a:pt x="12000" y="2595"/>
                    <a:pt x="11782" y="3109"/>
                    <a:pt x="11564" y="3366"/>
                  </a:cubicBezTo>
                  <a:cubicBezTo>
                    <a:pt x="11345" y="3623"/>
                    <a:pt x="10691" y="3366"/>
                    <a:pt x="10691" y="3880"/>
                  </a:cubicBezTo>
                  <a:cubicBezTo>
                    <a:pt x="10691" y="4395"/>
                    <a:pt x="10473" y="4395"/>
                    <a:pt x="10036" y="4652"/>
                  </a:cubicBezTo>
                  <a:cubicBezTo>
                    <a:pt x="8945" y="4909"/>
                    <a:pt x="8073" y="4909"/>
                    <a:pt x="7200" y="4138"/>
                  </a:cubicBezTo>
                  <a:cubicBezTo>
                    <a:pt x="6982" y="3880"/>
                    <a:pt x="6764" y="3623"/>
                    <a:pt x="6545" y="3623"/>
                  </a:cubicBezTo>
                  <a:cubicBezTo>
                    <a:pt x="6109" y="3109"/>
                    <a:pt x="5891" y="3366"/>
                    <a:pt x="5455" y="3366"/>
                  </a:cubicBezTo>
                  <a:cubicBezTo>
                    <a:pt x="5236" y="3109"/>
                    <a:pt x="5236" y="2338"/>
                    <a:pt x="5236" y="2080"/>
                  </a:cubicBezTo>
                  <a:cubicBezTo>
                    <a:pt x="4582" y="1823"/>
                    <a:pt x="4364" y="1566"/>
                    <a:pt x="4364" y="795"/>
                  </a:cubicBezTo>
                  <a:cubicBezTo>
                    <a:pt x="4364" y="-491"/>
                    <a:pt x="3491" y="280"/>
                    <a:pt x="3055" y="795"/>
                  </a:cubicBezTo>
                  <a:cubicBezTo>
                    <a:pt x="2836" y="1052"/>
                    <a:pt x="2618" y="1309"/>
                    <a:pt x="2400" y="1309"/>
                  </a:cubicBezTo>
                  <a:cubicBezTo>
                    <a:pt x="1964" y="1052"/>
                    <a:pt x="1309" y="1052"/>
                    <a:pt x="1091" y="538"/>
                  </a:cubicBezTo>
                  <a:cubicBezTo>
                    <a:pt x="655" y="23"/>
                    <a:pt x="655" y="-234"/>
                    <a:pt x="218" y="280"/>
                  </a:cubicBezTo>
                  <a:cubicBezTo>
                    <a:pt x="218" y="538"/>
                    <a:pt x="0" y="538"/>
                    <a:pt x="0" y="795"/>
                  </a:cubicBezTo>
                  <a:cubicBezTo>
                    <a:pt x="0" y="1052"/>
                    <a:pt x="0" y="1309"/>
                    <a:pt x="218" y="1566"/>
                  </a:cubicBezTo>
                  <a:cubicBezTo>
                    <a:pt x="218" y="1566"/>
                    <a:pt x="436" y="2080"/>
                    <a:pt x="218" y="2080"/>
                  </a:cubicBezTo>
                  <a:cubicBezTo>
                    <a:pt x="218" y="2338"/>
                    <a:pt x="0" y="2338"/>
                    <a:pt x="218" y="2595"/>
                  </a:cubicBezTo>
                  <a:cubicBezTo>
                    <a:pt x="218" y="2852"/>
                    <a:pt x="655" y="2852"/>
                    <a:pt x="655" y="3109"/>
                  </a:cubicBezTo>
                  <a:cubicBezTo>
                    <a:pt x="655" y="3366"/>
                    <a:pt x="436" y="3623"/>
                    <a:pt x="655" y="3623"/>
                  </a:cubicBezTo>
                  <a:cubicBezTo>
                    <a:pt x="873" y="4138"/>
                    <a:pt x="873" y="4395"/>
                    <a:pt x="1091" y="4909"/>
                  </a:cubicBezTo>
                  <a:cubicBezTo>
                    <a:pt x="1309" y="5166"/>
                    <a:pt x="1309" y="5423"/>
                    <a:pt x="1745" y="5680"/>
                  </a:cubicBezTo>
                  <a:cubicBezTo>
                    <a:pt x="1745" y="5680"/>
                    <a:pt x="2182" y="5938"/>
                    <a:pt x="2182" y="5938"/>
                  </a:cubicBezTo>
                  <a:cubicBezTo>
                    <a:pt x="2400" y="6966"/>
                    <a:pt x="436" y="7995"/>
                    <a:pt x="1745" y="9023"/>
                  </a:cubicBezTo>
                  <a:cubicBezTo>
                    <a:pt x="2182" y="9280"/>
                    <a:pt x="2182" y="9795"/>
                    <a:pt x="2618" y="10052"/>
                  </a:cubicBezTo>
                  <a:cubicBezTo>
                    <a:pt x="3055" y="10566"/>
                    <a:pt x="3491" y="10823"/>
                    <a:pt x="3927" y="11595"/>
                  </a:cubicBezTo>
                  <a:cubicBezTo>
                    <a:pt x="3927" y="11852"/>
                    <a:pt x="3709" y="12109"/>
                    <a:pt x="3709" y="12366"/>
                  </a:cubicBezTo>
                  <a:cubicBezTo>
                    <a:pt x="3927" y="12623"/>
                    <a:pt x="4364" y="12623"/>
                    <a:pt x="4145" y="12880"/>
                  </a:cubicBezTo>
                  <a:cubicBezTo>
                    <a:pt x="4145" y="13652"/>
                    <a:pt x="4582" y="13909"/>
                    <a:pt x="4800" y="14423"/>
                  </a:cubicBezTo>
                  <a:cubicBezTo>
                    <a:pt x="5236" y="14166"/>
                    <a:pt x="5018" y="13909"/>
                    <a:pt x="5236" y="13652"/>
                  </a:cubicBezTo>
                  <a:cubicBezTo>
                    <a:pt x="5236" y="13652"/>
                    <a:pt x="5455" y="13909"/>
                    <a:pt x="5455" y="13909"/>
                  </a:cubicBezTo>
                  <a:cubicBezTo>
                    <a:pt x="5891" y="13909"/>
                    <a:pt x="5455" y="13909"/>
                    <a:pt x="5673" y="14166"/>
                  </a:cubicBezTo>
                  <a:cubicBezTo>
                    <a:pt x="5891" y="14423"/>
                    <a:pt x="6109" y="13652"/>
                    <a:pt x="6545" y="14166"/>
                  </a:cubicBezTo>
                  <a:cubicBezTo>
                    <a:pt x="6982" y="14938"/>
                    <a:pt x="7200" y="15709"/>
                    <a:pt x="7636" y="16480"/>
                  </a:cubicBezTo>
                  <a:cubicBezTo>
                    <a:pt x="8073" y="17252"/>
                    <a:pt x="9164" y="18023"/>
                    <a:pt x="10036" y="18538"/>
                  </a:cubicBezTo>
                  <a:cubicBezTo>
                    <a:pt x="10473" y="18795"/>
                    <a:pt x="10909" y="18795"/>
                    <a:pt x="11345" y="19052"/>
                  </a:cubicBezTo>
                  <a:cubicBezTo>
                    <a:pt x="11564" y="19052"/>
                    <a:pt x="12218" y="18795"/>
                    <a:pt x="12218" y="18795"/>
                  </a:cubicBezTo>
                  <a:cubicBezTo>
                    <a:pt x="12218" y="18795"/>
                    <a:pt x="12218" y="19052"/>
                    <a:pt x="12218" y="19052"/>
                  </a:cubicBezTo>
                  <a:cubicBezTo>
                    <a:pt x="12436" y="19052"/>
                    <a:pt x="13091" y="18538"/>
                    <a:pt x="13309" y="18280"/>
                  </a:cubicBezTo>
                  <a:cubicBezTo>
                    <a:pt x="13309" y="18280"/>
                    <a:pt x="13091" y="18280"/>
                    <a:pt x="13091" y="18280"/>
                  </a:cubicBezTo>
                  <a:cubicBezTo>
                    <a:pt x="13091" y="18023"/>
                    <a:pt x="13527" y="18280"/>
                    <a:pt x="13527" y="18280"/>
                  </a:cubicBezTo>
                  <a:cubicBezTo>
                    <a:pt x="13964" y="18538"/>
                    <a:pt x="13964" y="18795"/>
                    <a:pt x="14182" y="19309"/>
                  </a:cubicBezTo>
                  <a:cubicBezTo>
                    <a:pt x="14400" y="20080"/>
                    <a:pt x="14618" y="20080"/>
                    <a:pt x="15055" y="20338"/>
                  </a:cubicBezTo>
                  <a:cubicBezTo>
                    <a:pt x="16364" y="20595"/>
                    <a:pt x="17891" y="20852"/>
                    <a:pt x="19200" y="21109"/>
                  </a:cubicBezTo>
                  <a:cubicBezTo>
                    <a:pt x="19200" y="20080"/>
                    <a:pt x="19418" y="19823"/>
                    <a:pt x="20073" y="19309"/>
                  </a:cubicBezTo>
                  <a:cubicBezTo>
                    <a:pt x="20509" y="19052"/>
                    <a:pt x="21600" y="18795"/>
                    <a:pt x="20727" y="18280"/>
                  </a:cubicBezTo>
                  <a:cubicBezTo>
                    <a:pt x="20509" y="18023"/>
                    <a:pt x="21164" y="18538"/>
                    <a:pt x="20727" y="18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53" name="Freeform 677"/>
            <p:cNvSpPr/>
            <p:nvPr/>
          </p:nvSpPr>
          <p:spPr>
            <a:xfrm>
              <a:off x="10418198" y="3745030"/>
              <a:ext cx="77376" cy="6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3600"/>
                  </a:moveTo>
                  <a:cubicBezTo>
                    <a:pt x="5400" y="3600"/>
                    <a:pt x="5400" y="10800"/>
                    <a:pt x="8100" y="14400"/>
                  </a:cubicBezTo>
                  <a:cubicBezTo>
                    <a:pt x="13500" y="14400"/>
                    <a:pt x="16200" y="18000"/>
                    <a:pt x="21600" y="21600"/>
                  </a:cubicBezTo>
                  <a:cubicBezTo>
                    <a:pt x="18900" y="7200"/>
                    <a:pt x="8100" y="3600"/>
                    <a:pt x="0" y="0"/>
                  </a:cubicBezTo>
                  <a:cubicBezTo>
                    <a:pt x="0" y="3600"/>
                    <a:pt x="0" y="3600"/>
                    <a:pt x="2700" y="3600"/>
                  </a:cubicBezTo>
                  <a:cubicBezTo>
                    <a:pt x="5400" y="3600"/>
                    <a:pt x="0" y="3600"/>
                    <a:pt x="2700" y="3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54" name="Freeform 678"/>
            <p:cNvSpPr/>
            <p:nvPr/>
          </p:nvSpPr>
          <p:spPr>
            <a:xfrm>
              <a:off x="10189439" y="3506185"/>
              <a:ext cx="337935" cy="17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0007" extrusionOk="0">
                  <a:moveTo>
                    <a:pt x="16046" y="16407"/>
                  </a:moveTo>
                  <a:cubicBezTo>
                    <a:pt x="16663" y="15207"/>
                    <a:pt x="17897" y="17607"/>
                    <a:pt x="18514" y="18807"/>
                  </a:cubicBezTo>
                  <a:cubicBezTo>
                    <a:pt x="18514" y="18807"/>
                    <a:pt x="20983" y="18807"/>
                    <a:pt x="20983" y="18807"/>
                  </a:cubicBezTo>
                  <a:cubicBezTo>
                    <a:pt x="21600" y="17607"/>
                    <a:pt x="18514" y="12807"/>
                    <a:pt x="20366" y="12807"/>
                  </a:cubicBezTo>
                  <a:cubicBezTo>
                    <a:pt x="19749" y="11607"/>
                    <a:pt x="18514" y="11607"/>
                    <a:pt x="18514" y="10407"/>
                  </a:cubicBezTo>
                  <a:cubicBezTo>
                    <a:pt x="18514" y="8007"/>
                    <a:pt x="17897" y="6807"/>
                    <a:pt x="16663" y="6807"/>
                  </a:cubicBezTo>
                  <a:cubicBezTo>
                    <a:pt x="14811" y="6807"/>
                    <a:pt x="13577" y="8007"/>
                    <a:pt x="11726" y="5607"/>
                  </a:cubicBezTo>
                  <a:cubicBezTo>
                    <a:pt x="9874" y="4407"/>
                    <a:pt x="8023" y="4407"/>
                    <a:pt x="5554" y="3207"/>
                  </a:cubicBezTo>
                  <a:cubicBezTo>
                    <a:pt x="3703" y="2007"/>
                    <a:pt x="2469" y="-1593"/>
                    <a:pt x="0" y="807"/>
                  </a:cubicBezTo>
                  <a:cubicBezTo>
                    <a:pt x="1851" y="5607"/>
                    <a:pt x="6789" y="6807"/>
                    <a:pt x="4937" y="15207"/>
                  </a:cubicBezTo>
                  <a:cubicBezTo>
                    <a:pt x="6789" y="15207"/>
                    <a:pt x="11109" y="15207"/>
                    <a:pt x="11109" y="20007"/>
                  </a:cubicBezTo>
                  <a:cubicBezTo>
                    <a:pt x="11109" y="16407"/>
                    <a:pt x="14811" y="16407"/>
                    <a:pt x="16046" y="16407"/>
                  </a:cubicBezTo>
                  <a:cubicBezTo>
                    <a:pt x="16663" y="15207"/>
                    <a:pt x="11726" y="16407"/>
                    <a:pt x="16046" y="1640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55" name="Freeform 679"/>
            <p:cNvSpPr/>
            <p:nvPr/>
          </p:nvSpPr>
          <p:spPr>
            <a:xfrm>
              <a:off x="10450165" y="3616873"/>
              <a:ext cx="228164" cy="22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4" h="21600" extrusionOk="0">
                  <a:moveTo>
                    <a:pt x="4622" y="2057"/>
                  </a:moveTo>
                  <a:cubicBezTo>
                    <a:pt x="4622" y="2057"/>
                    <a:pt x="7022" y="4114"/>
                    <a:pt x="6222" y="5143"/>
                  </a:cubicBezTo>
                  <a:cubicBezTo>
                    <a:pt x="6222" y="5143"/>
                    <a:pt x="3822" y="5143"/>
                    <a:pt x="3822" y="5143"/>
                  </a:cubicBezTo>
                  <a:cubicBezTo>
                    <a:pt x="2222" y="5143"/>
                    <a:pt x="2222" y="3086"/>
                    <a:pt x="1422" y="3086"/>
                  </a:cubicBezTo>
                  <a:cubicBezTo>
                    <a:pt x="-1778" y="2057"/>
                    <a:pt x="1422" y="6171"/>
                    <a:pt x="1422" y="7200"/>
                  </a:cubicBezTo>
                  <a:cubicBezTo>
                    <a:pt x="1422" y="10286"/>
                    <a:pt x="3822" y="8229"/>
                    <a:pt x="3022" y="11314"/>
                  </a:cubicBezTo>
                  <a:cubicBezTo>
                    <a:pt x="2222" y="13371"/>
                    <a:pt x="3822" y="13371"/>
                    <a:pt x="4622" y="14400"/>
                  </a:cubicBezTo>
                  <a:cubicBezTo>
                    <a:pt x="5422" y="14400"/>
                    <a:pt x="5422" y="16457"/>
                    <a:pt x="5422" y="17486"/>
                  </a:cubicBezTo>
                  <a:cubicBezTo>
                    <a:pt x="6222" y="16457"/>
                    <a:pt x="9422" y="14400"/>
                    <a:pt x="11022" y="13371"/>
                  </a:cubicBezTo>
                  <a:cubicBezTo>
                    <a:pt x="11822" y="13371"/>
                    <a:pt x="11822" y="15429"/>
                    <a:pt x="11822" y="16457"/>
                  </a:cubicBezTo>
                  <a:cubicBezTo>
                    <a:pt x="11822" y="19543"/>
                    <a:pt x="12622" y="20571"/>
                    <a:pt x="15022" y="21600"/>
                  </a:cubicBezTo>
                  <a:cubicBezTo>
                    <a:pt x="15022" y="20571"/>
                    <a:pt x="15022" y="18514"/>
                    <a:pt x="15022" y="18514"/>
                  </a:cubicBezTo>
                  <a:cubicBezTo>
                    <a:pt x="15822" y="17486"/>
                    <a:pt x="16622" y="17486"/>
                    <a:pt x="16622" y="16457"/>
                  </a:cubicBezTo>
                  <a:cubicBezTo>
                    <a:pt x="17422" y="14400"/>
                    <a:pt x="17422" y="12343"/>
                    <a:pt x="18222" y="11314"/>
                  </a:cubicBezTo>
                  <a:cubicBezTo>
                    <a:pt x="19822" y="8229"/>
                    <a:pt x="15022" y="2057"/>
                    <a:pt x="13422" y="1029"/>
                  </a:cubicBezTo>
                  <a:cubicBezTo>
                    <a:pt x="11822" y="4114"/>
                    <a:pt x="10222" y="4114"/>
                    <a:pt x="7822" y="2057"/>
                  </a:cubicBezTo>
                  <a:cubicBezTo>
                    <a:pt x="7822" y="1029"/>
                    <a:pt x="6222" y="0"/>
                    <a:pt x="5422" y="0"/>
                  </a:cubicBezTo>
                  <a:cubicBezTo>
                    <a:pt x="4622" y="0"/>
                    <a:pt x="4622" y="1029"/>
                    <a:pt x="4622" y="2057"/>
                  </a:cubicBezTo>
                  <a:cubicBezTo>
                    <a:pt x="5422" y="3086"/>
                    <a:pt x="3822" y="0"/>
                    <a:pt x="4622" y="205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56" name="Freeform 680"/>
            <p:cNvSpPr/>
            <p:nvPr/>
          </p:nvSpPr>
          <p:spPr>
            <a:xfrm>
              <a:off x="10515756" y="4319717"/>
              <a:ext cx="87467" cy="9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28" extrusionOk="0">
                  <a:moveTo>
                    <a:pt x="7200" y="1848"/>
                  </a:moveTo>
                  <a:cubicBezTo>
                    <a:pt x="2400" y="4008"/>
                    <a:pt x="0" y="8328"/>
                    <a:pt x="0" y="12648"/>
                  </a:cubicBezTo>
                  <a:cubicBezTo>
                    <a:pt x="2400" y="12648"/>
                    <a:pt x="9600" y="12648"/>
                    <a:pt x="9600" y="14808"/>
                  </a:cubicBezTo>
                  <a:cubicBezTo>
                    <a:pt x="14400" y="19128"/>
                    <a:pt x="16800" y="19128"/>
                    <a:pt x="21600" y="19128"/>
                  </a:cubicBezTo>
                  <a:cubicBezTo>
                    <a:pt x="21600" y="19128"/>
                    <a:pt x="16800" y="8328"/>
                    <a:pt x="16800" y="8328"/>
                  </a:cubicBezTo>
                  <a:cubicBezTo>
                    <a:pt x="19200" y="8328"/>
                    <a:pt x="21600" y="8328"/>
                    <a:pt x="19200" y="4008"/>
                  </a:cubicBezTo>
                  <a:cubicBezTo>
                    <a:pt x="14400" y="1848"/>
                    <a:pt x="12000" y="-2472"/>
                    <a:pt x="7200" y="1848"/>
                  </a:cubicBezTo>
                  <a:cubicBezTo>
                    <a:pt x="2400" y="6168"/>
                    <a:pt x="9600" y="-312"/>
                    <a:pt x="7200" y="184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57" name="Freeform 681"/>
            <p:cNvSpPr/>
            <p:nvPr/>
          </p:nvSpPr>
          <p:spPr>
            <a:xfrm>
              <a:off x="9979115" y="3912344"/>
              <a:ext cx="328072" cy="281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extrusionOk="0">
                  <a:moveTo>
                    <a:pt x="16949" y="8000"/>
                  </a:moveTo>
                  <a:cubicBezTo>
                    <a:pt x="17566" y="7200"/>
                    <a:pt x="18183" y="6400"/>
                    <a:pt x="17566" y="5600"/>
                  </a:cubicBezTo>
                  <a:cubicBezTo>
                    <a:pt x="16949" y="4800"/>
                    <a:pt x="16332" y="4800"/>
                    <a:pt x="16949" y="4000"/>
                  </a:cubicBezTo>
                  <a:cubicBezTo>
                    <a:pt x="18183" y="2400"/>
                    <a:pt x="20652" y="2400"/>
                    <a:pt x="20652" y="0"/>
                  </a:cubicBezTo>
                  <a:cubicBezTo>
                    <a:pt x="18801" y="0"/>
                    <a:pt x="16332" y="0"/>
                    <a:pt x="14481" y="800"/>
                  </a:cubicBezTo>
                  <a:cubicBezTo>
                    <a:pt x="13246" y="800"/>
                    <a:pt x="12012" y="1600"/>
                    <a:pt x="10778" y="1600"/>
                  </a:cubicBezTo>
                  <a:cubicBezTo>
                    <a:pt x="8926" y="1600"/>
                    <a:pt x="8309" y="800"/>
                    <a:pt x="7075" y="1600"/>
                  </a:cubicBezTo>
                  <a:cubicBezTo>
                    <a:pt x="5841" y="2400"/>
                    <a:pt x="5223" y="2400"/>
                    <a:pt x="3989" y="1600"/>
                  </a:cubicBezTo>
                  <a:cubicBezTo>
                    <a:pt x="2755" y="0"/>
                    <a:pt x="3372" y="3200"/>
                    <a:pt x="3372" y="3200"/>
                  </a:cubicBezTo>
                  <a:cubicBezTo>
                    <a:pt x="2755" y="4000"/>
                    <a:pt x="2755" y="4800"/>
                    <a:pt x="2755" y="4800"/>
                  </a:cubicBezTo>
                  <a:cubicBezTo>
                    <a:pt x="2138" y="6400"/>
                    <a:pt x="1521" y="4800"/>
                    <a:pt x="903" y="4800"/>
                  </a:cubicBezTo>
                  <a:cubicBezTo>
                    <a:pt x="286" y="5600"/>
                    <a:pt x="903" y="7200"/>
                    <a:pt x="903" y="8000"/>
                  </a:cubicBezTo>
                  <a:cubicBezTo>
                    <a:pt x="903" y="8800"/>
                    <a:pt x="286" y="10400"/>
                    <a:pt x="1521" y="11200"/>
                  </a:cubicBezTo>
                  <a:cubicBezTo>
                    <a:pt x="4606" y="13600"/>
                    <a:pt x="2138" y="15200"/>
                    <a:pt x="286" y="17600"/>
                  </a:cubicBezTo>
                  <a:cubicBezTo>
                    <a:pt x="-948" y="19200"/>
                    <a:pt x="2138" y="21600"/>
                    <a:pt x="3372" y="21600"/>
                  </a:cubicBezTo>
                  <a:cubicBezTo>
                    <a:pt x="4606" y="21600"/>
                    <a:pt x="5841" y="20000"/>
                    <a:pt x="7075" y="19200"/>
                  </a:cubicBezTo>
                  <a:cubicBezTo>
                    <a:pt x="8926" y="17600"/>
                    <a:pt x="10778" y="16800"/>
                    <a:pt x="12629" y="15200"/>
                  </a:cubicBezTo>
                  <a:cubicBezTo>
                    <a:pt x="13863" y="14400"/>
                    <a:pt x="15098" y="13600"/>
                    <a:pt x="16332" y="12000"/>
                  </a:cubicBezTo>
                  <a:cubicBezTo>
                    <a:pt x="16949" y="10400"/>
                    <a:pt x="16332" y="8800"/>
                    <a:pt x="16949" y="8000"/>
                  </a:cubicBezTo>
                  <a:cubicBezTo>
                    <a:pt x="17566" y="6400"/>
                    <a:pt x="16949" y="8800"/>
                    <a:pt x="16949" y="80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58" name="Freeform 682"/>
            <p:cNvSpPr/>
            <p:nvPr/>
          </p:nvSpPr>
          <p:spPr>
            <a:xfrm>
              <a:off x="10131027" y="3898825"/>
              <a:ext cx="482286" cy="48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255" extrusionOk="0">
                  <a:moveTo>
                    <a:pt x="19914" y="16200"/>
                  </a:moveTo>
                  <a:cubicBezTo>
                    <a:pt x="19914" y="16200"/>
                    <a:pt x="19050" y="15740"/>
                    <a:pt x="19050" y="15281"/>
                  </a:cubicBezTo>
                  <a:cubicBezTo>
                    <a:pt x="19050" y="14821"/>
                    <a:pt x="19482" y="14821"/>
                    <a:pt x="19482" y="14361"/>
                  </a:cubicBezTo>
                  <a:cubicBezTo>
                    <a:pt x="19050" y="13442"/>
                    <a:pt x="18186" y="12983"/>
                    <a:pt x="17322" y="12064"/>
                  </a:cubicBezTo>
                  <a:cubicBezTo>
                    <a:pt x="16890" y="12064"/>
                    <a:pt x="16026" y="11604"/>
                    <a:pt x="16026" y="11144"/>
                  </a:cubicBezTo>
                  <a:cubicBezTo>
                    <a:pt x="15594" y="10225"/>
                    <a:pt x="14730" y="9306"/>
                    <a:pt x="14730" y="7927"/>
                  </a:cubicBezTo>
                  <a:cubicBezTo>
                    <a:pt x="14298" y="7008"/>
                    <a:pt x="16890" y="5170"/>
                    <a:pt x="16026" y="4251"/>
                  </a:cubicBezTo>
                  <a:cubicBezTo>
                    <a:pt x="15162" y="3791"/>
                    <a:pt x="14730" y="3332"/>
                    <a:pt x="14298" y="2412"/>
                  </a:cubicBezTo>
                  <a:cubicBezTo>
                    <a:pt x="13866" y="1953"/>
                    <a:pt x="13866" y="1034"/>
                    <a:pt x="13434" y="574"/>
                  </a:cubicBezTo>
                  <a:cubicBezTo>
                    <a:pt x="13002" y="574"/>
                    <a:pt x="13002" y="1034"/>
                    <a:pt x="12570" y="1034"/>
                  </a:cubicBezTo>
                  <a:cubicBezTo>
                    <a:pt x="11706" y="1034"/>
                    <a:pt x="12138" y="115"/>
                    <a:pt x="11706" y="115"/>
                  </a:cubicBezTo>
                  <a:cubicBezTo>
                    <a:pt x="11274" y="115"/>
                    <a:pt x="10410" y="574"/>
                    <a:pt x="10410" y="574"/>
                  </a:cubicBezTo>
                  <a:cubicBezTo>
                    <a:pt x="9546" y="-345"/>
                    <a:pt x="9114" y="115"/>
                    <a:pt x="8250" y="115"/>
                  </a:cubicBezTo>
                  <a:cubicBezTo>
                    <a:pt x="7386" y="574"/>
                    <a:pt x="7818" y="1034"/>
                    <a:pt x="7386" y="1493"/>
                  </a:cubicBezTo>
                  <a:cubicBezTo>
                    <a:pt x="6522" y="1953"/>
                    <a:pt x="5658" y="1953"/>
                    <a:pt x="5226" y="2872"/>
                  </a:cubicBezTo>
                  <a:cubicBezTo>
                    <a:pt x="4794" y="3791"/>
                    <a:pt x="5658" y="3332"/>
                    <a:pt x="5658" y="4251"/>
                  </a:cubicBezTo>
                  <a:cubicBezTo>
                    <a:pt x="5658" y="4710"/>
                    <a:pt x="5226" y="4710"/>
                    <a:pt x="5226" y="5629"/>
                  </a:cubicBezTo>
                  <a:cubicBezTo>
                    <a:pt x="5226" y="7008"/>
                    <a:pt x="4794" y="7468"/>
                    <a:pt x="3498" y="8387"/>
                  </a:cubicBezTo>
                  <a:cubicBezTo>
                    <a:pt x="2634" y="8846"/>
                    <a:pt x="-390" y="10225"/>
                    <a:pt x="42" y="11144"/>
                  </a:cubicBezTo>
                  <a:cubicBezTo>
                    <a:pt x="474" y="11604"/>
                    <a:pt x="474" y="12983"/>
                    <a:pt x="906" y="13442"/>
                  </a:cubicBezTo>
                  <a:cubicBezTo>
                    <a:pt x="1338" y="13902"/>
                    <a:pt x="3066" y="13902"/>
                    <a:pt x="3498" y="13902"/>
                  </a:cubicBezTo>
                  <a:cubicBezTo>
                    <a:pt x="4794" y="14361"/>
                    <a:pt x="6090" y="15281"/>
                    <a:pt x="7386" y="16200"/>
                  </a:cubicBezTo>
                  <a:cubicBezTo>
                    <a:pt x="9114" y="17578"/>
                    <a:pt x="10410" y="18957"/>
                    <a:pt x="12138" y="20336"/>
                  </a:cubicBezTo>
                  <a:cubicBezTo>
                    <a:pt x="13434" y="21255"/>
                    <a:pt x="14730" y="21255"/>
                    <a:pt x="16026" y="21255"/>
                  </a:cubicBezTo>
                  <a:cubicBezTo>
                    <a:pt x="17322" y="21255"/>
                    <a:pt x="17322" y="19876"/>
                    <a:pt x="18186" y="18957"/>
                  </a:cubicBezTo>
                  <a:cubicBezTo>
                    <a:pt x="19050" y="18038"/>
                    <a:pt x="20778" y="19876"/>
                    <a:pt x="21210" y="19417"/>
                  </a:cubicBezTo>
                  <a:cubicBezTo>
                    <a:pt x="20778" y="18957"/>
                    <a:pt x="20346" y="18498"/>
                    <a:pt x="19914" y="17578"/>
                  </a:cubicBezTo>
                  <a:cubicBezTo>
                    <a:pt x="19914" y="17119"/>
                    <a:pt x="20346" y="16659"/>
                    <a:pt x="19914" y="16200"/>
                  </a:cubicBezTo>
                  <a:cubicBezTo>
                    <a:pt x="19482" y="15740"/>
                    <a:pt x="20346" y="16659"/>
                    <a:pt x="19914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59" name="Freeform 683"/>
            <p:cNvSpPr/>
            <p:nvPr/>
          </p:nvSpPr>
          <p:spPr>
            <a:xfrm>
              <a:off x="9513742" y="3606194"/>
              <a:ext cx="914114" cy="37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extrusionOk="0">
                  <a:moveTo>
                    <a:pt x="11501" y="21600"/>
                  </a:moveTo>
                  <a:cubicBezTo>
                    <a:pt x="11729" y="21000"/>
                    <a:pt x="11956" y="19800"/>
                    <a:pt x="11956" y="19800"/>
                  </a:cubicBezTo>
                  <a:cubicBezTo>
                    <a:pt x="11729" y="18600"/>
                    <a:pt x="11956" y="18000"/>
                    <a:pt x="12183" y="18600"/>
                  </a:cubicBezTo>
                  <a:cubicBezTo>
                    <a:pt x="12638" y="19200"/>
                    <a:pt x="12865" y="18600"/>
                    <a:pt x="13320" y="18600"/>
                  </a:cubicBezTo>
                  <a:cubicBezTo>
                    <a:pt x="13775" y="18000"/>
                    <a:pt x="13775" y="18000"/>
                    <a:pt x="14230" y="18600"/>
                  </a:cubicBezTo>
                  <a:cubicBezTo>
                    <a:pt x="15139" y="18600"/>
                    <a:pt x="15821" y="17400"/>
                    <a:pt x="16731" y="17400"/>
                  </a:cubicBezTo>
                  <a:cubicBezTo>
                    <a:pt x="17413" y="17400"/>
                    <a:pt x="18322" y="17400"/>
                    <a:pt x="19004" y="16800"/>
                  </a:cubicBezTo>
                  <a:cubicBezTo>
                    <a:pt x="19459" y="16200"/>
                    <a:pt x="19459" y="17400"/>
                    <a:pt x="20141" y="16800"/>
                  </a:cubicBezTo>
                  <a:cubicBezTo>
                    <a:pt x="20596" y="16200"/>
                    <a:pt x="20369" y="17400"/>
                    <a:pt x="20596" y="18000"/>
                  </a:cubicBezTo>
                  <a:cubicBezTo>
                    <a:pt x="20823" y="18600"/>
                    <a:pt x="21278" y="17400"/>
                    <a:pt x="21051" y="16800"/>
                  </a:cubicBezTo>
                  <a:cubicBezTo>
                    <a:pt x="20823" y="16200"/>
                    <a:pt x="21278" y="15000"/>
                    <a:pt x="20596" y="14400"/>
                  </a:cubicBezTo>
                  <a:cubicBezTo>
                    <a:pt x="20369" y="13800"/>
                    <a:pt x="20823" y="13800"/>
                    <a:pt x="20596" y="13200"/>
                  </a:cubicBezTo>
                  <a:cubicBezTo>
                    <a:pt x="20596" y="12000"/>
                    <a:pt x="20369" y="11400"/>
                    <a:pt x="20369" y="10200"/>
                  </a:cubicBezTo>
                  <a:cubicBezTo>
                    <a:pt x="20369" y="9600"/>
                    <a:pt x="20823" y="8400"/>
                    <a:pt x="20823" y="8400"/>
                  </a:cubicBezTo>
                  <a:cubicBezTo>
                    <a:pt x="20596" y="7200"/>
                    <a:pt x="20141" y="6600"/>
                    <a:pt x="19914" y="4800"/>
                  </a:cubicBezTo>
                  <a:cubicBezTo>
                    <a:pt x="19459" y="3000"/>
                    <a:pt x="19459" y="2400"/>
                    <a:pt x="18550" y="1800"/>
                  </a:cubicBezTo>
                  <a:cubicBezTo>
                    <a:pt x="18322" y="1800"/>
                    <a:pt x="18095" y="1800"/>
                    <a:pt x="17867" y="1800"/>
                  </a:cubicBezTo>
                  <a:cubicBezTo>
                    <a:pt x="17413" y="1200"/>
                    <a:pt x="17640" y="1800"/>
                    <a:pt x="17413" y="1800"/>
                  </a:cubicBezTo>
                  <a:cubicBezTo>
                    <a:pt x="16958" y="3000"/>
                    <a:pt x="16503" y="3000"/>
                    <a:pt x="16276" y="3600"/>
                  </a:cubicBezTo>
                  <a:cubicBezTo>
                    <a:pt x="15594" y="4200"/>
                    <a:pt x="14684" y="3600"/>
                    <a:pt x="14002" y="3600"/>
                  </a:cubicBezTo>
                  <a:cubicBezTo>
                    <a:pt x="13547" y="3600"/>
                    <a:pt x="13093" y="3600"/>
                    <a:pt x="12865" y="3600"/>
                  </a:cubicBezTo>
                  <a:cubicBezTo>
                    <a:pt x="12411" y="3000"/>
                    <a:pt x="12411" y="2400"/>
                    <a:pt x="11956" y="2400"/>
                  </a:cubicBezTo>
                  <a:cubicBezTo>
                    <a:pt x="11501" y="2400"/>
                    <a:pt x="11274" y="1800"/>
                    <a:pt x="11046" y="1200"/>
                  </a:cubicBezTo>
                  <a:cubicBezTo>
                    <a:pt x="10819" y="1200"/>
                    <a:pt x="9910" y="0"/>
                    <a:pt x="10137" y="0"/>
                  </a:cubicBezTo>
                  <a:cubicBezTo>
                    <a:pt x="9682" y="600"/>
                    <a:pt x="8545" y="0"/>
                    <a:pt x="8091" y="0"/>
                  </a:cubicBezTo>
                  <a:cubicBezTo>
                    <a:pt x="7409" y="0"/>
                    <a:pt x="6726" y="1800"/>
                    <a:pt x="6272" y="2400"/>
                  </a:cubicBezTo>
                  <a:cubicBezTo>
                    <a:pt x="5590" y="3600"/>
                    <a:pt x="4453" y="2400"/>
                    <a:pt x="3771" y="3000"/>
                  </a:cubicBezTo>
                  <a:cubicBezTo>
                    <a:pt x="3543" y="3000"/>
                    <a:pt x="3316" y="3000"/>
                    <a:pt x="3316" y="3600"/>
                  </a:cubicBezTo>
                  <a:cubicBezTo>
                    <a:pt x="3316" y="3600"/>
                    <a:pt x="3771" y="3600"/>
                    <a:pt x="3771" y="4200"/>
                  </a:cubicBezTo>
                  <a:cubicBezTo>
                    <a:pt x="3771" y="4200"/>
                    <a:pt x="3089" y="4200"/>
                    <a:pt x="3089" y="4800"/>
                  </a:cubicBezTo>
                  <a:cubicBezTo>
                    <a:pt x="3089" y="5400"/>
                    <a:pt x="3089" y="5400"/>
                    <a:pt x="2634" y="5400"/>
                  </a:cubicBezTo>
                  <a:cubicBezTo>
                    <a:pt x="1952" y="5400"/>
                    <a:pt x="1270" y="5400"/>
                    <a:pt x="587" y="5400"/>
                  </a:cubicBezTo>
                  <a:cubicBezTo>
                    <a:pt x="133" y="5400"/>
                    <a:pt x="360" y="6000"/>
                    <a:pt x="360" y="6600"/>
                  </a:cubicBezTo>
                  <a:cubicBezTo>
                    <a:pt x="133" y="7800"/>
                    <a:pt x="-322" y="8400"/>
                    <a:pt x="360" y="9000"/>
                  </a:cubicBezTo>
                  <a:cubicBezTo>
                    <a:pt x="360" y="9000"/>
                    <a:pt x="815" y="8400"/>
                    <a:pt x="815" y="8400"/>
                  </a:cubicBezTo>
                  <a:cubicBezTo>
                    <a:pt x="815" y="9000"/>
                    <a:pt x="360" y="10200"/>
                    <a:pt x="360" y="10200"/>
                  </a:cubicBezTo>
                  <a:cubicBezTo>
                    <a:pt x="587" y="10800"/>
                    <a:pt x="587" y="10200"/>
                    <a:pt x="815" y="10200"/>
                  </a:cubicBezTo>
                  <a:cubicBezTo>
                    <a:pt x="815" y="10200"/>
                    <a:pt x="815" y="11400"/>
                    <a:pt x="815" y="11400"/>
                  </a:cubicBezTo>
                  <a:cubicBezTo>
                    <a:pt x="1270" y="13200"/>
                    <a:pt x="587" y="12000"/>
                    <a:pt x="360" y="12000"/>
                  </a:cubicBezTo>
                  <a:cubicBezTo>
                    <a:pt x="360" y="12000"/>
                    <a:pt x="133" y="13800"/>
                    <a:pt x="587" y="13200"/>
                  </a:cubicBezTo>
                  <a:cubicBezTo>
                    <a:pt x="1042" y="13200"/>
                    <a:pt x="587" y="14400"/>
                    <a:pt x="587" y="15000"/>
                  </a:cubicBezTo>
                  <a:cubicBezTo>
                    <a:pt x="587" y="15600"/>
                    <a:pt x="1270" y="15600"/>
                    <a:pt x="1497" y="16200"/>
                  </a:cubicBezTo>
                  <a:cubicBezTo>
                    <a:pt x="1724" y="16800"/>
                    <a:pt x="1270" y="18000"/>
                    <a:pt x="1270" y="18000"/>
                  </a:cubicBezTo>
                  <a:cubicBezTo>
                    <a:pt x="1497" y="18000"/>
                    <a:pt x="1724" y="16800"/>
                    <a:pt x="1952" y="18000"/>
                  </a:cubicBezTo>
                  <a:cubicBezTo>
                    <a:pt x="1952" y="18600"/>
                    <a:pt x="1497" y="18600"/>
                    <a:pt x="1497" y="18600"/>
                  </a:cubicBezTo>
                  <a:cubicBezTo>
                    <a:pt x="1497" y="18600"/>
                    <a:pt x="1952" y="18600"/>
                    <a:pt x="1952" y="18600"/>
                  </a:cubicBezTo>
                  <a:cubicBezTo>
                    <a:pt x="2179" y="19200"/>
                    <a:pt x="1952" y="19800"/>
                    <a:pt x="1724" y="20400"/>
                  </a:cubicBezTo>
                  <a:cubicBezTo>
                    <a:pt x="1724" y="21000"/>
                    <a:pt x="2179" y="21600"/>
                    <a:pt x="2179" y="21000"/>
                  </a:cubicBezTo>
                  <a:cubicBezTo>
                    <a:pt x="2406" y="20400"/>
                    <a:pt x="2179" y="19200"/>
                    <a:pt x="2406" y="18600"/>
                  </a:cubicBezTo>
                  <a:cubicBezTo>
                    <a:pt x="2634" y="18000"/>
                    <a:pt x="3089" y="19200"/>
                    <a:pt x="3316" y="19200"/>
                  </a:cubicBezTo>
                  <a:cubicBezTo>
                    <a:pt x="3771" y="19800"/>
                    <a:pt x="4225" y="21000"/>
                    <a:pt x="4680" y="19800"/>
                  </a:cubicBezTo>
                  <a:cubicBezTo>
                    <a:pt x="5362" y="19200"/>
                    <a:pt x="4907" y="17400"/>
                    <a:pt x="5817" y="18600"/>
                  </a:cubicBezTo>
                  <a:cubicBezTo>
                    <a:pt x="6272" y="19800"/>
                    <a:pt x="6954" y="21000"/>
                    <a:pt x="7636" y="21000"/>
                  </a:cubicBezTo>
                  <a:cubicBezTo>
                    <a:pt x="8091" y="20400"/>
                    <a:pt x="8773" y="19800"/>
                    <a:pt x="9227" y="19200"/>
                  </a:cubicBezTo>
                  <a:cubicBezTo>
                    <a:pt x="9455" y="18600"/>
                    <a:pt x="9455" y="18000"/>
                    <a:pt x="9682" y="18000"/>
                  </a:cubicBezTo>
                  <a:cubicBezTo>
                    <a:pt x="10137" y="18600"/>
                    <a:pt x="10364" y="19200"/>
                    <a:pt x="10592" y="18600"/>
                  </a:cubicBezTo>
                  <a:cubicBezTo>
                    <a:pt x="11274" y="18000"/>
                    <a:pt x="11274" y="18600"/>
                    <a:pt x="11046" y="19800"/>
                  </a:cubicBezTo>
                  <a:cubicBezTo>
                    <a:pt x="11046" y="20400"/>
                    <a:pt x="11501" y="20400"/>
                    <a:pt x="11046" y="21000"/>
                  </a:cubicBezTo>
                  <a:cubicBezTo>
                    <a:pt x="11274" y="21600"/>
                    <a:pt x="11274" y="21600"/>
                    <a:pt x="11501" y="21600"/>
                  </a:cubicBezTo>
                  <a:cubicBezTo>
                    <a:pt x="11729" y="21000"/>
                    <a:pt x="11274" y="21600"/>
                    <a:pt x="11501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60" name="Freeform 684"/>
            <p:cNvSpPr/>
            <p:nvPr/>
          </p:nvSpPr>
          <p:spPr>
            <a:xfrm>
              <a:off x="9929676" y="4206876"/>
              <a:ext cx="1030134" cy="87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36" extrusionOk="0">
                  <a:moveTo>
                    <a:pt x="13246" y="5079"/>
                  </a:moveTo>
                  <a:cubicBezTo>
                    <a:pt x="13041" y="4307"/>
                    <a:pt x="13041" y="4307"/>
                    <a:pt x="12424" y="4307"/>
                  </a:cubicBezTo>
                  <a:cubicBezTo>
                    <a:pt x="11806" y="4307"/>
                    <a:pt x="11189" y="4307"/>
                    <a:pt x="10572" y="4307"/>
                  </a:cubicBezTo>
                  <a:cubicBezTo>
                    <a:pt x="10161" y="4307"/>
                    <a:pt x="9955" y="3793"/>
                    <a:pt x="9749" y="3793"/>
                  </a:cubicBezTo>
                  <a:cubicBezTo>
                    <a:pt x="9132" y="3022"/>
                    <a:pt x="8515" y="2507"/>
                    <a:pt x="8104" y="1993"/>
                  </a:cubicBezTo>
                  <a:cubicBezTo>
                    <a:pt x="7281" y="1222"/>
                    <a:pt x="6458" y="450"/>
                    <a:pt x="5429" y="193"/>
                  </a:cubicBezTo>
                  <a:cubicBezTo>
                    <a:pt x="5018" y="-64"/>
                    <a:pt x="4812" y="-64"/>
                    <a:pt x="4195" y="193"/>
                  </a:cubicBezTo>
                  <a:cubicBezTo>
                    <a:pt x="3784" y="193"/>
                    <a:pt x="3166" y="450"/>
                    <a:pt x="2549" y="707"/>
                  </a:cubicBezTo>
                  <a:cubicBezTo>
                    <a:pt x="2755" y="1222"/>
                    <a:pt x="3372" y="1736"/>
                    <a:pt x="3372" y="2250"/>
                  </a:cubicBezTo>
                  <a:cubicBezTo>
                    <a:pt x="3372" y="2765"/>
                    <a:pt x="2755" y="3022"/>
                    <a:pt x="2549" y="3022"/>
                  </a:cubicBezTo>
                  <a:cubicBezTo>
                    <a:pt x="2344" y="3279"/>
                    <a:pt x="2138" y="3022"/>
                    <a:pt x="1932" y="3022"/>
                  </a:cubicBezTo>
                  <a:cubicBezTo>
                    <a:pt x="1726" y="3279"/>
                    <a:pt x="1726" y="3536"/>
                    <a:pt x="1726" y="3536"/>
                  </a:cubicBezTo>
                  <a:cubicBezTo>
                    <a:pt x="1315" y="4307"/>
                    <a:pt x="492" y="3793"/>
                    <a:pt x="286" y="3536"/>
                  </a:cubicBezTo>
                  <a:cubicBezTo>
                    <a:pt x="81" y="4050"/>
                    <a:pt x="81" y="4307"/>
                    <a:pt x="81" y="4822"/>
                  </a:cubicBezTo>
                  <a:cubicBezTo>
                    <a:pt x="-125" y="5593"/>
                    <a:pt x="81" y="5336"/>
                    <a:pt x="492" y="5593"/>
                  </a:cubicBezTo>
                  <a:cubicBezTo>
                    <a:pt x="904" y="6107"/>
                    <a:pt x="1315" y="7136"/>
                    <a:pt x="1521" y="7907"/>
                  </a:cubicBezTo>
                  <a:cubicBezTo>
                    <a:pt x="1932" y="8422"/>
                    <a:pt x="2138" y="8936"/>
                    <a:pt x="2344" y="9707"/>
                  </a:cubicBezTo>
                  <a:cubicBezTo>
                    <a:pt x="2549" y="10222"/>
                    <a:pt x="2755" y="10479"/>
                    <a:pt x="2961" y="10736"/>
                  </a:cubicBezTo>
                  <a:cubicBezTo>
                    <a:pt x="3372" y="11250"/>
                    <a:pt x="3784" y="11250"/>
                    <a:pt x="3989" y="11765"/>
                  </a:cubicBezTo>
                  <a:cubicBezTo>
                    <a:pt x="4195" y="12279"/>
                    <a:pt x="4401" y="12793"/>
                    <a:pt x="4401" y="13565"/>
                  </a:cubicBezTo>
                  <a:cubicBezTo>
                    <a:pt x="4606" y="14079"/>
                    <a:pt x="4401" y="14593"/>
                    <a:pt x="4606" y="15107"/>
                  </a:cubicBezTo>
                  <a:cubicBezTo>
                    <a:pt x="5018" y="16136"/>
                    <a:pt x="5841" y="16393"/>
                    <a:pt x="6252" y="17165"/>
                  </a:cubicBezTo>
                  <a:cubicBezTo>
                    <a:pt x="6664" y="17936"/>
                    <a:pt x="6869" y="18965"/>
                    <a:pt x="7281" y="19479"/>
                  </a:cubicBezTo>
                  <a:cubicBezTo>
                    <a:pt x="7486" y="19993"/>
                    <a:pt x="7898" y="20507"/>
                    <a:pt x="8104" y="20765"/>
                  </a:cubicBezTo>
                  <a:cubicBezTo>
                    <a:pt x="8104" y="21022"/>
                    <a:pt x="8104" y="21536"/>
                    <a:pt x="8309" y="21536"/>
                  </a:cubicBezTo>
                  <a:cubicBezTo>
                    <a:pt x="8721" y="21536"/>
                    <a:pt x="8515" y="21022"/>
                    <a:pt x="8721" y="20765"/>
                  </a:cubicBezTo>
                  <a:cubicBezTo>
                    <a:pt x="8721" y="19993"/>
                    <a:pt x="9749" y="20250"/>
                    <a:pt x="10161" y="20250"/>
                  </a:cubicBezTo>
                  <a:cubicBezTo>
                    <a:pt x="10778" y="20250"/>
                    <a:pt x="11806" y="19993"/>
                    <a:pt x="12218" y="20507"/>
                  </a:cubicBezTo>
                  <a:cubicBezTo>
                    <a:pt x="12835" y="20765"/>
                    <a:pt x="13041" y="20250"/>
                    <a:pt x="13452" y="19736"/>
                  </a:cubicBezTo>
                  <a:cubicBezTo>
                    <a:pt x="14069" y="18707"/>
                    <a:pt x="14686" y="18707"/>
                    <a:pt x="15509" y="18450"/>
                  </a:cubicBezTo>
                  <a:cubicBezTo>
                    <a:pt x="16744" y="18450"/>
                    <a:pt x="17978" y="17936"/>
                    <a:pt x="19212" y="17422"/>
                  </a:cubicBezTo>
                  <a:cubicBezTo>
                    <a:pt x="19624" y="17165"/>
                    <a:pt x="20241" y="16907"/>
                    <a:pt x="20858" y="16907"/>
                  </a:cubicBezTo>
                  <a:cubicBezTo>
                    <a:pt x="21064" y="16650"/>
                    <a:pt x="21064" y="16136"/>
                    <a:pt x="21269" y="15622"/>
                  </a:cubicBezTo>
                  <a:cubicBezTo>
                    <a:pt x="21269" y="15365"/>
                    <a:pt x="21475" y="14850"/>
                    <a:pt x="21475" y="14336"/>
                  </a:cubicBezTo>
                  <a:cubicBezTo>
                    <a:pt x="21475" y="14079"/>
                    <a:pt x="21269" y="13307"/>
                    <a:pt x="21064" y="13050"/>
                  </a:cubicBezTo>
                  <a:cubicBezTo>
                    <a:pt x="20446" y="13050"/>
                    <a:pt x="19624" y="13050"/>
                    <a:pt x="19006" y="12793"/>
                  </a:cubicBezTo>
                  <a:cubicBezTo>
                    <a:pt x="18389" y="12793"/>
                    <a:pt x="18389" y="12536"/>
                    <a:pt x="17978" y="12022"/>
                  </a:cubicBezTo>
                  <a:cubicBezTo>
                    <a:pt x="17566" y="10993"/>
                    <a:pt x="16949" y="10736"/>
                    <a:pt x="16538" y="9965"/>
                  </a:cubicBezTo>
                  <a:cubicBezTo>
                    <a:pt x="16332" y="9965"/>
                    <a:pt x="15921" y="8936"/>
                    <a:pt x="15715" y="8679"/>
                  </a:cubicBezTo>
                  <a:cubicBezTo>
                    <a:pt x="15509" y="8165"/>
                    <a:pt x="16538" y="7907"/>
                    <a:pt x="15715" y="7393"/>
                  </a:cubicBezTo>
                  <a:cubicBezTo>
                    <a:pt x="15509" y="7393"/>
                    <a:pt x="15304" y="6879"/>
                    <a:pt x="15098" y="6879"/>
                  </a:cubicBezTo>
                  <a:cubicBezTo>
                    <a:pt x="14686" y="6879"/>
                    <a:pt x="14481" y="6107"/>
                    <a:pt x="14275" y="5593"/>
                  </a:cubicBezTo>
                  <a:cubicBezTo>
                    <a:pt x="14069" y="4822"/>
                    <a:pt x="14069" y="5079"/>
                    <a:pt x="13246" y="507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61" name="Freeform 685"/>
            <p:cNvSpPr/>
            <p:nvPr/>
          </p:nvSpPr>
          <p:spPr>
            <a:xfrm>
              <a:off x="9943863" y="4140177"/>
              <a:ext cx="205209" cy="23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3" y="21600"/>
                  </a:moveTo>
                  <a:cubicBezTo>
                    <a:pt x="7200" y="21600"/>
                    <a:pt x="7200" y="18655"/>
                    <a:pt x="8229" y="18655"/>
                  </a:cubicBezTo>
                  <a:cubicBezTo>
                    <a:pt x="9257" y="16691"/>
                    <a:pt x="11314" y="17673"/>
                    <a:pt x="12343" y="17673"/>
                  </a:cubicBezTo>
                  <a:cubicBezTo>
                    <a:pt x="13371" y="16691"/>
                    <a:pt x="16457" y="15709"/>
                    <a:pt x="15429" y="14727"/>
                  </a:cubicBezTo>
                  <a:cubicBezTo>
                    <a:pt x="14400" y="12764"/>
                    <a:pt x="13371" y="10800"/>
                    <a:pt x="11314" y="8836"/>
                  </a:cubicBezTo>
                  <a:cubicBezTo>
                    <a:pt x="15429" y="7855"/>
                    <a:pt x="18514" y="6873"/>
                    <a:pt x="21600" y="5891"/>
                  </a:cubicBezTo>
                  <a:cubicBezTo>
                    <a:pt x="21600" y="3927"/>
                    <a:pt x="20571" y="1964"/>
                    <a:pt x="19543" y="0"/>
                  </a:cubicBezTo>
                  <a:cubicBezTo>
                    <a:pt x="16457" y="982"/>
                    <a:pt x="12343" y="4909"/>
                    <a:pt x="9257" y="4909"/>
                  </a:cubicBezTo>
                  <a:cubicBezTo>
                    <a:pt x="7200" y="4909"/>
                    <a:pt x="4114" y="2945"/>
                    <a:pt x="4114" y="982"/>
                  </a:cubicBezTo>
                  <a:cubicBezTo>
                    <a:pt x="3086" y="4909"/>
                    <a:pt x="3086" y="7855"/>
                    <a:pt x="3086" y="10800"/>
                  </a:cubicBezTo>
                  <a:cubicBezTo>
                    <a:pt x="2057" y="12764"/>
                    <a:pt x="0" y="15709"/>
                    <a:pt x="0" y="17673"/>
                  </a:cubicBezTo>
                  <a:cubicBezTo>
                    <a:pt x="0" y="19636"/>
                    <a:pt x="0" y="19636"/>
                    <a:pt x="1029" y="20618"/>
                  </a:cubicBezTo>
                  <a:cubicBezTo>
                    <a:pt x="3086" y="20618"/>
                    <a:pt x="4114" y="21600"/>
                    <a:pt x="5143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62" name="Freeform 686"/>
            <p:cNvSpPr/>
            <p:nvPr/>
          </p:nvSpPr>
          <p:spPr>
            <a:xfrm>
              <a:off x="9953957" y="4058303"/>
              <a:ext cx="69651" cy="86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3" h="20267" extrusionOk="0">
                  <a:moveTo>
                    <a:pt x="18900" y="4800"/>
                  </a:moveTo>
                  <a:cubicBezTo>
                    <a:pt x="18900" y="2400"/>
                    <a:pt x="13500" y="0"/>
                    <a:pt x="10800" y="0"/>
                  </a:cubicBezTo>
                  <a:cubicBezTo>
                    <a:pt x="8100" y="2400"/>
                    <a:pt x="8100" y="2400"/>
                    <a:pt x="5400" y="4800"/>
                  </a:cubicBezTo>
                  <a:cubicBezTo>
                    <a:pt x="5400" y="9600"/>
                    <a:pt x="2700" y="14400"/>
                    <a:pt x="0" y="19200"/>
                  </a:cubicBezTo>
                  <a:cubicBezTo>
                    <a:pt x="5400" y="19200"/>
                    <a:pt x="5400" y="21600"/>
                    <a:pt x="10800" y="19200"/>
                  </a:cubicBezTo>
                  <a:cubicBezTo>
                    <a:pt x="13500" y="16800"/>
                    <a:pt x="21600" y="9600"/>
                    <a:pt x="18900" y="4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63" name="Freeform 687"/>
            <p:cNvSpPr/>
            <p:nvPr/>
          </p:nvSpPr>
          <p:spPr>
            <a:xfrm>
              <a:off x="9943863" y="4182900"/>
              <a:ext cx="30279" cy="7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57"/>
                  </a:moveTo>
                  <a:cubicBezTo>
                    <a:pt x="0" y="15429"/>
                    <a:pt x="7200" y="18514"/>
                    <a:pt x="21600" y="21600"/>
                  </a:cubicBezTo>
                  <a:cubicBezTo>
                    <a:pt x="21600" y="15429"/>
                    <a:pt x="21600" y="9257"/>
                    <a:pt x="21600" y="3086"/>
                  </a:cubicBezTo>
                  <a:cubicBezTo>
                    <a:pt x="21600" y="0"/>
                    <a:pt x="21600" y="0"/>
                    <a:pt x="14400" y="0"/>
                  </a:cubicBezTo>
                  <a:cubicBezTo>
                    <a:pt x="0" y="0"/>
                    <a:pt x="0" y="6171"/>
                    <a:pt x="0" y="925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64" name="Freeform 688"/>
            <p:cNvSpPr/>
            <p:nvPr/>
          </p:nvSpPr>
          <p:spPr>
            <a:xfrm>
              <a:off x="9903497" y="4140177"/>
              <a:ext cx="77274" cy="27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600" extrusionOk="0">
                  <a:moveTo>
                    <a:pt x="10800" y="14123"/>
                  </a:moveTo>
                  <a:cubicBezTo>
                    <a:pt x="10800" y="13292"/>
                    <a:pt x="13500" y="12462"/>
                    <a:pt x="16200" y="10800"/>
                  </a:cubicBezTo>
                  <a:cubicBezTo>
                    <a:pt x="18900" y="9138"/>
                    <a:pt x="16200" y="9969"/>
                    <a:pt x="13500" y="8308"/>
                  </a:cubicBezTo>
                  <a:cubicBezTo>
                    <a:pt x="8100" y="6646"/>
                    <a:pt x="10800" y="2492"/>
                    <a:pt x="18900" y="3323"/>
                  </a:cubicBezTo>
                  <a:cubicBezTo>
                    <a:pt x="21600" y="831"/>
                    <a:pt x="21600" y="831"/>
                    <a:pt x="16200" y="0"/>
                  </a:cubicBezTo>
                  <a:cubicBezTo>
                    <a:pt x="10800" y="0"/>
                    <a:pt x="8100" y="4154"/>
                    <a:pt x="5400" y="5815"/>
                  </a:cubicBezTo>
                  <a:cubicBezTo>
                    <a:pt x="2700" y="6646"/>
                    <a:pt x="0" y="7477"/>
                    <a:pt x="0" y="9138"/>
                  </a:cubicBezTo>
                  <a:cubicBezTo>
                    <a:pt x="0" y="9969"/>
                    <a:pt x="2700" y="11631"/>
                    <a:pt x="2700" y="13292"/>
                  </a:cubicBezTo>
                  <a:cubicBezTo>
                    <a:pt x="2700" y="15785"/>
                    <a:pt x="5400" y="18277"/>
                    <a:pt x="5400" y="21600"/>
                  </a:cubicBezTo>
                  <a:cubicBezTo>
                    <a:pt x="5400" y="20769"/>
                    <a:pt x="5400" y="20769"/>
                    <a:pt x="5400" y="20769"/>
                  </a:cubicBezTo>
                  <a:cubicBezTo>
                    <a:pt x="8100" y="19108"/>
                    <a:pt x="8100" y="16615"/>
                    <a:pt x="10800" y="14123"/>
                  </a:cubicBezTo>
                  <a:cubicBezTo>
                    <a:pt x="10800" y="13292"/>
                    <a:pt x="10800" y="14954"/>
                    <a:pt x="10800" y="1412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65" name="Freeform 689"/>
            <p:cNvSpPr/>
            <p:nvPr/>
          </p:nvSpPr>
          <p:spPr>
            <a:xfrm>
              <a:off x="10720961" y="4549569"/>
              <a:ext cx="36868" cy="8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1" h="21600" extrusionOk="0">
                  <a:moveTo>
                    <a:pt x="12960" y="21600"/>
                  </a:moveTo>
                  <a:cubicBezTo>
                    <a:pt x="12960" y="18900"/>
                    <a:pt x="21600" y="0"/>
                    <a:pt x="8640" y="0"/>
                  </a:cubicBezTo>
                  <a:cubicBezTo>
                    <a:pt x="4320" y="2700"/>
                    <a:pt x="0" y="8100"/>
                    <a:pt x="0" y="10800"/>
                  </a:cubicBezTo>
                  <a:cubicBezTo>
                    <a:pt x="0" y="16200"/>
                    <a:pt x="4320" y="18900"/>
                    <a:pt x="12960" y="21600"/>
                  </a:cubicBezTo>
                  <a:cubicBezTo>
                    <a:pt x="12960" y="21600"/>
                    <a:pt x="8640" y="21600"/>
                    <a:pt x="1296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66" name="Freeform 690"/>
            <p:cNvSpPr/>
            <p:nvPr/>
          </p:nvSpPr>
          <p:spPr>
            <a:xfrm>
              <a:off x="10319753" y="4937602"/>
              <a:ext cx="513718" cy="34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063" extrusionOk="0">
                  <a:moveTo>
                    <a:pt x="19053" y="0"/>
                  </a:moveTo>
                  <a:cubicBezTo>
                    <a:pt x="17830" y="635"/>
                    <a:pt x="16607" y="1271"/>
                    <a:pt x="15385" y="1271"/>
                  </a:cubicBezTo>
                  <a:cubicBezTo>
                    <a:pt x="14162" y="1906"/>
                    <a:pt x="12532" y="1271"/>
                    <a:pt x="11309" y="2541"/>
                  </a:cubicBezTo>
                  <a:cubicBezTo>
                    <a:pt x="10494" y="3812"/>
                    <a:pt x="10087" y="5082"/>
                    <a:pt x="9272" y="6353"/>
                  </a:cubicBezTo>
                  <a:cubicBezTo>
                    <a:pt x="8864" y="6988"/>
                    <a:pt x="7641" y="5718"/>
                    <a:pt x="6826" y="5718"/>
                  </a:cubicBezTo>
                  <a:cubicBezTo>
                    <a:pt x="5604" y="5718"/>
                    <a:pt x="4789" y="5718"/>
                    <a:pt x="3566" y="5718"/>
                  </a:cubicBezTo>
                  <a:cubicBezTo>
                    <a:pt x="2343" y="5718"/>
                    <a:pt x="1121" y="5082"/>
                    <a:pt x="1121" y="7624"/>
                  </a:cubicBezTo>
                  <a:cubicBezTo>
                    <a:pt x="713" y="8894"/>
                    <a:pt x="306" y="8259"/>
                    <a:pt x="306" y="9529"/>
                  </a:cubicBezTo>
                  <a:cubicBezTo>
                    <a:pt x="-102" y="10800"/>
                    <a:pt x="-102" y="12071"/>
                    <a:pt x="306" y="13341"/>
                  </a:cubicBezTo>
                  <a:cubicBezTo>
                    <a:pt x="306" y="14612"/>
                    <a:pt x="713" y="16518"/>
                    <a:pt x="1121" y="17788"/>
                  </a:cubicBezTo>
                  <a:cubicBezTo>
                    <a:pt x="1121" y="18424"/>
                    <a:pt x="1121" y="19694"/>
                    <a:pt x="1528" y="20329"/>
                  </a:cubicBezTo>
                  <a:cubicBezTo>
                    <a:pt x="1936" y="21600"/>
                    <a:pt x="3973" y="20965"/>
                    <a:pt x="4789" y="20329"/>
                  </a:cubicBezTo>
                  <a:cubicBezTo>
                    <a:pt x="5196" y="19694"/>
                    <a:pt x="5604" y="19059"/>
                    <a:pt x="6419" y="18424"/>
                  </a:cubicBezTo>
                  <a:cubicBezTo>
                    <a:pt x="6826" y="18424"/>
                    <a:pt x="7641" y="18424"/>
                    <a:pt x="8456" y="18424"/>
                  </a:cubicBezTo>
                  <a:cubicBezTo>
                    <a:pt x="8864" y="17788"/>
                    <a:pt x="9272" y="17153"/>
                    <a:pt x="9679" y="16518"/>
                  </a:cubicBezTo>
                  <a:cubicBezTo>
                    <a:pt x="10902" y="15882"/>
                    <a:pt x="11717" y="15882"/>
                    <a:pt x="12940" y="15247"/>
                  </a:cubicBezTo>
                  <a:cubicBezTo>
                    <a:pt x="14162" y="14612"/>
                    <a:pt x="15385" y="13976"/>
                    <a:pt x="16607" y="13341"/>
                  </a:cubicBezTo>
                  <a:cubicBezTo>
                    <a:pt x="17423" y="12706"/>
                    <a:pt x="19053" y="12071"/>
                    <a:pt x="19053" y="10800"/>
                  </a:cubicBezTo>
                  <a:cubicBezTo>
                    <a:pt x="19460" y="8894"/>
                    <a:pt x="21498" y="8894"/>
                    <a:pt x="21090" y="7624"/>
                  </a:cubicBezTo>
                  <a:cubicBezTo>
                    <a:pt x="20275" y="5082"/>
                    <a:pt x="19868" y="2541"/>
                    <a:pt x="19053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67" name="Freeform 691"/>
            <p:cNvSpPr/>
            <p:nvPr/>
          </p:nvSpPr>
          <p:spPr>
            <a:xfrm>
              <a:off x="10781515" y="4549569"/>
              <a:ext cx="390620" cy="51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600" extrusionOk="0">
                  <a:moveTo>
                    <a:pt x="20546" y="8376"/>
                  </a:moveTo>
                  <a:cubicBezTo>
                    <a:pt x="18966" y="8376"/>
                    <a:pt x="18439" y="7053"/>
                    <a:pt x="17912" y="6171"/>
                  </a:cubicBezTo>
                  <a:cubicBezTo>
                    <a:pt x="17385" y="5731"/>
                    <a:pt x="15278" y="5731"/>
                    <a:pt x="14751" y="5290"/>
                  </a:cubicBezTo>
                  <a:cubicBezTo>
                    <a:pt x="13171" y="4849"/>
                    <a:pt x="12644" y="3967"/>
                    <a:pt x="11590" y="2645"/>
                  </a:cubicBezTo>
                  <a:cubicBezTo>
                    <a:pt x="11590" y="2204"/>
                    <a:pt x="11063" y="1763"/>
                    <a:pt x="11063" y="1322"/>
                  </a:cubicBezTo>
                  <a:cubicBezTo>
                    <a:pt x="11063" y="1322"/>
                    <a:pt x="11590" y="0"/>
                    <a:pt x="11590" y="0"/>
                  </a:cubicBezTo>
                  <a:cubicBezTo>
                    <a:pt x="11063" y="0"/>
                    <a:pt x="9483" y="1763"/>
                    <a:pt x="8956" y="2204"/>
                  </a:cubicBezTo>
                  <a:cubicBezTo>
                    <a:pt x="7902" y="3086"/>
                    <a:pt x="6849" y="4408"/>
                    <a:pt x="5268" y="4408"/>
                  </a:cubicBezTo>
                  <a:cubicBezTo>
                    <a:pt x="4215" y="4849"/>
                    <a:pt x="3688" y="4408"/>
                    <a:pt x="2634" y="4408"/>
                  </a:cubicBezTo>
                  <a:cubicBezTo>
                    <a:pt x="1580" y="4849"/>
                    <a:pt x="527" y="5731"/>
                    <a:pt x="0" y="4849"/>
                  </a:cubicBezTo>
                  <a:cubicBezTo>
                    <a:pt x="527" y="6171"/>
                    <a:pt x="1054" y="7494"/>
                    <a:pt x="2634" y="7494"/>
                  </a:cubicBezTo>
                  <a:cubicBezTo>
                    <a:pt x="3688" y="7494"/>
                    <a:pt x="7902" y="7494"/>
                    <a:pt x="8429" y="8376"/>
                  </a:cubicBezTo>
                  <a:cubicBezTo>
                    <a:pt x="10010" y="10139"/>
                    <a:pt x="8956" y="11902"/>
                    <a:pt x="8429" y="14106"/>
                  </a:cubicBezTo>
                  <a:cubicBezTo>
                    <a:pt x="7902" y="14547"/>
                    <a:pt x="5795" y="14988"/>
                    <a:pt x="5795" y="14988"/>
                  </a:cubicBezTo>
                  <a:cubicBezTo>
                    <a:pt x="3688" y="15429"/>
                    <a:pt x="1580" y="15869"/>
                    <a:pt x="0" y="16310"/>
                  </a:cubicBezTo>
                  <a:cubicBezTo>
                    <a:pt x="1054" y="18073"/>
                    <a:pt x="2107" y="19837"/>
                    <a:pt x="2634" y="21600"/>
                  </a:cubicBezTo>
                  <a:cubicBezTo>
                    <a:pt x="4215" y="21159"/>
                    <a:pt x="5795" y="21159"/>
                    <a:pt x="7376" y="21159"/>
                  </a:cubicBezTo>
                  <a:cubicBezTo>
                    <a:pt x="9483" y="20718"/>
                    <a:pt x="7902" y="20278"/>
                    <a:pt x="8956" y="19396"/>
                  </a:cubicBezTo>
                  <a:cubicBezTo>
                    <a:pt x="10010" y="18955"/>
                    <a:pt x="11590" y="19396"/>
                    <a:pt x="12117" y="18514"/>
                  </a:cubicBezTo>
                  <a:cubicBezTo>
                    <a:pt x="13171" y="17633"/>
                    <a:pt x="13171" y="17192"/>
                    <a:pt x="14751" y="16751"/>
                  </a:cubicBezTo>
                  <a:cubicBezTo>
                    <a:pt x="15805" y="16310"/>
                    <a:pt x="15278" y="14988"/>
                    <a:pt x="15278" y="14106"/>
                  </a:cubicBezTo>
                  <a:cubicBezTo>
                    <a:pt x="14751" y="13224"/>
                    <a:pt x="15805" y="13224"/>
                    <a:pt x="16859" y="13224"/>
                  </a:cubicBezTo>
                  <a:cubicBezTo>
                    <a:pt x="18439" y="12784"/>
                    <a:pt x="18439" y="11461"/>
                    <a:pt x="19493" y="10580"/>
                  </a:cubicBezTo>
                  <a:cubicBezTo>
                    <a:pt x="20020" y="10139"/>
                    <a:pt x="21600" y="8816"/>
                    <a:pt x="20546" y="8376"/>
                  </a:cubicBezTo>
                  <a:cubicBezTo>
                    <a:pt x="20020" y="8376"/>
                    <a:pt x="21073" y="8816"/>
                    <a:pt x="20546" y="837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68" name="Freeform 692"/>
            <p:cNvSpPr/>
            <p:nvPr/>
          </p:nvSpPr>
          <p:spPr>
            <a:xfrm>
              <a:off x="11648505" y="3545675"/>
              <a:ext cx="532460" cy="2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100" extrusionOk="0">
                  <a:moveTo>
                    <a:pt x="21235" y="4500"/>
                  </a:moveTo>
                  <a:cubicBezTo>
                    <a:pt x="20057" y="4500"/>
                    <a:pt x="19271" y="2700"/>
                    <a:pt x="18093" y="2700"/>
                  </a:cubicBezTo>
                  <a:cubicBezTo>
                    <a:pt x="16915" y="1800"/>
                    <a:pt x="15344" y="1800"/>
                    <a:pt x="13773" y="1800"/>
                  </a:cubicBezTo>
                  <a:cubicBezTo>
                    <a:pt x="12595" y="1800"/>
                    <a:pt x="11417" y="1800"/>
                    <a:pt x="10239" y="0"/>
                  </a:cubicBezTo>
                  <a:cubicBezTo>
                    <a:pt x="9453" y="0"/>
                    <a:pt x="8668" y="0"/>
                    <a:pt x="8275" y="1800"/>
                  </a:cubicBezTo>
                  <a:cubicBezTo>
                    <a:pt x="8275" y="3600"/>
                    <a:pt x="7882" y="4500"/>
                    <a:pt x="7097" y="3600"/>
                  </a:cubicBezTo>
                  <a:cubicBezTo>
                    <a:pt x="6311" y="2700"/>
                    <a:pt x="4348" y="900"/>
                    <a:pt x="3955" y="4500"/>
                  </a:cubicBezTo>
                  <a:cubicBezTo>
                    <a:pt x="3562" y="5400"/>
                    <a:pt x="3955" y="5400"/>
                    <a:pt x="3170" y="6300"/>
                  </a:cubicBezTo>
                  <a:cubicBezTo>
                    <a:pt x="2777" y="7200"/>
                    <a:pt x="1991" y="9000"/>
                    <a:pt x="2777" y="9900"/>
                  </a:cubicBezTo>
                  <a:cubicBezTo>
                    <a:pt x="3170" y="10800"/>
                    <a:pt x="4348" y="11700"/>
                    <a:pt x="4348" y="10800"/>
                  </a:cubicBezTo>
                  <a:cubicBezTo>
                    <a:pt x="4740" y="9000"/>
                    <a:pt x="5133" y="9900"/>
                    <a:pt x="5526" y="10800"/>
                  </a:cubicBezTo>
                  <a:cubicBezTo>
                    <a:pt x="5919" y="11700"/>
                    <a:pt x="7490" y="12600"/>
                    <a:pt x="7097" y="13500"/>
                  </a:cubicBezTo>
                  <a:cubicBezTo>
                    <a:pt x="7097" y="14400"/>
                    <a:pt x="5919" y="14400"/>
                    <a:pt x="5526" y="15300"/>
                  </a:cubicBezTo>
                  <a:cubicBezTo>
                    <a:pt x="5133" y="16200"/>
                    <a:pt x="4740" y="17100"/>
                    <a:pt x="3955" y="15300"/>
                  </a:cubicBezTo>
                  <a:cubicBezTo>
                    <a:pt x="3562" y="14400"/>
                    <a:pt x="3562" y="17100"/>
                    <a:pt x="3562" y="18000"/>
                  </a:cubicBezTo>
                  <a:cubicBezTo>
                    <a:pt x="1991" y="19800"/>
                    <a:pt x="1206" y="13500"/>
                    <a:pt x="28" y="18000"/>
                  </a:cubicBezTo>
                  <a:cubicBezTo>
                    <a:pt x="-365" y="18900"/>
                    <a:pt x="3562" y="20700"/>
                    <a:pt x="3955" y="19800"/>
                  </a:cubicBezTo>
                  <a:cubicBezTo>
                    <a:pt x="4348" y="18900"/>
                    <a:pt x="5133" y="19800"/>
                    <a:pt x="5526" y="20700"/>
                  </a:cubicBezTo>
                  <a:cubicBezTo>
                    <a:pt x="5919" y="20700"/>
                    <a:pt x="7097" y="21600"/>
                    <a:pt x="7882" y="20700"/>
                  </a:cubicBezTo>
                  <a:cubicBezTo>
                    <a:pt x="8275" y="19800"/>
                    <a:pt x="9060" y="20700"/>
                    <a:pt x="9453" y="18000"/>
                  </a:cubicBezTo>
                  <a:cubicBezTo>
                    <a:pt x="9453" y="17100"/>
                    <a:pt x="10239" y="16200"/>
                    <a:pt x="10631" y="15300"/>
                  </a:cubicBezTo>
                  <a:cubicBezTo>
                    <a:pt x="11024" y="14400"/>
                    <a:pt x="12595" y="14400"/>
                    <a:pt x="12595" y="14400"/>
                  </a:cubicBezTo>
                  <a:cubicBezTo>
                    <a:pt x="12988" y="16200"/>
                    <a:pt x="13380" y="14400"/>
                    <a:pt x="14166" y="14400"/>
                  </a:cubicBezTo>
                  <a:cubicBezTo>
                    <a:pt x="14559" y="14400"/>
                    <a:pt x="14951" y="11700"/>
                    <a:pt x="15344" y="11700"/>
                  </a:cubicBezTo>
                  <a:cubicBezTo>
                    <a:pt x="15737" y="10800"/>
                    <a:pt x="16522" y="11700"/>
                    <a:pt x="16915" y="10800"/>
                  </a:cubicBezTo>
                  <a:cubicBezTo>
                    <a:pt x="18486" y="9900"/>
                    <a:pt x="19271" y="8100"/>
                    <a:pt x="20842" y="6300"/>
                  </a:cubicBezTo>
                  <a:cubicBezTo>
                    <a:pt x="21235" y="6300"/>
                    <a:pt x="21235" y="6300"/>
                    <a:pt x="21235" y="45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69" name="Freeform 693"/>
            <p:cNvSpPr/>
            <p:nvPr/>
          </p:nvSpPr>
          <p:spPr>
            <a:xfrm>
              <a:off x="10985477" y="3389039"/>
              <a:ext cx="842374" cy="54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600" extrusionOk="0">
                  <a:moveTo>
                    <a:pt x="18795" y="13292"/>
                  </a:moveTo>
                  <a:cubicBezTo>
                    <a:pt x="19038" y="13708"/>
                    <a:pt x="19038" y="14123"/>
                    <a:pt x="19523" y="13708"/>
                  </a:cubicBezTo>
                  <a:cubicBezTo>
                    <a:pt x="19766" y="13708"/>
                    <a:pt x="20009" y="12877"/>
                    <a:pt x="20252" y="12877"/>
                  </a:cubicBezTo>
                  <a:cubicBezTo>
                    <a:pt x="21465" y="12462"/>
                    <a:pt x="20009" y="11631"/>
                    <a:pt x="19523" y="10800"/>
                  </a:cubicBezTo>
                  <a:cubicBezTo>
                    <a:pt x="19281" y="10385"/>
                    <a:pt x="19281" y="10800"/>
                    <a:pt x="19038" y="11215"/>
                  </a:cubicBezTo>
                  <a:cubicBezTo>
                    <a:pt x="19038" y="11631"/>
                    <a:pt x="18310" y="11215"/>
                    <a:pt x="18067" y="11215"/>
                  </a:cubicBezTo>
                  <a:cubicBezTo>
                    <a:pt x="17096" y="10385"/>
                    <a:pt x="18553" y="9138"/>
                    <a:pt x="18795" y="8723"/>
                  </a:cubicBezTo>
                  <a:cubicBezTo>
                    <a:pt x="18795" y="8723"/>
                    <a:pt x="17825" y="9138"/>
                    <a:pt x="17825" y="9138"/>
                  </a:cubicBezTo>
                  <a:cubicBezTo>
                    <a:pt x="17339" y="9554"/>
                    <a:pt x="16854" y="9554"/>
                    <a:pt x="16368" y="10385"/>
                  </a:cubicBezTo>
                  <a:cubicBezTo>
                    <a:pt x="16126" y="10800"/>
                    <a:pt x="15883" y="11631"/>
                    <a:pt x="15640" y="12046"/>
                  </a:cubicBezTo>
                  <a:cubicBezTo>
                    <a:pt x="15398" y="13292"/>
                    <a:pt x="15155" y="12462"/>
                    <a:pt x="14912" y="11631"/>
                  </a:cubicBezTo>
                  <a:cubicBezTo>
                    <a:pt x="14669" y="10800"/>
                    <a:pt x="14184" y="11215"/>
                    <a:pt x="13699" y="11215"/>
                  </a:cubicBezTo>
                  <a:cubicBezTo>
                    <a:pt x="13213" y="11215"/>
                    <a:pt x="12971" y="9969"/>
                    <a:pt x="12728" y="9554"/>
                  </a:cubicBezTo>
                  <a:cubicBezTo>
                    <a:pt x="12243" y="8723"/>
                    <a:pt x="12971" y="7892"/>
                    <a:pt x="12485" y="7062"/>
                  </a:cubicBezTo>
                  <a:cubicBezTo>
                    <a:pt x="12243" y="6646"/>
                    <a:pt x="12000" y="5815"/>
                    <a:pt x="11757" y="5400"/>
                  </a:cubicBezTo>
                  <a:cubicBezTo>
                    <a:pt x="11514" y="4985"/>
                    <a:pt x="11029" y="4569"/>
                    <a:pt x="10786" y="4985"/>
                  </a:cubicBezTo>
                  <a:cubicBezTo>
                    <a:pt x="10301" y="5400"/>
                    <a:pt x="9816" y="4985"/>
                    <a:pt x="9087" y="4985"/>
                  </a:cubicBezTo>
                  <a:cubicBezTo>
                    <a:pt x="8602" y="4985"/>
                    <a:pt x="7874" y="5400"/>
                    <a:pt x="7389" y="4985"/>
                  </a:cubicBezTo>
                  <a:cubicBezTo>
                    <a:pt x="7146" y="4569"/>
                    <a:pt x="6661" y="3738"/>
                    <a:pt x="6418" y="3323"/>
                  </a:cubicBezTo>
                  <a:cubicBezTo>
                    <a:pt x="5932" y="2492"/>
                    <a:pt x="5690" y="2492"/>
                    <a:pt x="5447" y="3323"/>
                  </a:cubicBezTo>
                  <a:cubicBezTo>
                    <a:pt x="5204" y="3738"/>
                    <a:pt x="4962" y="4154"/>
                    <a:pt x="4476" y="4154"/>
                  </a:cubicBezTo>
                  <a:cubicBezTo>
                    <a:pt x="3748" y="4154"/>
                    <a:pt x="3748" y="3323"/>
                    <a:pt x="3991" y="2492"/>
                  </a:cubicBezTo>
                  <a:cubicBezTo>
                    <a:pt x="4234" y="1246"/>
                    <a:pt x="4234" y="1246"/>
                    <a:pt x="3505" y="415"/>
                  </a:cubicBezTo>
                  <a:cubicBezTo>
                    <a:pt x="3505" y="831"/>
                    <a:pt x="3505" y="1662"/>
                    <a:pt x="3505" y="2077"/>
                  </a:cubicBezTo>
                  <a:cubicBezTo>
                    <a:pt x="3505" y="2908"/>
                    <a:pt x="3748" y="3323"/>
                    <a:pt x="3263" y="3323"/>
                  </a:cubicBezTo>
                  <a:cubicBezTo>
                    <a:pt x="2777" y="2908"/>
                    <a:pt x="2777" y="1662"/>
                    <a:pt x="3020" y="1246"/>
                  </a:cubicBezTo>
                  <a:cubicBezTo>
                    <a:pt x="3020" y="1246"/>
                    <a:pt x="3505" y="0"/>
                    <a:pt x="3263" y="0"/>
                  </a:cubicBezTo>
                  <a:cubicBezTo>
                    <a:pt x="2049" y="415"/>
                    <a:pt x="1078" y="831"/>
                    <a:pt x="108" y="1662"/>
                  </a:cubicBezTo>
                  <a:cubicBezTo>
                    <a:pt x="-135" y="1662"/>
                    <a:pt x="108" y="5815"/>
                    <a:pt x="108" y="6231"/>
                  </a:cubicBezTo>
                  <a:cubicBezTo>
                    <a:pt x="108" y="7477"/>
                    <a:pt x="108" y="8723"/>
                    <a:pt x="108" y="9554"/>
                  </a:cubicBezTo>
                  <a:cubicBezTo>
                    <a:pt x="108" y="10385"/>
                    <a:pt x="-135" y="10800"/>
                    <a:pt x="350" y="10800"/>
                  </a:cubicBezTo>
                  <a:cubicBezTo>
                    <a:pt x="593" y="10800"/>
                    <a:pt x="836" y="10800"/>
                    <a:pt x="1321" y="10800"/>
                  </a:cubicBezTo>
                  <a:cubicBezTo>
                    <a:pt x="1807" y="10800"/>
                    <a:pt x="1078" y="9969"/>
                    <a:pt x="1321" y="9554"/>
                  </a:cubicBezTo>
                  <a:cubicBezTo>
                    <a:pt x="1564" y="8723"/>
                    <a:pt x="2049" y="9138"/>
                    <a:pt x="2292" y="8308"/>
                  </a:cubicBezTo>
                  <a:cubicBezTo>
                    <a:pt x="2777" y="7892"/>
                    <a:pt x="2777" y="7892"/>
                    <a:pt x="3020" y="7477"/>
                  </a:cubicBezTo>
                  <a:cubicBezTo>
                    <a:pt x="3505" y="7062"/>
                    <a:pt x="3748" y="7477"/>
                    <a:pt x="3991" y="7892"/>
                  </a:cubicBezTo>
                  <a:cubicBezTo>
                    <a:pt x="4234" y="8308"/>
                    <a:pt x="4962" y="8308"/>
                    <a:pt x="4962" y="8308"/>
                  </a:cubicBezTo>
                  <a:cubicBezTo>
                    <a:pt x="5204" y="9138"/>
                    <a:pt x="4962" y="9554"/>
                    <a:pt x="4962" y="9969"/>
                  </a:cubicBezTo>
                  <a:cubicBezTo>
                    <a:pt x="5204" y="11215"/>
                    <a:pt x="5932" y="11215"/>
                    <a:pt x="6175" y="11215"/>
                  </a:cubicBezTo>
                  <a:cubicBezTo>
                    <a:pt x="7389" y="11215"/>
                    <a:pt x="7389" y="12462"/>
                    <a:pt x="7874" y="14123"/>
                  </a:cubicBezTo>
                  <a:cubicBezTo>
                    <a:pt x="8117" y="14538"/>
                    <a:pt x="8602" y="14954"/>
                    <a:pt x="9087" y="15369"/>
                  </a:cubicBezTo>
                  <a:cubicBezTo>
                    <a:pt x="9330" y="15369"/>
                    <a:pt x="9573" y="15785"/>
                    <a:pt x="9816" y="16200"/>
                  </a:cubicBezTo>
                  <a:cubicBezTo>
                    <a:pt x="10544" y="17031"/>
                    <a:pt x="11272" y="18277"/>
                    <a:pt x="12000" y="18692"/>
                  </a:cubicBezTo>
                  <a:cubicBezTo>
                    <a:pt x="12971" y="19108"/>
                    <a:pt x="12971" y="19108"/>
                    <a:pt x="12971" y="20354"/>
                  </a:cubicBezTo>
                  <a:cubicBezTo>
                    <a:pt x="13456" y="20354"/>
                    <a:pt x="14184" y="21185"/>
                    <a:pt x="14669" y="21600"/>
                  </a:cubicBezTo>
                  <a:cubicBezTo>
                    <a:pt x="14669" y="20354"/>
                    <a:pt x="14427" y="20354"/>
                    <a:pt x="15155" y="19523"/>
                  </a:cubicBezTo>
                  <a:cubicBezTo>
                    <a:pt x="15398" y="18692"/>
                    <a:pt x="14912" y="18277"/>
                    <a:pt x="14912" y="17446"/>
                  </a:cubicBezTo>
                  <a:cubicBezTo>
                    <a:pt x="15155" y="16200"/>
                    <a:pt x="14427" y="16615"/>
                    <a:pt x="14184" y="15785"/>
                  </a:cubicBezTo>
                  <a:cubicBezTo>
                    <a:pt x="13941" y="14954"/>
                    <a:pt x="15155" y="15369"/>
                    <a:pt x="15398" y="14954"/>
                  </a:cubicBezTo>
                  <a:cubicBezTo>
                    <a:pt x="16126" y="14538"/>
                    <a:pt x="15398" y="13292"/>
                    <a:pt x="15883" y="13708"/>
                  </a:cubicBezTo>
                  <a:cubicBezTo>
                    <a:pt x="16854" y="13708"/>
                    <a:pt x="15883" y="12462"/>
                    <a:pt x="16368" y="12462"/>
                  </a:cubicBezTo>
                  <a:cubicBezTo>
                    <a:pt x="16611" y="12046"/>
                    <a:pt x="16854" y="12877"/>
                    <a:pt x="17096" y="12462"/>
                  </a:cubicBezTo>
                  <a:cubicBezTo>
                    <a:pt x="17339" y="12462"/>
                    <a:pt x="17582" y="12046"/>
                    <a:pt x="17825" y="12046"/>
                  </a:cubicBezTo>
                  <a:cubicBezTo>
                    <a:pt x="18310" y="12046"/>
                    <a:pt x="17825" y="13708"/>
                    <a:pt x="17825" y="14123"/>
                  </a:cubicBezTo>
                  <a:cubicBezTo>
                    <a:pt x="18067" y="14123"/>
                    <a:pt x="18553" y="12877"/>
                    <a:pt x="18553" y="14123"/>
                  </a:cubicBezTo>
                  <a:cubicBezTo>
                    <a:pt x="18553" y="14123"/>
                    <a:pt x="18553" y="13292"/>
                    <a:pt x="18795" y="13292"/>
                  </a:cubicBezTo>
                  <a:cubicBezTo>
                    <a:pt x="19038" y="13292"/>
                    <a:pt x="18553" y="13292"/>
                    <a:pt x="18795" y="1329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grpSp>
          <p:nvGrpSpPr>
            <p:cNvPr id="572" name="Freeform 694"/>
            <p:cNvGrpSpPr/>
            <p:nvPr/>
          </p:nvGrpSpPr>
          <p:grpSpPr>
            <a:xfrm>
              <a:off x="11245756" y="3993736"/>
              <a:ext cx="1" cy="11657"/>
              <a:chOff x="0" y="0"/>
              <a:chExt cx="0" cy="11655"/>
            </a:xfrm>
          </p:grpSpPr>
          <p:sp>
            <p:nvSpPr>
              <p:cNvPr id="570" name="線條"/>
              <p:cNvSpPr/>
              <p:nvPr/>
            </p:nvSpPr>
            <p:spPr>
              <a:xfrm flipV="1">
                <a:off x="-1" y="0"/>
                <a:ext cx="2" cy="116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828165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7F7F7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4800"/>
              </a:p>
            </p:txBody>
          </p:sp>
          <p:sp>
            <p:nvSpPr>
              <p:cNvPr id="571" name="線條"/>
              <p:cNvSpPr/>
              <p:nvPr/>
            </p:nvSpPr>
            <p:spPr>
              <a:xfrm flipH="1">
                <a:off x="-1" y="0"/>
                <a:ext cx="2" cy="116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828165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7F7F7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4800"/>
              </a:p>
            </p:txBody>
          </p:sp>
        </p:grpSp>
        <p:sp>
          <p:nvSpPr>
            <p:cNvPr id="573" name="Freeform 695"/>
            <p:cNvSpPr/>
            <p:nvPr/>
          </p:nvSpPr>
          <p:spPr>
            <a:xfrm>
              <a:off x="10811330" y="3577713"/>
              <a:ext cx="700185" cy="448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extrusionOk="0">
                  <a:moveTo>
                    <a:pt x="21008" y="14065"/>
                  </a:moveTo>
                  <a:cubicBezTo>
                    <a:pt x="20712" y="13563"/>
                    <a:pt x="20416" y="13563"/>
                    <a:pt x="19824" y="13563"/>
                  </a:cubicBezTo>
                  <a:cubicBezTo>
                    <a:pt x="19529" y="13060"/>
                    <a:pt x="18937" y="12558"/>
                    <a:pt x="18641" y="12056"/>
                  </a:cubicBezTo>
                  <a:cubicBezTo>
                    <a:pt x="18049" y="11553"/>
                    <a:pt x="17161" y="11051"/>
                    <a:pt x="16570" y="10047"/>
                  </a:cubicBezTo>
                  <a:cubicBezTo>
                    <a:pt x="16274" y="9042"/>
                    <a:pt x="15386" y="9042"/>
                    <a:pt x="14794" y="8037"/>
                  </a:cubicBezTo>
                  <a:cubicBezTo>
                    <a:pt x="14498" y="6530"/>
                    <a:pt x="14203" y="4521"/>
                    <a:pt x="13315" y="4521"/>
                  </a:cubicBezTo>
                  <a:cubicBezTo>
                    <a:pt x="12427" y="4521"/>
                    <a:pt x="11244" y="4521"/>
                    <a:pt x="11244" y="2512"/>
                  </a:cubicBezTo>
                  <a:cubicBezTo>
                    <a:pt x="11244" y="2009"/>
                    <a:pt x="11540" y="1005"/>
                    <a:pt x="11244" y="1005"/>
                  </a:cubicBezTo>
                  <a:cubicBezTo>
                    <a:pt x="10948" y="502"/>
                    <a:pt x="10652" y="1005"/>
                    <a:pt x="10060" y="502"/>
                  </a:cubicBezTo>
                  <a:cubicBezTo>
                    <a:pt x="10060" y="502"/>
                    <a:pt x="9764" y="0"/>
                    <a:pt x="9468" y="0"/>
                  </a:cubicBezTo>
                  <a:cubicBezTo>
                    <a:pt x="9172" y="0"/>
                    <a:pt x="8876" y="502"/>
                    <a:pt x="8581" y="502"/>
                  </a:cubicBezTo>
                  <a:cubicBezTo>
                    <a:pt x="8285" y="0"/>
                    <a:pt x="7989" y="1507"/>
                    <a:pt x="7693" y="1507"/>
                  </a:cubicBezTo>
                  <a:cubicBezTo>
                    <a:pt x="7397" y="1507"/>
                    <a:pt x="6509" y="2009"/>
                    <a:pt x="6805" y="3014"/>
                  </a:cubicBezTo>
                  <a:cubicBezTo>
                    <a:pt x="7101" y="4521"/>
                    <a:pt x="6805" y="4019"/>
                    <a:pt x="5918" y="4019"/>
                  </a:cubicBezTo>
                  <a:cubicBezTo>
                    <a:pt x="5622" y="4019"/>
                    <a:pt x="4734" y="4019"/>
                    <a:pt x="4438" y="4019"/>
                  </a:cubicBezTo>
                  <a:cubicBezTo>
                    <a:pt x="3846" y="3014"/>
                    <a:pt x="3550" y="2009"/>
                    <a:pt x="2959" y="1005"/>
                  </a:cubicBezTo>
                  <a:cubicBezTo>
                    <a:pt x="2071" y="0"/>
                    <a:pt x="887" y="1507"/>
                    <a:pt x="0" y="2512"/>
                  </a:cubicBezTo>
                  <a:cubicBezTo>
                    <a:pt x="296" y="3014"/>
                    <a:pt x="1183" y="5023"/>
                    <a:pt x="887" y="6028"/>
                  </a:cubicBezTo>
                  <a:cubicBezTo>
                    <a:pt x="-592" y="7535"/>
                    <a:pt x="1183" y="7535"/>
                    <a:pt x="1775" y="8540"/>
                  </a:cubicBezTo>
                  <a:cubicBezTo>
                    <a:pt x="1775" y="8540"/>
                    <a:pt x="1775" y="9544"/>
                    <a:pt x="1775" y="9544"/>
                  </a:cubicBezTo>
                  <a:cubicBezTo>
                    <a:pt x="1479" y="10047"/>
                    <a:pt x="2071" y="11051"/>
                    <a:pt x="2367" y="11051"/>
                  </a:cubicBezTo>
                  <a:cubicBezTo>
                    <a:pt x="2367" y="11553"/>
                    <a:pt x="2071" y="12056"/>
                    <a:pt x="2071" y="13060"/>
                  </a:cubicBezTo>
                  <a:cubicBezTo>
                    <a:pt x="2071" y="13563"/>
                    <a:pt x="2071" y="14567"/>
                    <a:pt x="2071" y="15572"/>
                  </a:cubicBezTo>
                  <a:cubicBezTo>
                    <a:pt x="2663" y="15572"/>
                    <a:pt x="2959" y="15572"/>
                    <a:pt x="3550" y="14567"/>
                  </a:cubicBezTo>
                  <a:cubicBezTo>
                    <a:pt x="3846" y="14065"/>
                    <a:pt x="4142" y="13563"/>
                    <a:pt x="4438" y="13060"/>
                  </a:cubicBezTo>
                  <a:cubicBezTo>
                    <a:pt x="5622" y="13060"/>
                    <a:pt x="6509" y="12558"/>
                    <a:pt x="7397" y="13563"/>
                  </a:cubicBezTo>
                  <a:cubicBezTo>
                    <a:pt x="7989" y="15070"/>
                    <a:pt x="9764" y="14065"/>
                    <a:pt x="10356" y="15572"/>
                  </a:cubicBezTo>
                  <a:cubicBezTo>
                    <a:pt x="10948" y="17079"/>
                    <a:pt x="11540" y="17581"/>
                    <a:pt x="12723" y="17581"/>
                  </a:cubicBezTo>
                  <a:cubicBezTo>
                    <a:pt x="13019" y="17581"/>
                    <a:pt x="13019" y="17581"/>
                    <a:pt x="13019" y="18586"/>
                  </a:cubicBezTo>
                  <a:cubicBezTo>
                    <a:pt x="13019" y="20093"/>
                    <a:pt x="13019" y="20093"/>
                    <a:pt x="13611" y="21098"/>
                  </a:cubicBezTo>
                  <a:cubicBezTo>
                    <a:pt x="14203" y="21098"/>
                    <a:pt x="14498" y="21600"/>
                    <a:pt x="15090" y="21600"/>
                  </a:cubicBezTo>
                  <a:cubicBezTo>
                    <a:pt x="15978" y="21600"/>
                    <a:pt x="15978" y="21098"/>
                    <a:pt x="16274" y="20093"/>
                  </a:cubicBezTo>
                  <a:cubicBezTo>
                    <a:pt x="16570" y="19088"/>
                    <a:pt x="17161" y="19591"/>
                    <a:pt x="17753" y="19088"/>
                  </a:cubicBezTo>
                  <a:cubicBezTo>
                    <a:pt x="18345" y="18586"/>
                    <a:pt x="18345" y="17581"/>
                    <a:pt x="18641" y="16577"/>
                  </a:cubicBezTo>
                  <a:cubicBezTo>
                    <a:pt x="18641" y="15572"/>
                    <a:pt x="19529" y="16577"/>
                    <a:pt x="19824" y="15572"/>
                  </a:cubicBezTo>
                  <a:cubicBezTo>
                    <a:pt x="19824" y="14567"/>
                    <a:pt x="20712" y="15572"/>
                    <a:pt x="21008" y="15572"/>
                  </a:cubicBezTo>
                  <a:cubicBezTo>
                    <a:pt x="21008" y="15070"/>
                    <a:pt x="21008" y="14567"/>
                    <a:pt x="21008" y="1406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74" name="Freeform 696"/>
            <p:cNvSpPr/>
            <p:nvPr/>
          </p:nvSpPr>
          <p:spPr>
            <a:xfrm>
              <a:off x="11560432" y="3688450"/>
              <a:ext cx="377964" cy="25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19663" extrusionOk="0">
                  <a:moveTo>
                    <a:pt x="15731" y="7424"/>
                  </a:moveTo>
                  <a:cubicBezTo>
                    <a:pt x="14651" y="8224"/>
                    <a:pt x="14111" y="7424"/>
                    <a:pt x="13031" y="7424"/>
                  </a:cubicBezTo>
                  <a:cubicBezTo>
                    <a:pt x="11951" y="7424"/>
                    <a:pt x="11411" y="5824"/>
                    <a:pt x="10871" y="5824"/>
                  </a:cubicBezTo>
                  <a:cubicBezTo>
                    <a:pt x="10331" y="5824"/>
                    <a:pt x="10331" y="6624"/>
                    <a:pt x="9791" y="6624"/>
                  </a:cubicBezTo>
                  <a:cubicBezTo>
                    <a:pt x="9791" y="7424"/>
                    <a:pt x="9251" y="6624"/>
                    <a:pt x="8711" y="6624"/>
                  </a:cubicBezTo>
                  <a:cubicBezTo>
                    <a:pt x="7631" y="6624"/>
                    <a:pt x="6011" y="6624"/>
                    <a:pt x="4931" y="5824"/>
                  </a:cubicBezTo>
                  <a:cubicBezTo>
                    <a:pt x="4391" y="5024"/>
                    <a:pt x="6011" y="3424"/>
                    <a:pt x="6011" y="3424"/>
                  </a:cubicBezTo>
                  <a:cubicBezTo>
                    <a:pt x="7091" y="2624"/>
                    <a:pt x="7631" y="5024"/>
                    <a:pt x="8171" y="5024"/>
                  </a:cubicBezTo>
                  <a:cubicBezTo>
                    <a:pt x="9251" y="5024"/>
                    <a:pt x="9791" y="4224"/>
                    <a:pt x="9791" y="3424"/>
                  </a:cubicBezTo>
                  <a:cubicBezTo>
                    <a:pt x="9251" y="2624"/>
                    <a:pt x="8711" y="4224"/>
                    <a:pt x="8171" y="4224"/>
                  </a:cubicBezTo>
                  <a:cubicBezTo>
                    <a:pt x="7631" y="3424"/>
                    <a:pt x="8711" y="1024"/>
                    <a:pt x="8171" y="224"/>
                  </a:cubicBezTo>
                  <a:cubicBezTo>
                    <a:pt x="8171" y="-576"/>
                    <a:pt x="7091" y="1024"/>
                    <a:pt x="7091" y="1024"/>
                  </a:cubicBezTo>
                  <a:cubicBezTo>
                    <a:pt x="6011" y="1824"/>
                    <a:pt x="5471" y="224"/>
                    <a:pt x="4931" y="1024"/>
                  </a:cubicBezTo>
                  <a:cubicBezTo>
                    <a:pt x="3851" y="1024"/>
                    <a:pt x="6011" y="3424"/>
                    <a:pt x="3851" y="3424"/>
                  </a:cubicBezTo>
                  <a:cubicBezTo>
                    <a:pt x="2771" y="2624"/>
                    <a:pt x="4391" y="5824"/>
                    <a:pt x="2771" y="5824"/>
                  </a:cubicBezTo>
                  <a:cubicBezTo>
                    <a:pt x="2231" y="6624"/>
                    <a:pt x="-469" y="5824"/>
                    <a:pt x="71" y="7424"/>
                  </a:cubicBezTo>
                  <a:cubicBezTo>
                    <a:pt x="611" y="9824"/>
                    <a:pt x="2231" y="8224"/>
                    <a:pt x="1691" y="10624"/>
                  </a:cubicBezTo>
                  <a:cubicBezTo>
                    <a:pt x="1691" y="13024"/>
                    <a:pt x="3311" y="13024"/>
                    <a:pt x="1691" y="14624"/>
                  </a:cubicBezTo>
                  <a:cubicBezTo>
                    <a:pt x="1151" y="15424"/>
                    <a:pt x="71" y="18624"/>
                    <a:pt x="1691" y="18624"/>
                  </a:cubicBezTo>
                  <a:cubicBezTo>
                    <a:pt x="2771" y="18624"/>
                    <a:pt x="3851" y="16224"/>
                    <a:pt x="4391" y="17024"/>
                  </a:cubicBezTo>
                  <a:cubicBezTo>
                    <a:pt x="6011" y="19424"/>
                    <a:pt x="4391" y="15424"/>
                    <a:pt x="6011" y="15424"/>
                  </a:cubicBezTo>
                  <a:cubicBezTo>
                    <a:pt x="7091" y="15424"/>
                    <a:pt x="7631" y="14624"/>
                    <a:pt x="8711" y="13024"/>
                  </a:cubicBezTo>
                  <a:cubicBezTo>
                    <a:pt x="9251" y="10624"/>
                    <a:pt x="9791" y="11424"/>
                    <a:pt x="10331" y="13024"/>
                  </a:cubicBezTo>
                  <a:cubicBezTo>
                    <a:pt x="10871" y="13824"/>
                    <a:pt x="11411" y="14624"/>
                    <a:pt x="11411" y="16224"/>
                  </a:cubicBezTo>
                  <a:cubicBezTo>
                    <a:pt x="11411" y="17024"/>
                    <a:pt x="10871" y="17824"/>
                    <a:pt x="10871" y="18624"/>
                  </a:cubicBezTo>
                  <a:cubicBezTo>
                    <a:pt x="11411" y="21024"/>
                    <a:pt x="13571" y="18624"/>
                    <a:pt x="14111" y="17824"/>
                  </a:cubicBezTo>
                  <a:cubicBezTo>
                    <a:pt x="14651" y="17024"/>
                    <a:pt x="16271" y="15424"/>
                    <a:pt x="16811" y="16224"/>
                  </a:cubicBezTo>
                  <a:cubicBezTo>
                    <a:pt x="17891" y="17824"/>
                    <a:pt x="18971" y="15424"/>
                    <a:pt x="20591" y="16224"/>
                  </a:cubicBezTo>
                  <a:cubicBezTo>
                    <a:pt x="21131" y="15424"/>
                    <a:pt x="20051" y="13824"/>
                    <a:pt x="20051" y="13824"/>
                  </a:cubicBezTo>
                  <a:cubicBezTo>
                    <a:pt x="19511" y="12224"/>
                    <a:pt x="20051" y="10624"/>
                    <a:pt x="18971" y="10624"/>
                  </a:cubicBezTo>
                  <a:cubicBezTo>
                    <a:pt x="17351" y="11424"/>
                    <a:pt x="16271" y="9024"/>
                    <a:pt x="16811" y="6624"/>
                  </a:cubicBezTo>
                  <a:cubicBezTo>
                    <a:pt x="16811" y="6624"/>
                    <a:pt x="16271" y="6624"/>
                    <a:pt x="15731" y="7424"/>
                  </a:cubicBezTo>
                  <a:cubicBezTo>
                    <a:pt x="15191" y="7424"/>
                    <a:pt x="16271" y="6624"/>
                    <a:pt x="15731" y="742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75" name="Freeform 697"/>
            <p:cNvSpPr/>
            <p:nvPr/>
          </p:nvSpPr>
          <p:spPr>
            <a:xfrm>
              <a:off x="11235666" y="3923025"/>
              <a:ext cx="817472" cy="76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2082" y="14886"/>
                  </a:moveTo>
                  <a:cubicBezTo>
                    <a:pt x="2082" y="15178"/>
                    <a:pt x="2082" y="15470"/>
                    <a:pt x="2342" y="15762"/>
                  </a:cubicBezTo>
                  <a:cubicBezTo>
                    <a:pt x="2602" y="16054"/>
                    <a:pt x="2863" y="16346"/>
                    <a:pt x="2863" y="16638"/>
                  </a:cubicBezTo>
                  <a:cubicBezTo>
                    <a:pt x="2863" y="16930"/>
                    <a:pt x="1561" y="17514"/>
                    <a:pt x="1301" y="17805"/>
                  </a:cubicBezTo>
                  <a:cubicBezTo>
                    <a:pt x="1041" y="17805"/>
                    <a:pt x="781" y="18097"/>
                    <a:pt x="781" y="18681"/>
                  </a:cubicBezTo>
                  <a:cubicBezTo>
                    <a:pt x="781" y="19265"/>
                    <a:pt x="781" y="19265"/>
                    <a:pt x="1561" y="19265"/>
                  </a:cubicBezTo>
                  <a:cubicBezTo>
                    <a:pt x="2082" y="18973"/>
                    <a:pt x="2863" y="18973"/>
                    <a:pt x="3383" y="18681"/>
                  </a:cubicBezTo>
                  <a:cubicBezTo>
                    <a:pt x="3904" y="18681"/>
                    <a:pt x="4424" y="18681"/>
                    <a:pt x="4945" y="18973"/>
                  </a:cubicBezTo>
                  <a:cubicBezTo>
                    <a:pt x="5205" y="18973"/>
                    <a:pt x="5725" y="18973"/>
                    <a:pt x="5986" y="18973"/>
                  </a:cubicBezTo>
                  <a:cubicBezTo>
                    <a:pt x="6506" y="18973"/>
                    <a:pt x="6766" y="18681"/>
                    <a:pt x="7287" y="18681"/>
                  </a:cubicBezTo>
                  <a:cubicBezTo>
                    <a:pt x="7547" y="18681"/>
                    <a:pt x="7547" y="19265"/>
                    <a:pt x="7547" y="19557"/>
                  </a:cubicBezTo>
                  <a:cubicBezTo>
                    <a:pt x="7807" y="19849"/>
                    <a:pt x="8067" y="19849"/>
                    <a:pt x="8328" y="20141"/>
                  </a:cubicBezTo>
                  <a:cubicBezTo>
                    <a:pt x="8328" y="20432"/>
                    <a:pt x="8588" y="21016"/>
                    <a:pt x="8588" y="21308"/>
                  </a:cubicBezTo>
                  <a:cubicBezTo>
                    <a:pt x="9108" y="21600"/>
                    <a:pt x="8848" y="21016"/>
                    <a:pt x="8848" y="20724"/>
                  </a:cubicBezTo>
                  <a:cubicBezTo>
                    <a:pt x="9108" y="20724"/>
                    <a:pt x="9369" y="21308"/>
                    <a:pt x="9369" y="21308"/>
                  </a:cubicBezTo>
                  <a:cubicBezTo>
                    <a:pt x="9889" y="21016"/>
                    <a:pt x="10410" y="20432"/>
                    <a:pt x="11190" y="20724"/>
                  </a:cubicBezTo>
                  <a:cubicBezTo>
                    <a:pt x="11451" y="20724"/>
                    <a:pt x="11711" y="20724"/>
                    <a:pt x="11971" y="20432"/>
                  </a:cubicBezTo>
                  <a:cubicBezTo>
                    <a:pt x="12231" y="20432"/>
                    <a:pt x="12752" y="20432"/>
                    <a:pt x="13012" y="20432"/>
                  </a:cubicBezTo>
                  <a:cubicBezTo>
                    <a:pt x="13272" y="20141"/>
                    <a:pt x="12752" y="18681"/>
                    <a:pt x="12492" y="18681"/>
                  </a:cubicBezTo>
                  <a:cubicBezTo>
                    <a:pt x="12231" y="18389"/>
                    <a:pt x="11971" y="18389"/>
                    <a:pt x="11971" y="17805"/>
                  </a:cubicBezTo>
                  <a:cubicBezTo>
                    <a:pt x="11971" y="17222"/>
                    <a:pt x="11711" y="16930"/>
                    <a:pt x="11451" y="16638"/>
                  </a:cubicBezTo>
                  <a:cubicBezTo>
                    <a:pt x="10670" y="16346"/>
                    <a:pt x="11711" y="15762"/>
                    <a:pt x="11971" y="15178"/>
                  </a:cubicBezTo>
                  <a:cubicBezTo>
                    <a:pt x="12231" y="15178"/>
                    <a:pt x="12231" y="14886"/>
                    <a:pt x="12752" y="15178"/>
                  </a:cubicBezTo>
                  <a:cubicBezTo>
                    <a:pt x="13272" y="15762"/>
                    <a:pt x="13012" y="15178"/>
                    <a:pt x="13533" y="15178"/>
                  </a:cubicBezTo>
                  <a:cubicBezTo>
                    <a:pt x="14573" y="14886"/>
                    <a:pt x="14313" y="14011"/>
                    <a:pt x="14834" y="13427"/>
                  </a:cubicBezTo>
                  <a:cubicBezTo>
                    <a:pt x="15094" y="13135"/>
                    <a:pt x="15614" y="13135"/>
                    <a:pt x="15614" y="12843"/>
                  </a:cubicBezTo>
                  <a:cubicBezTo>
                    <a:pt x="15875" y="12551"/>
                    <a:pt x="16135" y="12259"/>
                    <a:pt x="16135" y="11968"/>
                  </a:cubicBezTo>
                  <a:cubicBezTo>
                    <a:pt x="16135" y="11676"/>
                    <a:pt x="16655" y="11384"/>
                    <a:pt x="16916" y="11384"/>
                  </a:cubicBezTo>
                  <a:cubicBezTo>
                    <a:pt x="17176" y="11384"/>
                    <a:pt x="17176" y="10800"/>
                    <a:pt x="17176" y="10800"/>
                  </a:cubicBezTo>
                  <a:cubicBezTo>
                    <a:pt x="17176" y="9924"/>
                    <a:pt x="18217" y="10508"/>
                    <a:pt x="17957" y="9632"/>
                  </a:cubicBezTo>
                  <a:cubicBezTo>
                    <a:pt x="17957" y="8757"/>
                    <a:pt x="17696" y="8465"/>
                    <a:pt x="18477" y="7881"/>
                  </a:cubicBezTo>
                  <a:cubicBezTo>
                    <a:pt x="18737" y="7881"/>
                    <a:pt x="17436" y="7005"/>
                    <a:pt x="17176" y="6714"/>
                  </a:cubicBezTo>
                  <a:cubicBezTo>
                    <a:pt x="16916" y="6130"/>
                    <a:pt x="17176" y="5254"/>
                    <a:pt x="16916" y="4670"/>
                  </a:cubicBezTo>
                  <a:cubicBezTo>
                    <a:pt x="16916" y="3795"/>
                    <a:pt x="17696" y="3795"/>
                    <a:pt x="18217" y="4086"/>
                  </a:cubicBezTo>
                  <a:cubicBezTo>
                    <a:pt x="18477" y="4086"/>
                    <a:pt x="18998" y="4378"/>
                    <a:pt x="19258" y="4378"/>
                  </a:cubicBezTo>
                  <a:cubicBezTo>
                    <a:pt x="19778" y="4378"/>
                    <a:pt x="19778" y="4086"/>
                    <a:pt x="20039" y="3795"/>
                  </a:cubicBezTo>
                  <a:cubicBezTo>
                    <a:pt x="20819" y="3795"/>
                    <a:pt x="21080" y="3795"/>
                    <a:pt x="21600" y="2919"/>
                  </a:cubicBezTo>
                  <a:cubicBezTo>
                    <a:pt x="20819" y="2627"/>
                    <a:pt x="20039" y="2335"/>
                    <a:pt x="19778" y="1751"/>
                  </a:cubicBezTo>
                  <a:cubicBezTo>
                    <a:pt x="19518" y="1459"/>
                    <a:pt x="19518" y="876"/>
                    <a:pt x="19258" y="584"/>
                  </a:cubicBezTo>
                  <a:cubicBezTo>
                    <a:pt x="18998" y="292"/>
                    <a:pt x="18737" y="292"/>
                    <a:pt x="18477" y="0"/>
                  </a:cubicBezTo>
                  <a:cubicBezTo>
                    <a:pt x="17957" y="0"/>
                    <a:pt x="17176" y="292"/>
                    <a:pt x="16916" y="292"/>
                  </a:cubicBezTo>
                  <a:cubicBezTo>
                    <a:pt x="15875" y="0"/>
                    <a:pt x="15354" y="584"/>
                    <a:pt x="14573" y="1168"/>
                  </a:cubicBezTo>
                  <a:cubicBezTo>
                    <a:pt x="13793" y="1459"/>
                    <a:pt x="13272" y="1459"/>
                    <a:pt x="13793" y="2335"/>
                  </a:cubicBezTo>
                  <a:cubicBezTo>
                    <a:pt x="14313" y="2919"/>
                    <a:pt x="13793" y="3503"/>
                    <a:pt x="13272" y="3795"/>
                  </a:cubicBezTo>
                  <a:cubicBezTo>
                    <a:pt x="12752" y="4378"/>
                    <a:pt x="13533" y="5546"/>
                    <a:pt x="12492" y="5254"/>
                  </a:cubicBezTo>
                  <a:cubicBezTo>
                    <a:pt x="11190" y="5254"/>
                    <a:pt x="12231" y="5546"/>
                    <a:pt x="12231" y="6130"/>
                  </a:cubicBezTo>
                  <a:cubicBezTo>
                    <a:pt x="12492" y="6422"/>
                    <a:pt x="11451" y="6714"/>
                    <a:pt x="11190" y="7005"/>
                  </a:cubicBezTo>
                  <a:cubicBezTo>
                    <a:pt x="10930" y="7589"/>
                    <a:pt x="10930" y="8757"/>
                    <a:pt x="10670" y="8757"/>
                  </a:cubicBezTo>
                  <a:cubicBezTo>
                    <a:pt x="10410" y="9049"/>
                    <a:pt x="10149" y="8757"/>
                    <a:pt x="9889" y="8757"/>
                  </a:cubicBezTo>
                  <a:cubicBezTo>
                    <a:pt x="9369" y="8757"/>
                    <a:pt x="9108" y="9049"/>
                    <a:pt x="8848" y="9341"/>
                  </a:cubicBezTo>
                  <a:cubicBezTo>
                    <a:pt x="8328" y="9632"/>
                    <a:pt x="8067" y="9341"/>
                    <a:pt x="7807" y="9632"/>
                  </a:cubicBezTo>
                  <a:cubicBezTo>
                    <a:pt x="7287" y="9924"/>
                    <a:pt x="7287" y="10216"/>
                    <a:pt x="7027" y="10800"/>
                  </a:cubicBezTo>
                  <a:cubicBezTo>
                    <a:pt x="7027" y="11676"/>
                    <a:pt x="6506" y="11968"/>
                    <a:pt x="5725" y="12259"/>
                  </a:cubicBezTo>
                  <a:cubicBezTo>
                    <a:pt x="4945" y="12551"/>
                    <a:pt x="4164" y="12551"/>
                    <a:pt x="3383" y="12551"/>
                  </a:cubicBezTo>
                  <a:cubicBezTo>
                    <a:pt x="2082" y="12551"/>
                    <a:pt x="1041" y="12259"/>
                    <a:pt x="0" y="11676"/>
                  </a:cubicBezTo>
                  <a:cubicBezTo>
                    <a:pt x="260" y="12259"/>
                    <a:pt x="520" y="12843"/>
                    <a:pt x="781" y="13427"/>
                  </a:cubicBezTo>
                  <a:cubicBezTo>
                    <a:pt x="1041" y="13719"/>
                    <a:pt x="2082" y="14011"/>
                    <a:pt x="2082" y="1488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76" name="Freeform 698"/>
            <p:cNvSpPr/>
            <p:nvPr/>
          </p:nvSpPr>
          <p:spPr>
            <a:xfrm>
              <a:off x="11209803" y="3835704"/>
              <a:ext cx="725587" cy="53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748" extrusionOk="0">
                  <a:moveTo>
                    <a:pt x="20313" y="2511"/>
                  </a:moveTo>
                  <a:cubicBezTo>
                    <a:pt x="20025" y="2511"/>
                    <a:pt x="19737" y="3326"/>
                    <a:pt x="19449" y="2918"/>
                  </a:cubicBezTo>
                  <a:cubicBezTo>
                    <a:pt x="19161" y="2918"/>
                    <a:pt x="19161" y="2103"/>
                    <a:pt x="18873" y="2511"/>
                  </a:cubicBezTo>
                  <a:cubicBezTo>
                    <a:pt x="18297" y="2511"/>
                    <a:pt x="17721" y="3326"/>
                    <a:pt x="17433" y="3733"/>
                  </a:cubicBezTo>
                  <a:cubicBezTo>
                    <a:pt x="17145" y="3733"/>
                    <a:pt x="16569" y="4549"/>
                    <a:pt x="15993" y="4141"/>
                  </a:cubicBezTo>
                  <a:cubicBezTo>
                    <a:pt x="15705" y="3733"/>
                    <a:pt x="16569" y="2103"/>
                    <a:pt x="15993" y="1288"/>
                  </a:cubicBezTo>
                  <a:cubicBezTo>
                    <a:pt x="15993" y="1288"/>
                    <a:pt x="15417" y="-342"/>
                    <a:pt x="15129" y="66"/>
                  </a:cubicBezTo>
                  <a:cubicBezTo>
                    <a:pt x="14841" y="881"/>
                    <a:pt x="14553" y="1696"/>
                    <a:pt x="13977" y="2103"/>
                  </a:cubicBezTo>
                  <a:cubicBezTo>
                    <a:pt x="13401" y="2511"/>
                    <a:pt x="13113" y="2103"/>
                    <a:pt x="13113" y="2918"/>
                  </a:cubicBezTo>
                  <a:cubicBezTo>
                    <a:pt x="12825" y="4141"/>
                    <a:pt x="12537" y="2511"/>
                    <a:pt x="12249" y="2918"/>
                  </a:cubicBezTo>
                  <a:cubicBezTo>
                    <a:pt x="11673" y="3326"/>
                    <a:pt x="11385" y="3733"/>
                    <a:pt x="10809" y="3733"/>
                  </a:cubicBezTo>
                  <a:cubicBezTo>
                    <a:pt x="10233" y="3326"/>
                    <a:pt x="9657" y="2918"/>
                    <a:pt x="9369" y="2511"/>
                  </a:cubicBezTo>
                  <a:cubicBezTo>
                    <a:pt x="9081" y="2511"/>
                    <a:pt x="7641" y="2103"/>
                    <a:pt x="7641" y="2103"/>
                  </a:cubicBezTo>
                  <a:cubicBezTo>
                    <a:pt x="7353" y="2511"/>
                    <a:pt x="7641" y="2918"/>
                    <a:pt x="7353" y="2918"/>
                  </a:cubicBezTo>
                  <a:cubicBezTo>
                    <a:pt x="7065" y="2918"/>
                    <a:pt x="6489" y="2918"/>
                    <a:pt x="6489" y="3326"/>
                  </a:cubicBezTo>
                  <a:cubicBezTo>
                    <a:pt x="6201" y="4141"/>
                    <a:pt x="6201" y="4956"/>
                    <a:pt x="5625" y="5364"/>
                  </a:cubicBezTo>
                  <a:cubicBezTo>
                    <a:pt x="4761" y="6179"/>
                    <a:pt x="4473" y="5771"/>
                    <a:pt x="3897" y="6586"/>
                  </a:cubicBezTo>
                  <a:cubicBezTo>
                    <a:pt x="3609" y="7401"/>
                    <a:pt x="3033" y="7401"/>
                    <a:pt x="2745" y="7401"/>
                  </a:cubicBezTo>
                  <a:cubicBezTo>
                    <a:pt x="2457" y="6994"/>
                    <a:pt x="1017" y="6586"/>
                    <a:pt x="1017" y="6179"/>
                  </a:cubicBezTo>
                  <a:cubicBezTo>
                    <a:pt x="1017" y="7401"/>
                    <a:pt x="1017" y="8216"/>
                    <a:pt x="729" y="9032"/>
                  </a:cubicBezTo>
                  <a:cubicBezTo>
                    <a:pt x="153" y="9847"/>
                    <a:pt x="-423" y="10662"/>
                    <a:pt x="441" y="11477"/>
                  </a:cubicBezTo>
                  <a:cubicBezTo>
                    <a:pt x="729" y="11884"/>
                    <a:pt x="153" y="12292"/>
                    <a:pt x="153" y="13107"/>
                  </a:cubicBezTo>
                  <a:cubicBezTo>
                    <a:pt x="153" y="13515"/>
                    <a:pt x="153" y="14330"/>
                    <a:pt x="441" y="14737"/>
                  </a:cubicBezTo>
                  <a:cubicBezTo>
                    <a:pt x="441" y="15552"/>
                    <a:pt x="153" y="15960"/>
                    <a:pt x="729" y="15960"/>
                  </a:cubicBezTo>
                  <a:cubicBezTo>
                    <a:pt x="1593" y="16367"/>
                    <a:pt x="1881" y="15960"/>
                    <a:pt x="1881" y="17183"/>
                  </a:cubicBezTo>
                  <a:cubicBezTo>
                    <a:pt x="1881" y="17998"/>
                    <a:pt x="1017" y="19220"/>
                    <a:pt x="729" y="19628"/>
                  </a:cubicBezTo>
                  <a:cubicBezTo>
                    <a:pt x="3033" y="21258"/>
                    <a:pt x="5625" y="20850"/>
                    <a:pt x="7929" y="20035"/>
                  </a:cubicBezTo>
                  <a:cubicBezTo>
                    <a:pt x="8793" y="19628"/>
                    <a:pt x="8505" y="17998"/>
                    <a:pt x="8793" y="17183"/>
                  </a:cubicBezTo>
                  <a:cubicBezTo>
                    <a:pt x="9081" y="16367"/>
                    <a:pt x="10233" y="16775"/>
                    <a:pt x="10809" y="15960"/>
                  </a:cubicBezTo>
                  <a:cubicBezTo>
                    <a:pt x="11097" y="15960"/>
                    <a:pt x="11385" y="15552"/>
                    <a:pt x="11961" y="15552"/>
                  </a:cubicBezTo>
                  <a:cubicBezTo>
                    <a:pt x="11961" y="15552"/>
                    <a:pt x="12537" y="15960"/>
                    <a:pt x="12537" y="15552"/>
                  </a:cubicBezTo>
                  <a:cubicBezTo>
                    <a:pt x="12825" y="14737"/>
                    <a:pt x="12825" y="13922"/>
                    <a:pt x="13113" y="13107"/>
                  </a:cubicBezTo>
                  <a:cubicBezTo>
                    <a:pt x="13401" y="12700"/>
                    <a:pt x="14553" y="12292"/>
                    <a:pt x="14265" y="11884"/>
                  </a:cubicBezTo>
                  <a:cubicBezTo>
                    <a:pt x="14265" y="11477"/>
                    <a:pt x="13113" y="10662"/>
                    <a:pt x="14265" y="10662"/>
                  </a:cubicBezTo>
                  <a:cubicBezTo>
                    <a:pt x="14553" y="10662"/>
                    <a:pt x="15129" y="11069"/>
                    <a:pt x="15417" y="10254"/>
                  </a:cubicBezTo>
                  <a:cubicBezTo>
                    <a:pt x="15417" y="9847"/>
                    <a:pt x="15129" y="9439"/>
                    <a:pt x="15417" y="9032"/>
                  </a:cubicBezTo>
                  <a:cubicBezTo>
                    <a:pt x="15417" y="8216"/>
                    <a:pt x="16281" y="8216"/>
                    <a:pt x="16281" y="7401"/>
                  </a:cubicBezTo>
                  <a:cubicBezTo>
                    <a:pt x="16281" y="6586"/>
                    <a:pt x="15417" y="6179"/>
                    <a:pt x="15705" y="5364"/>
                  </a:cubicBezTo>
                  <a:cubicBezTo>
                    <a:pt x="16281" y="4956"/>
                    <a:pt x="17145" y="4549"/>
                    <a:pt x="17721" y="4141"/>
                  </a:cubicBezTo>
                  <a:cubicBezTo>
                    <a:pt x="18297" y="3326"/>
                    <a:pt x="19161" y="3733"/>
                    <a:pt x="19737" y="3733"/>
                  </a:cubicBezTo>
                  <a:cubicBezTo>
                    <a:pt x="20025" y="3733"/>
                    <a:pt x="20601" y="3733"/>
                    <a:pt x="20889" y="3326"/>
                  </a:cubicBezTo>
                  <a:cubicBezTo>
                    <a:pt x="20889" y="3326"/>
                    <a:pt x="21177" y="2918"/>
                    <a:pt x="21177" y="2511"/>
                  </a:cubicBezTo>
                  <a:cubicBezTo>
                    <a:pt x="20889" y="2511"/>
                    <a:pt x="20601" y="2511"/>
                    <a:pt x="20313" y="2511"/>
                  </a:cubicBezTo>
                  <a:cubicBezTo>
                    <a:pt x="20025" y="2918"/>
                    <a:pt x="20601" y="2511"/>
                    <a:pt x="20313" y="251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77" name="Freeform 699"/>
            <p:cNvSpPr/>
            <p:nvPr/>
          </p:nvSpPr>
          <p:spPr>
            <a:xfrm>
              <a:off x="11134540" y="3386047"/>
              <a:ext cx="20387" cy="3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2" h="17712" extrusionOk="0">
                  <a:moveTo>
                    <a:pt x="16362" y="6912"/>
                  </a:moveTo>
                  <a:cubicBezTo>
                    <a:pt x="9162" y="6912"/>
                    <a:pt x="1962" y="-3888"/>
                    <a:pt x="1962" y="1512"/>
                  </a:cubicBezTo>
                  <a:cubicBezTo>
                    <a:pt x="-5238" y="6912"/>
                    <a:pt x="9162" y="12312"/>
                    <a:pt x="16362" y="17712"/>
                  </a:cubicBezTo>
                  <a:cubicBezTo>
                    <a:pt x="16362" y="12312"/>
                    <a:pt x="16362" y="6912"/>
                    <a:pt x="16362" y="6912"/>
                  </a:cubicBezTo>
                  <a:cubicBezTo>
                    <a:pt x="9162" y="1512"/>
                    <a:pt x="16362" y="6912"/>
                    <a:pt x="16362" y="691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78" name="Freeform 700"/>
            <p:cNvSpPr/>
            <p:nvPr/>
          </p:nvSpPr>
          <p:spPr>
            <a:xfrm>
              <a:off x="10518748" y="2719776"/>
              <a:ext cx="1988532" cy="988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045" extrusionOk="0">
                  <a:moveTo>
                    <a:pt x="21246" y="8685"/>
                  </a:moveTo>
                  <a:cubicBezTo>
                    <a:pt x="21246" y="8462"/>
                    <a:pt x="20821" y="8685"/>
                    <a:pt x="20821" y="8685"/>
                  </a:cubicBezTo>
                  <a:cubicBezTo>
                    <a:pt x="20608" y="8685"/>
                    <a:pt x="20501" y="8462"/>
                    <a:pt x="20501" y="8239"/>
                  </a:cubicBezTo>
                  <a:cubicBezTo>
                    <a:pt x="20395" y="7794"/>
                    <a:pt x="20182" y="7794"/>
                    <a:pt x="20182" y="7571"/>
                  </a:cubicBezTo>
                  <a:cubicBezTo>
                    <a:pt x="20076" y="7348"/>
                    <a:pt x="19969" y="6680"/>
                    <a:pt x="19650" y="6680"/>
                  </a:cubicBezTo>
                  <a:cubicBezTo>
                    <a:pt x="19331" y="6680"/>
                    <a:pt x="19012" y="7348"/>
                    <a:pt x="18692" y="6903"/>
                  </a:cubicBezTo>
                  <a:cubicBezTo>
                    <a:pt x="18586" y="6680"/>
                    <a:pt x="18480" y="6458"/>
                    <a:pt x="18373" y="6235"/>
                  </a:cubicBezTo>
                  <a:cubicBezTo>
                    <a:pt x="18267" y="6235"/>
                    <a:pt x="18054" y="6903"/>
                    <a:pt x="17948" y="6903"/>
                  </a:cubicBezTo>
                  <a:cubicBezTo>
                    <a:pt x="17841" y="7126"/>
                    <a:pt x="17203" y="4676"/>
                    <a:pt x="17203" y="4231"/>
                  </a:cubicBezTo>
                  <a:cubicBezTo>
                    <a:pt x="16990" y="3786"/>
                    <a:pt x="16884" y="3118"/>
                    <a:pt x="16564" y="2895"/>
                  </a:cubicBezTo>
                  <a:cubicBezTo>
                    <a:pt x="16458" y="2672"/>
                    <a:pt x="16352" y="2449"/>
                    <a:pt x="16245" y="2449"/>
                  </a:cubicBezTo>
                  <a:cubicBezTo>
                    <a:pt x="16032" y="2227"/>
                    <a:pt x="16245" y="1781"/>
                    <a:pt x="16245" y="1559"/>
                  </a:cubicBezTo>
                  <a:cubicBezTo>
                    <a:pt x="16245" y="1336"/>
                    <a:pt x="15500" y="2227"/>
                    <a:pt x="15394" y="2449"/>
                  </a:cubicBezTo>
                  <a:cubicBezTo>
                    <a:pt x="15288" y="2449"/>
                    <a:pt x="14436" y="3118"/>
                    <a:pt x="14436" y="2895"/>
                  </a:cubicBezTo>
                  <a:cubicBezTo>
                    <a:pt x="14436" y="2449"/>
                    <a:pt x="14649" y="2227"/>
                    <a:pt x="14436" y="2227"/>
                  </a:cubicBezTo>
                  <a:cubicBezTo>
                    <a:pt x="14330" y="2004"/>
                    <a:pt x="14224" y="1781"/>
                    <a:pt x="14117" y="2004"/>
                  </a:cubicBezTo>
                  <a:cubicBezTo>
                    <a:pt x="14117" y="2004"/>
                    <a:pt x="14117" y="2227"/>
                    <a:pt x="14011" y="2004"/>
                  </a:cubicBezTo>
                  <a:cubicBezTo>
                    <a:pt x="13798" y="1781"/>
                    <a:pt x="13904" y="1559"/>
                    <a:pt x="13585" y="1781"/>
                  </a:cubicBezTo>
                  <a:cubicBezTo>
                    <a:pt x="13266" y="2227"/>
                    <a:pt x="13266" y="1559"/>
                    <a:pt x="13266" y="1113"/>
                  </a:cubicBezTo>
                  <a:cubicBezTo>
                    <a:pt x="13372" y="223"/>
                    <a:pt x="12734" y="0"/>
                    <a:pt x="12415" y="0"/>
                  </a:cubicBezTo>
                  <a:cubicBezTo>
                    <a:pt x="12202" y="0"/>
                    <a:pt x="11989" y="223"/>
                    <a:pt x="11776" y="445"/>
                  </a:cubicBezTo>
                  <a:cubicBezTo>
                    <a:pt x="11563" y="668"/>
                    <a:pt x="11351" y="891"/>
                    <a:pt x="11031" y="891"/>
                  </a:cubicBezTo>
                  <a:cubicBezTo>
                    <a:pt x="10180" y="1336"/>
                    <a:pt x="9329" y="2004"/>
                    <a:pt x="8478" y="2004"/>
                  </a:cubicBezTo>
                  <a:cubicBezTo>
                    <a:pt x="8265" y="2004"/>
                    <a:pt x="8052" y="2004"/>
                    <a:pt x="7946" y="2227"/>
                  </a:cubicBezTo>
                  <a:cubicBezTo>
                    <a:pt x="7839" y="2449"/>
                    <a:pt x="8052" y="3118"/>
                    <a:pt x="8265" y="3118"/>
                  </a:cubicBezTo>
                  <a:cubicBezTo>
                    <a:pt x="8691" y="3786"/>
                    <a:pt x="7946" y="3563"/>
                    <a:pt x="7733" y="3786"/>
                  </a:cubicBezTo>
                  <a:cubicBezTo>
                    <a:pt x="7520" y="4008"/>
                    <a:pt x="7839" y="4231"/>
                    <a:pt x="7839" y="4454"/>
                  </a:cubicBezTo>
                  <a:cubicBezTo>
                    <a:pt x="7839" y="4899"/>
                    <a:pt x="7414" y="4899"/>
                    <a:pt x="7414" y="5122"/>
                  </a:cubicBezTo>
                  <a:cubicBezTo>
                    <a:pt x="7414" y="5790"/>
                    <a:pt x="8265" y="5567"/>
                    <a:pt x="8159" y="6458"/>
                  </a:cubicBezTo>
                  <a:cubicBezTo>
                    <a:pt x="8052" y="6680"/>
                    <a:pt x="7946" y="6903"/>
                    <a:pt x="7733" y="6903"/>
                  </a:cubicBezTo>
                  <a:cubicBezTo>
                    <a:pt x="7626" y="6903"/>
                    <a:pt x="7307" y="6903"/>
                    <a:pt x="7201" y="6903"/>
                  </a:cubicBezTo>
                  <a:cubicBezTo>
                    <a:pt x="6988" y="7126"/>
                    <a:pt x="7094" y="7348"/>
                    <a:pt x="6882" y="7126"/>
                  </a:cubicBezTo>
                  <a:cubicBezTo>
                    <a:pt x="6669" y="6903"/>
                    <a:pt x="6456" y="6458"/>
                    <a:pt x="6243" y="6458"/>
                  </a:cubicBezTo>
                  <a:cubicBezTo>
                    <a:pt x="6137" y="6235"/>
                    <a:pt x="5924" y="6680"/>
                    <a:pt x="5818" y="6680"/>
                  </a:cubicBezTo>
                  <a:cubicBezTo>
                    <a:pt x="5605" y="6458"/>
                    <a:pt x="5498" y="6458"/>
                    <a:pt x="5286" y="6680"/>
                  </a:cubicBezTo>
                  <a:cubicBezTo>
                    <a:pt x="5179" y="6903"/>
                    <a:pt x="5073" y="7348"/>
                    <a:pt x="4966" y="7126"/>
                  </a:cubicBezTo>
                  <a:cubicBezTo>
                    <a:pt x="4860" y="7126"/>
                    <a:pt x="4541" y="6458"/>
                    <a:pt x="4434" y="6680"/>
                  </a:cubicBezTo>
                  <a:cubicBezTo>
                    <a:pt x="4328" y="6680"/>
                    <a:pt x="4328" y="7348"/>
                    <a:pt x="4222" y="6903"/>
                  </a:cubicBezTo>
                  <a:cubicBezTo>
                    <a:pt x="4115" y="6458"/>
                    <a:pt x="4009" y="6235"/>
                    <a:pt x="3796" y="6012"/>
                  </a:cubicBezTo>
                  <a:cubicBezTo>
                    <a:pt x="3583" y="5790"/>
                    <a:pt x="3370" y="5790"/>
                    <a:pt x="3264" y="5567"/>
                  </a:cubicBezTo>
                  <a:cubicBezTo>
                    <a:pt x="2945" y="5344"/>
                    <a:pt x="2945" y="5790"/>
                    <a:pt x="2732" y="5790"/>
                  </a:cubicBezTo>
                  <a:cubicBezTo>
                    <a:pt x="2519" y="6012"/>
                    <a:pt x="2413" y="5344"/>
                    <a:pt x="2200" y="5567"/>
                  </a:cubicBezTo>
                  <a:cubicBezTo>
                    <a:pt x="2093" y="5790"/>
                    <a:pt x="2093" y="6012"/>
                    <a:pt x="1987" y="6012"/>
                  </a:cubicBezTo>
                  <a:cubicBezTo>
                    <a:pt x="1881" y="6235"/>
                    <a:pt x="1668" y="6235"/>
                    <a:pt x="1561" y="6235"/>
                  </a:cubicBezTo>
                  <a:cubicBezTo>
                    <a:pt x="1455" y="6458"/>
                    <a:pt x="1242" y="6903"/>
                    <a:pt x="1242" y="7126"/>
                  </a:cubicBezTo>
                  <a:cubicBezTo>
                    <a:pt x="1136" y="7348"/>
                    <a:pt x="1349" y="8016"/>
                    <a:pt x="1136" y="8016"/>
                  </a:cubicBezTo>
                  <a:cubicBezTo>
                    <a:pt x="923" y="8239"/>
                    <a:pt x="604" y="6903"/>
                    <a:pt x="497" y="7571"/>
                  </a:cubicBezTo>
                  <a:cubicBezTo>
                    <a:pt x="391" y="8016"/>
                    <a:pt x="285" y="8016"/>
                    <a:pt x="178" y="8462"/>
                  </a:cubicBezTo>
                  <a:cubicBezTo>
                    <a:pt x="72" y="8907"/>
                    <a:pt x="497" y="8907"/>
                    <a:pt x="285" y="9353"/>
                  </a:cubicBezTo>
                  <a:cubicBezTo>
                    <a:pt x="178" y="9575"/>
                    <a:pt x="-141" y="10021"/>
                    <a:pt x="72" y="10243"/>
                  </a:cubicBezTo>
                  <a:cubicBezTo>
                    <a:pt x="178" y="10243"/>
                    <a:pt x="285" y="10466"/>
                    <a:pt x="285" y="10466"/>
                  </a:cubicBezTo>
                  <a:cubicBezTo>
                    <a:pt x="391" y="10689"/>
                    <a:pt x="285" y="10911"/>
                    <a:pt x="391" y="11134"/>
                  </a:cubicBezTo>
                  <a:cubicBezTo>
                    <a:pt x="604" y="11357"/>
                    <a:pt x="817" y="10911"/>
                    <a:pt x="1029" y="11357"/>
                  </a:cubicBezTo>
                  <a:cubicBezTo>
                    <a:pt x="1136" y="11579"/>
                    <a:pt x="1349" y="12247"/>
                    <a:pt x="1349" y="12693"/>
                  </a:cubicBezTo>
                  <a:cubicBezTo>
                    <a:pt x="1242" y="12693"/>
                    <a:pt x="923" y="12470"/>
                    <a:pt x="1242" y="12915"/>
                  </a:cubicBezTo>
                  <a:cubicBezTo>
                    <a:pt x="1349" y="13138"/>
                    <a:pt x="1349" y="13361"/>
                    <a:pt x="1561" y="12915"/>
                  </a:cubicBezTo>
                  <a:cubicBezTo>
                    <a:pt x="1561" y="12693"/>
                    <a:pt x="1561" y="12693"/>
                    <a:pt x="1668" y="12693"/>
                  </a:cubicBezTo>
                  <a:cubicBezTo>
                    <a:pt x="2200" y="12693"/>
                    <a:pt x="2413" y="12025"/>
                    <a:pt x="2945" y="12470"/>
                  </a:cubicBezTo>
                  <a:cubicBezTo>
                    <a:pt x="3158" y="12693"/>
                    <a:pt x="3370" y="12025"/>
                    <a:pt x="3477" y="12470"/>
                  </a:cubicBezTo>
                  <a:cubicBezTo>
                    <a:pt x="3583" y="12693"/>
                    <a:pt x="3796" y="13584"/>
                    <a:pt x="3690" y="14029"/>
                  </a:cubicBezTo>
                  <a:cubicBezTo>
                    <a:pt x="3583" y="14029"/>
                    <a:pt x="3370" y="14252"/>
                    <a:pt x="3583" y="14252"/>
                  </a:cubicBezTo>
                  <a:cubicBezTo>
                    <a:pt x="3583" y="14474"/>
                    <a:pt x="3583" y="14474"/>
                    <a:pt x="3583" y="14474"/>
                  </a:cubicBezTo>
                  <a:cubicBezTo>
                    <a:pt x="3477" y="14697"/>
                    <a:pt x="3370" y="14697"/>
                    <a:pt x="3370" y="14697"/>
                  </a:cubicBezTo>
                  <a:cubicBezTo>
                    <a:pt x="3051" y="14697"/>
                    <a:pt x="2200" y="14252"/>
                    <a:pt x="2413" y="15365"/>
                  </a:cubicBezTo>
                  <a:cubicBezTo>
                    <a:pt x="2519" y="15810"/>
                    <a:pt x="2413" y="15810"/>
                    <a:pt x="2200" y="15588"/>
                  </a:cubicBezTo>
                  <a:cubicBezTo>
                    <a:pt x="1987" y="15365"/>
                    <a:pt x="2093" y="15810"/>
                    <a:pt x="2200" y="16033"/>
                  </a:cubicBezTo>
                  <a:cubicBezTo>
                    <a:pt x="2413" y="16033"/>
                    <a:pt x="2413" y="16701"/>
                    <a:pt x="2519" y="16924"/>
                  </a:cubicBezTo>
                  <a:cubicBezTo>
                    <a:pt x="2732" y="17146"/>
                    <a:pt x="2413" y="17592"/>
                    <a:pt x="2732" y="17592"/>
                  </a:cubicBezTo>
                  <a:cubicBezTo>
                    <a:pt x="2838" y="17592"/>
                    <a:pt x="3051" y="18037"/>
                    <a:pt x="3158" y="18260"/>
                  </a:cubicBezTo>
                  <a:cubicBezTo>
                    <a:pt x="3477" y="18260"/>
                    <a:pt x="3158" y="18928"/>
                    <a:pt x="3158" y="19373"/>
                  </a:cubicBezTo>
                  <a:cubicBezTo>
                    <a:pt x="3477" y="18928"/>
                    <a:pt x="3902" y="18260"/>
                    <a:pt x="4328" y="18928"/>
                  </a:cubicBezTo>
                  <a:cubicBezTo>
                    <a:pt x="4541" y="19373"/>
                    <a:pt x="4647" y="20041"/>
                    <a:pt x="4966" y="20041"/>
                  </a:cubicBezTo>
                  <a:cubicBezTo>
                    <a:pt x="5179" y="20041"/>
                    <a:pt x="5073" y="19596"/>
                    <a:pt x="5073" y="19373"/>
                  </a:cubicBezTo>
                  <a:cubicBezTo>
                    <a:pt x="5073" y="18705"/>
                    <a:pt x="5073" y="18037"/>
                    <a:pt x="5073" y="17369"/>
                  </a:cubicBezTo>
                  <a:cubicBezTo>
                    <a:pt x="5073" y="16924"/>
                    <a:pt x="4966" y="15142"/>
                    <a:pt x="5179" y="15142"/>
                  </a:cubicBezTo>
                  <a:cubicBezTo>
                    <a:pt x="5392" y="14920"/>
                    <a:pt x="5711" y="14697"/>
                    <a:pt x="5924" y="14474"/>
                  </a:cubicBezTo>
                  <a:cubicBezTo>
                    <a:pt x="6137" y="14474"/>
                    <a:pt x="6350" y="14252"/>
                    <a:pt x="6456" y="14252"/>
                  </a:cubicBezTo>
                  <a:cubicBezTo>
                    <a:pt x="6562" y="14029"/>
                    <a:pt x="6456" y="13584"/>
                    <a:pt x="6669" y="13806"/>
                  </a:cubicBezTo>
                  <a:cubicBezTo>
                    <a:pt x="6775" y="13806"/>
                    <a:pt x="7094" y="14252"/>
                    <a:pt x="7094" y="13806"/>
                  </a:cubicBezTo>
                  <a:cubicBezTo>
                    <a:pt x="7094" y="13584"/>
                    <a:pt x="7307" y="13361"/>
                    <a:pt x="7414" y="13806"/>
                  </a:cubicBezTo>
                  <a:cubicBezTo>
                    <a:pt x="7520" y="14029"/>
                    <a:pt x="7414" y="14252"/>
                    <a:pt x="7520" y="14697"/>
                  </a:cubicBezTo>
                  <a:cubicBezTo>
                    <a:pt x="7520" y="14920"/>
                    <a:pt x="7626" y="15365"/>
                    <a:pt x="7520" y="15588"/>
                  </a:cubicBezTo>
                  <a:cubicBezTo>
                    <a:pt x="7626" y="15810"/>
                    <a:pt x="7733" y="15810"/>
                    <a:pt x="7839" y="16033"/>
                  </a:cubicBezTo>
                  <a:cubicBezTo>
                    <a:pt x="8159" y="16701"/>
                    <a:pt x="8371" y="17146"/>
                    <a:pt x="8797" y="16924"/>
                  </a:cubicBezTo>
                  <a:cubicBezTo>
                    <a:pt x="9010" y="16924"/>
                    <a:pt x="9223" y="17146"/>
                    <a:pt x="9435" y="17146"/>
                  </a:cubicBezTo>
                  <a:cubicBezTo>
                    <a:pt x="9648" y="17146"/>
                    <a:pt x="9755" y="16701"/>
                    <a:pt x="9967" y="16701"/>
                  </a:cubicBezTo>
                  <a:cubicBezTo>
                    <a:pt x="10180" y="16924"/>
                    <a:pt x="10393" y="17592"/>
                    <a:pt x="10499" y="18037"/>
                  </a:cubicBezTo>
                  <a:cubicBezTo>
                    <a:pt x="10606" y="18260"/>
                    <a:pt x="10499" y="18482"/>
                    <a:pt x="10499" y="18928"/>
                  </a:cubicBezTo>
                  <a:cubicBezTo>
                    <a:pt x="10499" y="19373"/>
                    <a:pt x="10819" y="19596"/>
                    <a:pt x="10819" y="20041"/>
                  </a:cubicBezTo>
                  <a:cubicBezTo>
                    <a:pt x="10819" y="20264"/>
                    <a:pt x="11138" y="20264"/>
                    <a:pt x="11244" y="20264"/>
                  </a:cubicBezTo>
                  <a:cubicBezTo>
                    <a:pt x="11457" y="20264"/>
                    <a:pt x="11457" y="20264"/>
                    <a:pt x="11563" y="20709"/>
                  </a:cubicBezTo>
                  <a:cubicBezTo>
                    <a:pt x="11776" y="21600"/>
                    <a:pt x="11989" y="20487"/>
                    <a:pt x="12202" y="20041"/>
                  </a:cubicBezTo>
                  <a:cubicBezTo>
                    <a:pt x="12308" y="19373"/>
                    <a:pt x="12734" y="19373"/>
                    <a:pt x="12947" y="18928"/>
                  </a:cubicBezTo>
                  <a:cubicBezTo>
                    <a:pt x="13159" y="18928"/>
                    <a:pt x="13159" y="18928"/>
                    <a:pt x="13266" y="18705"/>
                  </a:cubicBezTo>
                  <a:cubicBezTo>
                    <a:pt x="13372" y="18037"/>
                    <a:pt x="13479" y="18260"/>
                    <a:pt x="13692" y="18260"/>
                  </a:cubicBezTo>
                  <a:cubicBezTo>
                    <a:pt x="13904" y="18260"/>
                    <a:pt x="14330" y="18928"/>
                    <a:pt x="14436" y="18482"/>
                  </a:cubicBezTo>
                  <a:cubicBezTo>
                    <a:pt x="14436" y="18037"/>
                    <a:pt x="14436" y="17814"/>
                    <a:pt x="14649" y="17592"/>
                  </a:cubicBezTo>
                  <a:cubicBezTo>
                    <a:pt x="14862" y="17369"/>
                    <a:pt x="15075" y="17814"/>
                    <a:pt x="15288" y="17814"/>
                  </a:cubicBezTo>
                  <a:cubicBezTo>
                    <a:pt x="15500" y="18037"/>
                    <a:pt x="15926" y="18037"/>
                    <a:pt x="16139" y="18037"/>
                  </a:cubicBezTo>
                  <a:cubicBezTo>
                    <a:pt x="16777" y="18037"/>
                    <a:pt x="17309" y="18482"/>
                    <a:pt x="17948" y="18705"/>
                  </a:cubicBezTo>
                  <a:cubicBezTo>
                    <a:pt x="17841" y="18260"/>
                    <a:pt x="18054" y="18037"/>
                    <a:pt x="18267" y="17592"/>
                  </a:cubicBezTo>
                  <a:cubicBezTo>
                    <a:pt x="18373" y="17369"/>
                    <a:pt x="18267" y="17369"/>
                    <a:pt x="18160" y="16924"/>
                  </a:cubicBezTo>
                  <a:cubicBezTo>
                    <a:pt x="18054" y="16701"/>
                    <a:pt x="18054" y="16256"/>
                    <a:pt x="18054" y="15810"/>
                  </a:cubicBezTo>
                  <a:cubicBezTo>
                    <a:pt x="17948" y="15810"/>
                    <a:pt x="17948" y="14920"/>
                    <a:pt x="17841" y="15142"/>
                  </a:cubicBezTo>
                  <a:cubicBezTo>
                    <a:pt x="17948" y="14920"/>
                    <a:pt x="18267" y="14920"/>
                    <a:pt x="18480" y="14697"/>
                  </a:cubicBezTo>
                  <a:cubicBezTo>
                    <a:pt x="18799" y="14697"/>
                    <a:pt x="19012" y="15142"/>
                    <a:pt x="19225" y="14697"/>
                  </a:cubicBezTo>
                  <a:cubicBezTo>
                    <a:pt x="19331" y="14697"/>
                    <a:pt x="19118" y="14474"/>
                    <a:pt x="19118" y="14252"/>
                  </a:cubicBezTo>
                  <a:cubicBezTo>
                    <a:pt x="19012" y="14029"/>
                    <a:pt x="19118" y="13584"/>
                    <a:pt x="19225" y="13361"/>
                  </a:cubicBezTo>
                  <a:cubicBezTo>
                    <a:pt x="19331" y="13138"/>
                    <a:pt x="19437" y="11802"/>
                    <a:pt x="19544" y="12025"/>
                  </a:cubicBezTo>
                  <a:cubicBezTo>
                    <a:pt x="19757" y="12247"/>
                    <a:pt x="19863" y="12470"/>
                    <a:pt x="20076" y="12470"/>
                  </a:cubicBezTo>
                  <a:cubicBezTo>
                    <a:pt x="20182" y="12247"/>
                    <a:pt x="20289" y="12693"/>
                    <a:pt x="20395" y="12470"/>
                  </a:cubicBezTo>
                  <a:cubicBezTo>
                    <a:pt x="20501" y="12470"/>
                    <a:pt x="20714" y="12247"/>
                    <a:pt x="20821" y="12025"/>
                  </a:cubicBezTo>
                  <a:cubicBezTo>
                    <a:pt x="20927" y="11802"/>
                    <a:pt x="20714" y="11357"/>
                    <a:pt x="20714" y="10911"/>
                  </a:cubicBezTo>
                  <a:cubicBezTo>
                    <a:pt x="20821" y="10243"/>
                    <a:pt x="21140" y="10466"/>
                    <a:pt x="21353" y="9798"/>
                  </a:cubicBezTo>
                  <a:cubicBezTo>
                    <a:pt x="21353" y="9575"/>
                    <a:pt x="21353" y="9575"/>
                    <a:pt x="21459" y="9353"/>
                  </a:cubicBezTo>
                  <a:cubicBezTo>
                    <a:pt x="21459" y="9130"/>
                    <a:pt x="21353" y="8907"/>
                    <a:pt x="21246" y="8685"/>
                  </a:cubicBezTo>
                  <a:cubicBezTo>
                    <a:pt x="21246" y="8462"/>
                    <a:pt x="21353" y="8685"/>
                    <a:pt x="21246" y="8685"/>
                  </a:cubicBezTo>
                  <a:close/>
                  <a:moveTo>
                    <a:pt x="15607" y="12915"/>
                  </a:moveTo>
                  <a:cubicBezTo>
                    <a:pt x="15394" y="12915"/>
                    <a:pt x="15075" y="13584"/>
                    <a:pt x="14968" y="13806"/>
                  </a:cubicBezTo>
                  <a:cubicBezTo>
                    <a:pt x="14862" y="13806"/>
                    <a:pt x="14756" y="14252"/>
                    <a:pt x="14756" y="14474"/>
                  </a:cubicBezTo>
                  <a:cubicBezTo>
                    <a:pt x="14756" y="14697"/>
                    <a:pt x="14862" y="14920"/>
                    <a:pt x="14862" y="14920"/>
                  </a:cubicBezTo>
                  <a:cubicBezTo>
                    <a:pt x="14756" y="15142"/>
                    <a:pt x="14543" y="14252"/>
                    <a:pt x="14543" y="14029"/>
                  </a:cubicBezTo>
                  <a:cubicBezTo>
                    <a:pt x="14543" y="13584"/>
                    <a:pt x="14649" y="13361"/>
                    <a:pt x="14862" y="13138"/>
                  </a:cubicBezTo>
                  <a:cubicBezTo>
                    <a:pt x="15075" y="12915"/>
                    <a:pt x="15288" y="12693"/>
                    <a:pt x="15500" y="12693"/>
                  </a:cubicBezTo>
                  <a:cubicBezTo>
                    <a:pt x="15500" y="12693"/>
                    <a:pt x="16032" y="12915"/>
                    <a:pt x="16032" y="12915"/>
                  </a:cubicBezTo>
                  <a:cubicBezTo>
                    <a:pt x="15926" y="13138"/>
                    <a:pt x="15607" y="12915"/>
                    <a:pt x="15607" y="12915"/>
                  </a:cubicBezTo>
                  <a:cubicBezTo>
                    <a:pt x="15394" y="12915"/>
                    <a:pt x="15713" y="12915"/>
                    <a:pt x="15607" y="12915"/>
                  </a:cubicBezTo>
                  <a:close/>
                  <a:moveTo>
                    <a:pt x="17416" y="13138"/>
                  </a:moveTo>
                  <a:cubicBezTo>
                    <a:pt x="17309" y="13584"/>
                    <a:pt x="16564" y="13361"/>
                    <a:pt x="16458" y="12915"/>
                  </a:cubicBezTo>
                  <a:cubicBezTo>
                    <a:pt x="16458" y="12915"/>
                    <a:pt x="16884" y="12915"/>
                    <a:pt x="16884" y="12915"/>
                  </a:cubicBezTo>
                  <a:cubicBezTo>
                    <a:pt x="17096" y="12915"/>
                    <a:pt x="17203" y="12915"/>
                    <a:pt x="17416" y="12693"/>
                  </a:cubicBezTo>
                  <a:cubicBezTo>
                    <a:pt x="17416" y="12693"/>
                    <a:pt x="17416" y="13138"/>
                    <a:pt x="17416" y="13138"/>
                  </a:cubicBezTo>
                  <a:cubicBezTo>
                    <a:pt x="17309" y="13361"/>
                    <a:pt x="17416" y="12915"/>
                    <a:pt x="17416" y="1313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79" name="Freeform 701"/>
            <p:cNvSpPr/>
            <p:nvPr/>
          </p:nvSpPr>
          <p:spPr>
            <a:xfrm>
              <a:off x="11588891" y="3993583"/>
              <a:ext cx="1369668" cy="153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06" extrusionOk="0">
                  <a:moveTo>
                    <a:pt x="18051" y="10878"/>
                  </a:moveTo>
                  <a:cubicBezTo>
                    <a:pt x="18669" y="11023"/>
                    <a:pt x="18360" y="10444"/>
                    <a:pt x="18514" y="10154"/>
                  </a:cubicBezTo>
                  <a:cubicBezTo>
                    <a:pt x="18514" y="9864"/>
                    <a:pt x="18669" y="9574"/>
                    <a:pt x="18669" y="9429"/>
                  </a:cubicBezTo>
                  <a:cubicBezTo>
                    <a:pt x="18823" y="9284"/>
                    <a:pt x="19131" y="9574"/>
                    <a:pt x="19286" y="9284"/>
                  </a:cubicBezTo>
                  <a:cubicBezTo>
                    <a:pt x="19440" y="8994"/>
                    <a:pt x="19440" y="8704"/>
                    <a:pt x="19440" y="8414"/>
                  </a:cubicBezTo>
                  <a:cubicBezTo>
                    <a:pt x="19594" y="8124"/>
                    <a:pt x="19903" y="7979"/>
                    <a:pt x="19903" y="7689"/>
                  </a:cubicBezTo>
                  <a:cubicBezTo>
                    <a:pt x="19903" y="7399"/>
                    <a:pt x="20366" y="7109"/>
                    <a:pt x="20520" y="6964"/>
                  </a:cubicBezTo>
                  <a:cubicBezTo>
                    <a:pt x="20983" y="6529"/>
                    <a:pt x="20829" y="6964"/>
                    <a:pt x="21137" y="7109"/>
                  </a:cubicBezTo>
                  <a:cubicBezTo>
                    <a:pt x="21137" y="7109"/>
                    <a:pt x="21137" y="6529"/>
                    <a:pt x="21137" y="6529"/>
                  </a:cubicBezTo>
                  <a:cubicBezTo>
                    <a:pt x="21137" y="6384"/>
                    <a:pt x="21600" y="6384"/>
                    <a:pt x="21291" y="6095"/>
                  </a:cubicBezTo>
                  <a:cubicBezTo>
                    <a:pt x="21137" y="6095"/>
                    <a:pt x="20829" y="6095"/>
                    <a:pt x="20674" y="6095"/>
                  </a:cubicBezTo>
                  <a:cubicBezTo>
                    <a:pt x="20674" y="5950"/>
                    <a:pt x="20829" y="5805"/>
                    <a:pt x="20829" y="5805"/>
                  </a:cubicBezTo>
                  <a:cubicBezTo>
                    <a:pt x="20983" y="5660"/>
                    <a:pt x="20829" y="5515"/>
                    <a:pt x="20674" y="5370"/>
                  </a:cubicBezTo>
                  <a:cubicBezTo>
                    <a:pt x="20520" y="5225"/>
                    <a:pt x="20520" y="5225"/>
                    <a:pt x="20366" y="5370"/>
                  </a:cubicBezTo>
                  <a:cubicBezTo>
                    <a:pt x="20057" y="5515"/>
                    <a:pt x="19903" y="5370"/>
                    <a:pt x="19594" y="5225"/>
                  </a:cubicBezTo>
                  <a:cubicBezTo>
                    <a:pt x="19440" y="5225"/>
                    <a:pt x="19131" y="5515"/>
                    <a:pt x="19131" y="5660"/>
                  </a:cubicBezTo>
                  <a:cubicBezTo>
                    <a:pt x="18977" y="5805"/>
                    <a:pt x="18823" y="5660"/>
                    <a:pt x="18669" y="5805"/>
                  </a:cubicBezTo>
                  <a:cubicBezTo>
                    <a:pt x="18514" y="5805"/>
                    <a:pt x="18360" y="5950"/>
                    <a:pt x="18360" y="6095"/>
                  </a:cubicBezTo>
                  <a:cubicBezTo>
                    <a:pt x="18051" y="6384"/>
                    <a:pt x="17897" y="6529"/>
                    <a:pt x="17589" y="6384"/>
                  </a:cubicBezTo>
                  <a:cubicBezTo>
                    <a:pt x="17434" y="6529"/>
                    <a:pt x="17589" y="6819"/>
                    <a:pt x="17743" y="6964"/>
                  </a:cubicBezTo>
                  <a:cubicBezTo>
                    <a:pt x="18051" y="7544"/>
                    <a:pt x="16663" y="7109"/>
                    <a:pt x="16354" y="7254"/>
                  </a:cubicBezTo>
                  <a:cubicBezTo>
                    <a:pt x="16200" y="7399"/>
                    <a:pt x="15737" y="7254"/>
                    <a:pt x="15583" y="7109"/>
                  </a:cubicBezTo>
                  <a:cubicBezTo>
                    <a:pt x="15429" y="6964"/>
                    <a:pt x="15583" y="6674"/>
                    <a:pt x="15583" y="6674"/>
                  </a:cubicBezTo>
                  <a:cubicBezTo>
                    <a:pt x="15583" y="6674"/>
                    <a:pt x="15583" y="6240"/>
                    <a:pt x="15429" y="6384"/>
                  </a:cubicBezTo>
                  <a:cubicBezTo>
                    <a:pt x="15120" y="6384"/>
                    <a:pt x="14811" y="6384"/>
                    <a:pt x="14811" y="6819"/>
                  </a:cubicBezTo>
                  <a:cubicBezTo>
                    <a:pt x="14966" y="6964"/>
                    <a:pt x="15120" y="7399"/>
                    <a:pt x="14966" y="7399"/>
                  </a:cubicBezTo>
                  <a:cubicBezTo>
                    <a:pt x="14657" y="7399"/>
                    <a:pt x="14503" y="7689"/>
                    <a:pt x="14194" y="7399"/>
                  </a:cubicBezTo>
                  <a:cubicBezTo>
                    <a:pt x="14040" y="7109"/>
                    <a:pt x="13886" y="7544"/>
                    <a:pt x="13731" y="7399"/>
                  </a:cubicBezTo>
                  <a:cubicBezTo>
                    <a:pt x="13269" y="7254"/>
                    <a:pt x="13114" y="7254"/>
                    <a:pt x="12651" y="7109"/>
                  </a:cubicBezTo>
                  <a:cubicBezTo>
                    <a:pt x="12343" y="6964"/>
                    <a:pt x="12189" y="6674"/>
                    <a:pt x="11880" y="6674"/>
                  </a:cubicBezTo>
                  <a:cubicBezTo>
                    <a:pt x="11417" y="6819"/>
                    <a:pt x="11417" y="6674"/>
                    <a:pt x="11109" y="6529"/>
                  </a:cubicBezTo>
                  <a:cubicBezTo>
                    <a:pt x="10800" y="6384"/>
                    <a:pt x="10491" y="6529"/>
                    <a:pt x="10337" y="6384"/>
                  </a:cubicBezTo>
                  <a:cubicBezTo>
                    <a:pt x="10029" y="6095"/>
                    <a:pt x="9720" y="5950"/>
                    <a:pt x="9566" y="5805"/>
                  </a:cubicBezTo>
                  <a:cubicBezTo>
                    <a:pt x="9257" y="5660"/>
                    <a:pt x="9103" y="5660"/>
                    <a:pt x="9257" y="5370"/>
                  </a:cubicBezTo>
                  <a:cubicBezTo>
                    <a:pt x="9411" y="5225"/>
                    <a:pt x="9257" y="4935"/>
                    <a:pt x="9566" y="4790"/>
                  </a:cubicBezTo>
                  <a:cubicBezTo>
                    <a:pt x="9874" y="4645"/>
                    <a:pt x="10029" y="4790"/>
                    <a:pt x="9720" y="4500"/>
                  </a:cubicBezTo>
                  <a:cubicBezTo>
                    <a:pt x="9411" y="4355"/>
                    <a:pt x="9103" y="4065"/>
                    <a:pt x="8794" y="3920"/>
                  </a:cubicBezTo>
                  <a:cubicBezTo>
                    <a:pt x="8640" y="3920"/>
                    <a:pt x="8486" y="3630"/>
                    <a:pt x="8177" y="3630"/>
                  </a:cubicBezTo>
                  <a:cubicBezTo>
                    <a:pt x="8177" y="3630"/>
                    <a:pt x="8177" y="3195"/>
                    <a:pt x="8023" y="3050"/>
                  </a:cubicBezTo>
                  <a:cubicBezTo>
                    <a:pt x="7251" y="2325"/>
                    <a:pt x="8794" y="3195"/>
                    <a:pt x="8794" y="2615"/>
                  </a:cubicBezTo>
                  <a:cubicBezTo>
                    <a:pt x="8794" y="2325"/>
                    <a:pt x="8640" y="2325"/>
                    <a:pt x="8331" y="2035"/>
                  </a:cubicBezTo>
                  <a:cubicBezTo>
                    <a:pt x="8177" y="1891"/>
                    <a:pt x="8177" y="1746"/>
                    <a:pt x="8486" y="1601"/>
                  </a:cubicBezTo>
                  <a:cubicBezTo>
                    <a:pt x="8794" y="1601"/>
                    <a:pt x="8640" y="1166"/>
                    <a:pt x="8949" y="1021"/>
                  </a:cubicBezTo>
                  <a:cubicBezTo>
                    <a:pt x="9103" y="876"/>
                    <a:pt x="9411" y="731"/>
                    <a:pt x="9257" y="441"/>
                  </a:cubicBezTo>
                  <a:cubicBezTo>
                    <a:pt x="8949" y="6"/>
                    <a:pt x="8177" y="-139"/>
                    <a:pt x="7714" y="151"/>
                  </a:cubicBezTo>
                  <a:cubicBezTo>
                    <a:pt x="7560" y="296"/>
                    <a:pt x="7560" y="296"/>
                    <a:pt x="7251" y="441"/>
                  </a:cubicBezTo>
                  <a:cubicBezTo>
                    <a:pt x="7097" y="441"/>
                    <a:pt x="7097" y="731"/>
                    <a:pt x="6943" y="876"/>
                  </a:cubicBezTo>
                  <a:cubicBezTo>
                    <a:pt x="6634" y="1021"/>
                    <a:pt x="6326" y="876"/>
                    <a:pt x="6171" y="1021"/>
                  </a:cubicBezTo>
                  <a:cubicBezTo>
                    <a:pt x="6017" y="1166"/>
                    <a:pt x="5709" y="1166"/>
                    <a:pt x="5400" y="1021"/>
                  </a:cubicBezTo>
                  <a:cubicBezTo>
                    <a:pt x="5091" y="1021"/>
                    <a:pt x="4937" y="876"/>
                    <a:pt x="4629" y="1021"/>
                  </a:cubicBezTo>
                  <a:cubicBezTo>
                    <a:pt x="4320" y="1021"/>
                    <a:pt x="4474" y="1456"/>
                    <a:pt x="4629" y="1601"/>
                  </a:cubicBezTo>
                  <a:cubicBezTo>
                    <a:pt x="4629" y="1891"/>
                    <a:pt x="4629" y="2180"/>
                    <a:pt x="4629" y="2325"/>
                  </a:cubicBezTo>
                  <a:cubicBezTo>
                    <a:pt x="4783" y="2615"/>
                    <a:pt x="5091" y="2615"/>
                    <a:pt x="5400" y="2760"/>
                  </a:cubicBezTo>
                  <a:cubicBezTo>
                    <a:pt x="5554" y="3050"/>
                    <a:pt x="5246" y="3050"/>
                    <a:pt x="5091" y="3050"/>
                  </a:cubicBezTo>
                  <a:cubicBezTo>
                    <a:pt x="4937" y="3340"/>
                    <a:pt x="5091" y="3630"/>
                    <a:pt x="5091" y="3920"/>
                  </a:cubicBezTo>
                  <a:cubicBezTo>
                    <a:pt x="5091" y="4065"/>
                    <a:pt x="4783" y="4065"/>
                    <a:pt x="4783" y="4065"/>
                  </a:cubicBezTo>
                  <a:cubicBezTo>
                    <a:pt x="4474" y="4210"/>
                    <a:pt x="4783" y="4645"/>
                    <a:pt x="4474" y="4645"/>
                  </a:cubicBezTo>
                  <a:cubicBezTo>
                    <a:pt x="4166" y="4790"/>
                    <a:pt x="4011" y="4935"/>
                    <a:pt x="4011" y="5080"/>
                  </a:cubicBezTo>
                  <a:cubicBezTo>
                    <a:pt x="3857" y="5370"/>
                    <a:pt x="3703" y="5370"/>
                    <a:pt x="3394" y="5515"/>
                  </a:cubicBezTo>
                  <a:cubicBezTo>
                    <a:pt x="3086" y="5660"/>
                    <a:pt x="3086" y="6095"/>
                    <a:pt x="2931" y="6240"/>
                  </a:cubicBezTo>
                  <a:cubicBezTo>
                    <a:pt x="2777" y="6529"/>
                    <a:pt x="2469" y="6384"/>
                    <a:pt x="2314" y="6674"/>
                  </a:cubicBezTo>
                  <a:cubicBezTo>
                    <a:pt x="2006" y="6819"/>
                    <a:pt x="1851" y="6240"/>
                    <a:pt x="1697" y="6529"/>
                  </a:cubicBezTo>
                  <a:cubicBezTo>
                    <a:pt x="1543" y="6674"/>
                    <a:pt x="926" y="6964"/>
                    <a:pt x="1080" y="7109"/>
                  </a:cubicBezTo>
                  <a:cubicBezTo>
                    <a:pt x="1080" y="7399"/>
                    <a:pt x="1543" y="7399"/>
                    <a:pt x="1543" y="7689"/>
                  </a:cubicBezTo>
                  <a:cubicBezTo>
                    <a:pt x="1389" y="8124"/>
                    <a:pt x="1697" y="8124"/>
                    <a:pt x="2006" y="8269"/>
                  </a:cubicBezTo>
                  <a:cubicBezTo>
                    <a:pt x="2006" y="8559"/>
                    <a:pt x="2160" y="8849"/>
                    <a:pt x="2160" y="9139"/>
                  </a:cubicBezTo>
                  <a:cubicBezTo>
                    <a:pt x="2160" y="9139"/>
                    <a:pt x="1697" y="9139"/>
                    <a:pt x="1543" y="9139"/>
                  </a:cubicBezTo>
                  <a:cubicBezTo>
                    <a:pt x="1389" y="9139"/>
                    <a:pt x="1234" y="9284"/>
                    <a:pt x="1080" y="9284"/>
                  </a:cubicBezTo>
                  <a:cubicBezTo>
                    <a:pt x="1080" y="9284"/>
                    <a:pt x="926" y="9139"/>
                    <a:pt x="771" y="9139"/>
                  </a:cubicBezTo>
                  <a:cubicBezTo>
                    <a:pt x="617" y="9139"/>
                    <a:pt x="0" y="9429"/>
                    <a:pt x="0" y="9574"/>
                  </a:cubicBezTo>
                  <a:cubicBezTo>
                    <a:pt x="309" y="9864"/>
                    <a:pt x="463" y="10009"/>
                    <a:pt x="771" y="10299"/>
                  </a:cubicBezTo>
                  <a:cubicBezTo>
                    <a:pt x="771" y="10299"/>
                    <a:pt x="1697" y="10299"/>
                    <a:pt x="1697" y="10299"/>
                  </a:cubicBezTo>
                  <a:cubicBezTo>
                    <a:pt x="1697" y="10444"/>
                    <a:pt x="1389" y="10589"/>
                    <a:pt x="1234" y="10589"/>
                  </a:cubicBezTo>
                  <a:cubicBezTo>
                    <a:pt x="1080" y="10733"/>
                    <a:pt x="617" y="10444"/>
                    <a:pt x="617" y="10733"/>
                  </a:cubicBezTo>
                  <a:cubicBezTo>
                    <a:pt x="617" y="11023"/>
                    <a:pt x="1389" y="11458"/>
                    <a:pt x="1697" y="11748"/>
                  </a:cubicBezTo>
                  <a:cubicBezTo>
                    <a:pt x="1851" y="11893"/>
                    <a:pt x="2006" y="11893"/>
                    <a:pt x="2314" y="11893"/>
                  </a:cubicBezTo>
                  <a:cubicBezTo>
                    <a:pt x="2623" y="11748"/>
                    <a:pt x="3086" y="11603"/>
                    <a:pt x="3240" y="11313"/>
                  </a:cubicBezTo>
                  <a:cubicBezTo>
                    <a:pt x="3240" y="11313"/>
                    <a:pt x="3086" y="11168"/>
                    <a:pt x="2931" y="11168"/>
                  </a:cubicBezTo>
                  <a:cubicBezTo>
                    <a:pt x="2931" y="11023"/>
                    <a:pt x="3086" y="11023"/>
                    <a:pt x="3086" y="11023"/>
                  </a:cubicBezTo>
                  <a:cubicBezTo>
                    <a:pt x="3240" y="10878"/>
                    <a:pt x="3086" y="10733"/>
                    <a:pt x="3240" y="10733"/>
                  </a:cubicBezTo>
                  <a:cubicBezTo>
                    <a:pt x="3240" y="10733"/>
                    <a:pt x="3549" y="10733"/>
                    <a:pt x="3549" y="10733"/>
                  </a:cubicBezTo>
                  <a:cubicBezTo>
                    <a:pt x="3549" y="10878"/>
                    <a:pt x="3240" y="10878"/>
                    <a:pt x="3394" y="11023"/>
                  </a:cubicBezTo>
                  <a:cubicBezTo>
                    <a:pt x="3394" y="11023"/>
                    <a:pt x="3549" y="11023"/>
                    <a:pt x="3549" y="11023"/>
                  </a:cubicBezTo>
                  <a:cubicBezTo>
                    <a:pt x="3549" y="11168"/>
                    <a:pt x="3394" y="11168"/>
                    <a:pt x="3394" y="11168"/>
                  </a:cubicBezTo>
                  <a:cubicBezTo>
                    <a:pt x="3240" y="11168"/>
                    <a:pt x="3549" y="11168"/>
                    <a:pt x="3549" y="11168"/>
                  </a:cubicBezTo>
                  <a:cubicBezTo>
                    <a:pt x="3549" y="11313"/>
                    <a:pt x="3394" y="11313"/>
                    <a:pt x="3394" y="11458"/>
                  </a:cubicBezTo>
                  <a:cubicBezTo>
                    <a:pt x="3240" y="11458"/>
                    <a:pt x="3549" y="11603"/>
                    <a:pt x="3703" y="11748"/>
                  </a:cubicBezTo>
                  <a:cubicBezTo>
                    <a:pt x="3857" y="11893"/>
                    <a:pt x="3549" y="12183"/>
                    <a:pt x="3394" y="12473"/>
                  </a:cubicBezTo>
                  <a:cubicBezTo>
                    <a:pt x="3394" y="12618"/>
                    <a:pt x="3549" y="12763"/>
                    <a:pt x="3703" y="12908"/>
                  </a:cubicBezTo>
                  <a:cubicBezTo>
                    <a:pt x="3703" y="13198"/>
                    <a:pt x="3703" y="13343"/>
                    <a:pt x="3703" y="13633"/>
                  </a:cubicBezTo>
                  <a:cubicBezTo>
                    <a:pt x="3703" y="13923"/>
                    <a:pt x="3549" y="14358"/>
                    <a:pt x="3549" y="14503"/>
                  </a:cubicBezTo>
                  <a:cubicBezTo>
                    <a:pt x="3549" y="14503"/>
                    <a:pt x="3703" y="14213"/>
                    <a:pt x="3703" y="14213"/>
                  </a:cubicBezTo>
                  <a:cubicBezTo>
                    <a:pt x="3857" y="14358"/>
                    <a:pt x="4011" y="15227"/>
                    <a:pt x="4011" y="15372"/>
                  </a:cubicBezTo>
                  <a:cubicBezTo>
                    <a:pt x="4166" y="15662"/>
                    <a:pt x="4474" y="16097"/>
                    <a:pt x="4629" y="16532"/>
                  </a:cubicBezTo>
                  <a:cubicBezTo>
                    <a:pt x="4783" y="16967"/>
                    <a:pt x="4783" y="17402"/>
                    <a:pt x="4937" y="17837"/>
                  </a:cubicBezTo>
                  <a:cubicBezTo>
                    <a:pt x="5246" y="18417"/>
                    <a:pt x="5709" y="18852"/>
                    <a:pt x="6017" y="19287"/>
                  </a:cubicBezTo>
                  <a:cubicBezTo>
                    <a:pt x="6171" y="19721"/>
                    <a:pt x="6171" y="20156"/>
                    <a:pt x="6326" y="20591"/>
                  </a:cubicBezTo>
                  <a:cubicBezTo>
                    <a:pt x="6634" y="21026"/>
                    <a:pt x="6943" y="21461"/>
                    <a:pt x="7406" y="21026"/>
                  </a:cubicBezTo>
                  <a:cubicBezTo>
                    <a:pt x="7714" y="20881"/>
                    <a:pt x="7714" y="20736"/>
                    <a:pt x="7714" y="20591"/>
                  </a:cubicBezTo>
                  <a:cubicBezTo>
                    <a:pt x="7714" y="20301"/>
                    <a:pt x="8023" y="20156"/>
                    <a:pt x="8177" y="20011"/>
                  </a:cubicBezTo>
                  <a:cubicBezTo>
                    <a:pt x="8331" y="19866"/>
                    <a:pt x="8640" y="19866"/>
                    <a:pt x="8794" y="19721"/>
                  </a:cubicBezTo>
                  <a:cubicBezTo>
                    <a:pt x="8949" y="19576"/>
                    <a:pt x="8794" y="19142"/>
                    <a:pt x="8794" y="18997"/>
                  </a:cubicBezTo>
                  <a:cubicBezTo>
                    <a:pt x="8640" y="18417"/>
                    <a:pt x="9411" y="17982"/>
                    <a:pt x="9257" y="17547"/>
                  </a:cubicBezTo>
                  <a:cubicBezTo>
                    <a:pt x="9103" y="17112"/>
                    <a:pt x="8949" y="16677"/>
                    <a:pt x="8949" y="16242"/>
                  </a:cubicBezTo>
                  <a:cubicBezTo>
                    <a:pt x="8949" y="15662"/>
                    <a:pt x="9566" y="15517"/>
                    <a:pt x="10029" y="15372"/>
                  </a:cubicBezTo>
                  <a:cubicBezTo>
                    <a:pt x="10183" y="15227"/>
                    <a:pt x="10646" y="15227"/>
                    <a:pt x="10646" y="15082"/>
                  </a:cubicBezTo>
                  <a:cubicBezTo>
                    <a:pt x="10800" y="14793"/>
                    <a:pt x="10954" y="14648"/>
                    <a:pt x="11109" y="14503"/>
                  </a:cubicBezTo>
                  <a:cubicBezTo>
                    <a:pt x="11571" y="14068"/>
                    <a:pt x="12034" y="13633"/>
                    <a:pt x="12497" y="13343"/>
                  </a:cubicBezTo>
                  <a:cubicBezTo>
                    <a:pt x="12651" y="13198"/>
                    <a:pt x="12806" y="12908"/>
                    <a:pt x="12960" y="12763"/>
                  </a:cubicBezTo>
                  <a:cubicBezTo>
                    <a:pt x="13114" y="12618"/>
                    <a:pt x="13423" y="12618"/>
                    <a:pt x="13577" y="12473"/>
                  </a:cubicBezTo>
                  <a:cubicBezTo>
                    <a:pt x="13731" y="12328"/>
                    <a:pt x="13886" y="12183"/>
                    <a:pt x="14040" y="12038"/>
                  </a:cubicBezTo>
                  <a:cubicBezTo>
                    <a:pt x="14194" y="11893"/>
                    <a:pt x="13886" y="11748"/>
                    <a:pt x="13886" y="11603"/>
                  </a:cubicBezTo>
                  <a:cubicBezTo>
                    <a:pt x="14040" y="11313"/>
                    <a:pt x="14503" y="11313"/>
                    <a:pt x="14657" y="11168"/>
                  </a:cubicBezTo>
                  <a:cubicBezTo>
                    <a:pt x="14811" y="11168"/>
                    <a:pt x="15120" y="10733"/>
                    <a:pt x="15120" y="10589"/>
                  </a:cubicBezTo>
                  <a:cubicBezTo>
                    <a:pt x="15120" y="10878"/>
                    <a:pt x="14811" y="10878"/>
                    <a:pt x="14966" y="11168"/>
                  </a:cubicBezTo>
                  <a:cubicBezTo>
                    <a:pt x="15274" y="11313"/>
                    <a:pt x="15429" y="10878"/>
                    <a:pt x="15429" y="10878"/>
                  </a:cubicBezTo>
                  <a:cubicBezTo>
                    <a:pt x="15583" y="11023"/>
                    <a:pt x="15429" y="11168"/>
                    <a:pt x="15583" y="11168"/>
                  </a:cubicBezTo>
                  <a:cubicBezTo>
                    <a:pt x="15737" y="10733"/>
                    <a:pt x="15583" y="10299"/>
                    <a:pt x="15274" y="9864"/>
                  </a:cubicBezTo>
                  <a:cubicBezTo>
                    <a:pt x="15120" y="9574"/>
                    <a:pt x="14811" y="9284"/>
                    <a:pt x="14966" y="8849"/>
                  </a:cubicBezTo>
                  <a:cubicBezTo>
                    <a:pt x="15120" y="8414"/>
                    <a:pt x="15891" y="8704"/>
                    <a:pt x="15429" y="8269"/>
                  </a:cubicBezTo>
                  <a:cubicBezTo>
                    <a:pt x="15274" y="8124"/>
                    <a:pt x="14966" y="7979"/>
                    <a:pt x="15120" y="7689"/>
                  </a:cubicBezTo>
                  <a:cubicBezTo>
                    <a:pt x="15274" y="7544"/>
                    <a:pt x="15429" y="7689"/>
                    <a:pt x="15737" y="7834"/>
                  </a:cubicBezTo>
                  <a:cubicBezTo>
                    <a:pt x="15891" y="7979"/>
                    <a:pt x="16046" y="7834"/>
                    <a:pt x="16046" y="8124"/>
                  </a:cubicBezTo>
                  <a:cubicBezTo>
                    <a:pt x="16046" y="8269"/>
                    <a:pt x="16046" y="8414"/>
                    <a:pt x="16354" y="8559"/>
                  </a:cubicBezTo>
                  <a:cubicBezTo>
                    <a:pt x="16509" y="8559"/>
                    <a:pt x="16817" y="8559"/>
                    <a:pt x="16971" y="8559"/>
                  </a:cubicBezTo>
                  <a:cubicBezTo>
                    <a:pt x="17126" y="8559"/>
                    <a:pt x="17434" y="8704"/>
                    <a:pt x="17589" y="8559"/>
                  </a:cubicBezTo>
                  <a:cubicBezTo>
                    <a:pt x="18360" y="8414"/>
                    <a:pt x="17743" y="9284"/>
                    <a:pt x="17434" y="9429"/>
                  </a:cubicBezTo>
                  <a:cubicBezTo>
                    <a:pt x="16971" y="9429"/>
                    <a:pt x="17280" y="10009"/>
                    <a:pt x="17280" y="10154"/>
                  </a:cubicBezTo>
                  <a:cubicBezTo>
                    <a:pt x="17434" y="10154"/>
                    <a:pt x="17743" y="9574"/>
                    <a:pt x="17743" y="9719"/>
                  </a:cubicBezTo>
                  <a:cubicBezTo>
                    <a:pt x="17743" y="10154"/>
                    <a:pt x="18051" y="10589"/>
                    <a:pt x="18051" y="1087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80" name="Freeform 702"/>
            <p:cNvSpPr/>
            <p:nvPr/>
          </p:nvSpPr>
          <p:spPr>
            <a:xfrm>
              <a:off x="12725943" y="4427849"/>
              <a:ext cx="403687" cy="101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extrusionOk="0">
                  <a:moveTo>
                    <a:pt x="20546" y="8090"/>
                  </a:moveTo>
                  <a:cubicBezTo>
                    <a:pt x="20020" y="8090"/>
                    <a:pt x="19493" y="8310"/>
                    <a:pt x="19493" y="7869"/>
                  </a:cubicBezTo>
                  <a:cubicBezTo>
                    <a:pt x="19493" y="7869"/>
                    <a:pt x="19493" y="7649"/>
                    <a:pt x="19493" y="7649"/>
                  </a:cubicBezTo>
                  <a:cubicBezTo>
                    <a:pt x="19493" y="7428"/>
                    <a:pt x="17912" y="7428"/>
                    <a:pt x="17912" y="7428"/>
                  </a:cubicBezTo>
                  <a:cubicBezTo>
                    <a:pt x="17385" y="7208"/>
                    <a:pt x="17912" y="6767"/>
                    <a:pt x="17912" y="6547"/>
                  </a:cubicBezTo>
                  <a:cubicBezTo>
                    <a:pt x="18439" y="6106"/>
                    <a:pt x="16859" y="6326"/>
                    <a:pt x="16332" y="6106"/>
                  </a:cubicBezTo>
                  <a:cubicBezTo>
                    <a:pt x="16332" y="5885"/>
                    <a:pt x="15805" y="5885"/>
                    <a:pt x="15805" y="5665"/>
                  </a:cubicBezTo>
                  <a:cubicBezTo>
                    <a:pt x="15805" y="5445"/>
                    <a:pt x="16859" y="5224"/>
                    <a:pt x="16859" y="5224"/>
                  </a:cubicBezTo>
                  <a:cubicBezTo>
                    <a:pt x="16332" y="4783"/>
                    <a:pt x="13171" y="5445"/>
                    <a:pt x="12644" y="5224"/>
                  </a:cubicBezTo>
                  <a:cubicBezTo>
                    <a:pt x="12644" y="5224"/>
                    <a:pt x="13171" y="4783"/>
                    <a:pt x="13171" y="4563"/>
                  </a:cubicBezTo>
                  <a:cubicBezTo>
                    <a:pt x="12644" y="4343"/>
                    <a:pt x="14224" y="3902"/>
                    <a:pt x="14224" y="3681"/>
                  </a:cubicBezTo>
                  <a:cubicBezTo>
                    <a:pt x="15278" y="3020"/>
                    <a:pt x="16332" y="2579"/>
                    <a:pt x="15805" y="1918"/>
                  </a:cubicBezTo>
                  <a:cubicBezTo>
                    <a:pt x="15805" y="1698"/>
                    <a:pt x="16332" y="1477"/>
                    <a:pt x="16332" y="1257"/>
                  </a:cubicBezTo>
                  <a:cubicBezTo>
                    <a:pt x="16332" y="816"/>
                    <a:pt x="15278" y="1257"/>
                    <a:pt x="14751" y="1036"/>
                  </a:cubicBezTo>
                  <a:cubicBezTo>
                    <a:pt x="14751" y="596"/>
                    <a:pt x="14224" y="375"/>
                    <a:pt x="14224" y="155"/>
                  </a:cubicBezTo>
                  <a:cubicBezTo>
                    <a:pt x="13171" y="-286"/>
                    <a:pt x="13171" y="375"/>
                    <a:pt x="12117" y="155"/>
                  </a:cubicBezTo>
                  <a:cubicBezTo>
                    <a:pt x="12644" y="596"/>
                    <a:pt x="11590" y="596"/>
                    <a:pt x="11590" y="816"/>
                  </a:cubicBezTo>
                  <a:cubicBezTo>
                    <a:pt x="11590" y="816"/>
                    <a:pt x="11590" y="1698"/>
                    <a:pt x="11590" y="1698"/>
                  </a:cubicBezTo>
                  <a:cubicBezTo>
                    <a:pt x="11063" y="1698"/>
                    <a:pt x="11063" y="1257"/>
                    <a:pt x="11063" y="1257"/>
                  </a:cubicBezTo>
                  <a:cubicBezTo>
                    <a:pt x="10010" y="1257"/>
                    <a:pt x="9483" y="1477"/>
                    <a:pt x="9483" y="1698"/>
                  </a:cubicBezTo>
                  <a:cubicBezTo>
                    <a:pt x="8956" y="1918"/>
                    <a:pt x="7902" y="1918"/>
                    <a:pt x="7376" y="2138"/>
                  </a:cubicBezTo>
                  <a:cubicBezTo>
                    <a:pt x="6849" y="2359"/>
                    <a:pt x="7376" y="2800"/>
                    <a:pt x="6849" y="3020"/>
                  </a:cubicBezTo>
                  <a:cubicBezTo>
                    <a:pt x="6849" y="3241"/>
                    <a:pt x="6322" y="3461"/>
                    <a:pt x="5795" y="3681"/>
                  </a:cubicBezTo>
                  <a:cubicBezTo>
                    <a:pt x="5795" y="3902"/>
                    <a:pt x="5795" y="4122"/>
                    <a:pt x="5795" y="4343"/>
                  </a:cubicBezTo>
                  <a:cubicBezTo>
                    <a:pt x="5795" y="4783"/>
                    <a:pt x="5268" y="5224"/>
                    <a:pt x="4741" y="5224"/>
                  </a:cubicBezTo>
                  <a:cubicBezTo>
                    <a:pt x="4215" y="5224"/>
                    <a:pt x="3688" y="5224"/>
                    <a:pt x="3161" y="5224"/>
                  </a:cubicBezTo>
                  <a:cubicBezTo>
                    <a:pt x="2634" y="5665"/>
                    <a:pt x="3161" y="7428"/>
                    <a:pt x="2107" y="7428"/>
                  </a:cubicBezTo>
                  <a:cubicBezTo>
                    <a:pt x="2107" y="7428"/>
                    <a:pt x="1054" y="7428"/>
                    <a:pt x="1054" y="7428"/>
                  </a:cubicBezTo>
                  <a:cubicBezTo>
                    <a:pt x="1054" y="7649"/>
                    <a:pt x="1054" y="7869"/>
                    <a:pt x="1054" y="7869"/>
                  </a:cubicBezTo>
                  <a:cubicBezTo>
                    <a:pt x="1054" y="8090"/>
                    <a:pt x="527" y="8310"/>
                    <a:pt x="0" y="8530"/>
                  </a:cubicBezTo>
                  <a:cubicBezTo>
                    <a:pt x="0" y="8751"/>
                    <a:pt x="2107" y="9853"/>
                    <a:pt x="2634" y="10073"/>
                  </a:cubicBezTo>
                  <a:cubicBezTo>
                    <a:pt x="2634" y="10073"/>
                    <a:pt x="2107" y="9412"/>
                    <a:pt x="2107" y="9412"/>
                  </a:cubicBezTo>
                  <a:cubicBezTo>
                    <a:pt x="2107" y="9412"/>
                    <a:pt x="3688" y="10294"/>
                    <a:pt x="3688" y="10294"/>
                  </a:cubicBezTo>
                  <a:cubicBezTo>
                    <a:pt x="4215" y="10734"/>
                    <a:pt x="3161" y="10734"/>
                    <a:pt x="3688" y="11175"/>
                  </a:cubicBezTo>
                  <a:cubicBezTo>
                    <a:pt x="3161" y="10955"/>
                    <a:pt x="4215" y="10955"/>
                    <a:pt x="4741" y="11175"/>
                  </a:cubicBezTo>
                  <a:cubicBezTo>
                    <a:pt x="5268" y="11616"/>
                    <a:pt x="5795" y="12057"/>
                    <a:pt x="5795" y="12498"/>
                  </a:cubicBezTo>
                  <a:cubicBezTo>
                    <a:pt x="5795" y="12498"/>
                    <a:pt x="5268" y="14481"/>
                    <a:pt x="5268" y="14481"/>
                  </a:cubicBezTo>
                  <a:cubicBezTo>
                    <a:pt x="5795" y="14481"/>
                    <a:pt x="5795" y="13820"/>
                    <a:pt x="5795" y="13820"/>
                  </a:cubicBezTo>
                  <a:cubicBezTo>
                    <a:pt x="5795" y="13820"/>
                    <a:pt x="5795" y="14481"/>
                    <a:pt x="5795" y="14481"/>
                  </a:cubicBezTo>
                  <a:cubicBezTo>
                    <a:pt x="5795" y="14481"/>
                    <a:pt x="6322" y="14261"/>
                    <a:pt x="6322" y="14261"/>
                  </a:cubicBezTo>
                  <a:cubicBezTo>
                    <a:pt x="6322" y="14261"/>
                    <a:pt x="6322" y="14702"/>
                    <a:pt x="6322" y="14702"/>
                  </a:cubicBezTo>
                  <a:cubicBezTo>
                    <a:pt x="6849" y="14702"/>
                    <a:pt x="6849" y="14261"/>
                    <a:pt x="7376" y="14261"/>
                  </a:cubicBezTo>
                  <a:cubicBezTo>
                    <a:pt x="7376" y="14261"/>
                    <a:pt x="7376" y="14481"/>
                    <a:pt x="7376" y="14481"/>
                  </a:cubicBezTo>
                  <a:cubicBezTo>
                    <a:pt x="7376" y="14481"/>
                    <a:pt x="8956" y="14261"/>
                    <a:pt x="8956" y="14041"/>
                  </a:cubicBezTo>
                  <a:cubicBezTo>
                    <a:pt x="9483" y="14041"/>
                    <a:pt x="12117" y="13379"/>
                    <a:pt x="11063" y="13159"/>
                  </a:cubicBezTo>
                  <a:cubicBezTo>
                    <a:pt x="11590" y="13159"/>
                    <a:pt x="11063" y="13600"/>
                    <a:pt x="11590" y="13820"/>
                  </a:cubicBezTo>
                  <a:cubicBezTo>
                    <a:pt x="12117" y="13820"/>
                    <a:pt x="12644" y="13820"/>
                    <a:pt x="12644" y="14041"/>
                  </a:cubicBezTo>
                  <a:cubicBezTo>
                    <a:pt x="13171" y="14481"/>
                    <a:pt x="13171" y="15143"/>
                    <a:pt x="13171" y="15583"/>
                  </a:cubicBezTo>
                  <a:cubicBezTo>
                    <a:pt x="13698" y="16245"/>
                    <a:pt x="13698" y="16685"/>
                    <a:pt x="14751" y="17126"/>
                  </a:cubicBezTo>
                  <a:cubicBezTo>
                    <a:pt x="14751" y="17126"/>
                    <a:pt x="15278" y="17347"/>
                    <a:pt x="15278" y="17347"/>
                  </a:cubicBezTo>
                  <a:cubicBezTo>
                    <a:pt x="15278" y="17787"/>
                    <a:pt x="15805" y="17787"/>
                    <a:pt x="15805" y="17787"/>
                  </a:cubicBezTo>
                  <a:cubicBezTo>
                    <a:pt x="16332" y="18008"/>
                    <a:pt x="15278" y="18449"/>
                    <a:pt x="15805" y="18449"/>
                  </a:cubicBezTo>
                  <a:cubicBezTo>
                    <a:pt x="15805" y="18449"/>
                    <a:pt x="15805" y="18449"/>
                    <a:pt x="16332" y="18449"/>
                  </a:cubicBezTo>
                  <a:cubicBezTo>
                    <a:pt x="16332" y="18669"/>
                    <a:pt x="15278" y="18890"/>
                    <a:pt x="15278" y="19110"/>
                  </a:cubicBezTo>
                  <a:cubicBezTo>
                    <a:pt x="15278" y="19551"/>
                    <a:pt x="15805" y="19110"/>
                    <a:pt x="16332" y="19330"/>
                  </a:cubicBezTo>
                  <a:cubicBezTo>
                    <a:pt x="16332" y="19330"/>
                    <a:pt x="15278" y="21094"/>
                    <a:pt x="15278" y="21314"/>
                  </a:cubicBezTo>
                  <a:cubicBezTo>
                    <a:pt x="16332" y="20873"/>
                    <a:pt x="16859" y="19992"/>
                    <a:pt x="17385" y="19551"/>
                  </a:cubicBezTo>
                  <a:cubicBezTo>
                    <a:pt x="17912" y="19110"/>
                    <a:pt x="18439" y="18890"/>
                    <a:pt x="17912" y="18449"/>
                  </a:cubicBezTo>
                  <a:cubicBezTo>
                    <a:pt x="17385" y="18008"/>
                    <a:pt x="17385" y="17787"/>
                    <a:pt x="17385" y="17347"/>
                  </a:cubicBezTo>
                  <a:cubicBezTo>
                    <a:pt x="16859" y="16906"/>
                    <a:pt x="14224" y="16024"/>
                    <a:pt x="14751" y="15363"/>
                  </a:cubicBezTo>
                  <a:cubicBezTo>
                    <a:pt x="14751" y="15363"/>
                    <a:pt x="15805" y="15143"/>
                    <a:pt x="15805" y="14922"/>
                  </a:cubicBezTo>
                  <a:cubicBezTo>
                    <a:pt x="15278" y="14481"/>
                    <a:pt x="15805" y="14481"/>
                    <a:pt x="15805" y="14041"/>
                  </a:cubicBezTo>
                  <a:cubicBezTo>
                    <a:pt x="16332" y="13379"/>
                    <a:pt x="14224" y="12938"/>
                    <a:pt x="13698" y="12498"/>
                  </a:cubicBezTo>
                  <a:cubicBezTo>
                    <a:pt x="12117" y="12057"/>
                    <a:pt x="13171" y="11175"/>
                    <a:pt x="13698" y="10514"/>
                  </a:cubicBezTo>
                  <a:cubicBezTo>
                    <a:pt x="13698" y="10073"/>
                    <a:pt x="14224" y="10073"/>
                    <a:pt x="15278" y="10073"/>
                  </a:cubicBezTo>
                  <a:cubicBezTo>
                    <a:pt x="16332" y="10073"/>
                    <a:pt x="17385" y="9632"/>
                    <a:pt x="17912" y="9412"/>
                  </a:cubicBezTo>
                  <a:cubicBezTo>
                    <a:pt x="18966" y="9192"/>
                    <a:pt x="19493" y="9412"/>
                    <a:pt x="20546" y="8971"/>
                  </a:cubicBezTo>
                  <a:cubicBezTo>
                    <a:pt x="21073" y="8530"/>
                    <a:pt x="21600" y="8310"/>
                    <a:pt x="21600" y="8090"/>
                  </a:cubicBezTo>
                  <a:cubicBezTo>
                    <a:pt x="21600" y="8090"/>
                    <a:pt x="21073" y="8090"/>
                    <a:pt x="20546" y="809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81" name="Freeform 703"/>
            <p:cNvSpPr/>
            <p:nvPr/>
          </p:nvSpPr>
          <p:spPr>
            <a:xfrm>
              <a:off x="12544685" y="4544995"/>
              <a:ext cx="201497" cy="28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0" h="21148" extrusionOk="0">
                  <a:moveTo>
                    <a:pt x="19039" y="19605"/>
                  </a:moveTo>
                  <a:cubicBezTo>
                    <a:pt x="19978" y="18062"/>
                    <a:pt x="18100" y="14205"/>
                    <a:pt x="18100" y="12662"/>
                  </a:cubicBezTo>
                  <a:cubicBezTo>
                    <a:pt x="18100" y="12662"/>
                    <a:pt x="17160" y="9577"/>
                    <a:pt x="16221" y="11891"/>
                  </a:cubicBezTo>
                  <a:cubicBezTo>
                    <a:pt x="16221" y="11891"/>
                    <a:pt x="15282" y="12662"/>
                    <a:pt x="14343" y="13434"/>
                  </a:cubicBezTo>
                  <a:cubicBezTo>
                    <a:pt x="14343" y="12662"/>
                    <a:pt x="12465" y="9577"/>
                    <a:pt x="15282" y="9577"/>
                  </a:cubicBezTo>
                  <a:cubicBezTo>
                    <a:pt x="17160" y="8805"/>
                    <a:pt x="20917" y="4177"/>
                    <a:pt x="16221" y="4948"/>
                  </a:cubicBezTo>
                  <a:cubicBezTo>
                    <a:pt x="15282" y="5719"/>
                    <a:pt x="13404" y="4948"/>
                    <a:pt x="12465" y="4948"/>
                  </a:cubicBezTo>
                  <a:cubicBezTo>
                    <a:pt x="11526" y="4948"/>
                    <a:pt x="9647" y="4948"/>
                    <a:pt x="8708" y="4948"/>
                  </a:cubicBezTo>
                  <a:cubicBezTo>
                    <a:pt x="6830" y="4177"/>
                    <a:pt x="6830" y="3405"/>
                    <a:pt x="6830" y="2634"/>
                  </a:cubicBezTo>
                  <a:cubicBezTo>
                    <a:pt x="6830" y="1091"/>
                    <a:pt x="5891" y="1862"/>
                    <a:pt x="4952" y="1091"/>
                  </a:cubicBezTo>
                  <a:cubicBezTo>
                    <a:pt x="3074" y="319"/>
                    <a:pt x="2134" y="-452"/>
                    <a:pt x="1195" y="319"/>
                  </a:cubicBezTo>
                  <a:cubicBezTo>
                    <a:pt x="256" y="1862"/>
                    <a:pt x="2134" y="2634"/>
                    <a:pt x="3074" y="3405"/>
                  </a:cubicBezTo>
                  <a:cubicBezTo>
                    <a:pt x="5891" y="5719"/>
                    <a:pt x="1195" y="4177"/>
                    <a:pt x="256" y="6491"/>
                  </a:cubicBezTo>
                  <a:cubicBezTo>
                    <a:pt x="-683" y="8805"/>
                    <a:pt x="1195" y="10348"/>
                    <a:pt x="2134" y="11891"/>
                  </a:cubicBezTo>
                  <a:cubicBezTo>
                    <a:pt x="4013" y="14205"/>
                    <a:pt x="4952" y="16519"/>
                    <a:pt x="4013" y="18834"/>
                  </a:cubicBezTo>
                  <a:cubicBezTo>
                    <a:pt x="4952" y="19605"/>
                    <a:pt x="4952" y="17291"/>
                    <a:pt x="4952" y="16519"/>
                  </a:cubicBezTo>
                  <a:cubicBezTo>
                    <a:pt x="4952" y="17291"/>
                    <a:pt x="4952" y="18062"/>
                    <a:pt x="5891" y="18062"/>
                  </a:cubicBezTo>
                  <a:cubicBezTo>
                    <a:pt x="5891" y="18062"/>
                    <a:pt x="5891" y="17291"/>
                    <a:pt x="5891" y="17291"/>
                  </a:cubicBezTo>
                  <a:cubicBezTo>
                    <a:pt x="6830" y="19605"/>
                    <a:pt x="6830" y="17291"/>
                    <a:pt x="6830" y="15748"/>
                  </a:cubicBezTo>
                  <a:cubicBezTo>
                    <a:pt x="6830" y="16519"/>
                    <a:pt x="10587" y="18834"/>
                    <a:pt x="11526" y="16519"/>
                  </a:cubicBezTo>
                  <a:cubicBezTo>
                    <a:pt x="11526" y="15748"/>
                    <a:pt x="10587" y="11891"/>
                    <a:pt x="9647" y="11891"/>
                  </a:cubicBezTo>
                  <a:cubicBezTo>
                    <a:pt x="10587" y="11891"/>
                    <a:pt x="11526" y="13434"/>
                    <a:pt x="11526" y="14205"/>
                  </a:cubicBezTo>
                  <a:cubicBezTo>
                    <a:pt x="12465" y="14977"/>
                    <a:pt x="15282" y="13434"/>
                    <a:pt x="15282" y="14977"/>
                  </a:cubicBezTo>
                  <a:cubicBezTo>
                    <a:pt x="15282" y="15748"/>
                    <a:pt x="16221" y="14977"/>
                    <a:pt x="16221" y="16519"/>
                  </a:cubicBezTo>
                  <a:cubicBezTo>
                    <a:pt x="16221" y="18062"/>
                    <a:pt x="16221" y="19605"/>
                    <a:pt x="17160" y="21148"/>
                  </a:cubicBezTo>
                  <a:cubicBezTo>
                    <a:pt x="18100" y="20377"/>
                    <a:pt x="18100" y="20377"/>
                    <a:pt x="19039" y="19605"/>
                  </a:cubicBezTo>
                  <a:cubicBezTo>
                    <a:pt x="19978" y="18834"/>
                    <a:pt x="18100" y="20377"/>
                    <a:pt x="19039" y="1960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82" name="Freeform 704"/>
            <p:cNvSpPr/>
            <p:nvPr/>
          </p:nvSpPr>
          <p:spPr>
            <a:xfrm>
              <a:off x="12961427" y="4867485"/>
              <a:ext cx="406615" cy="79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19" extrusionOk="0">
                  <a:moveTo>
                    <a:pt x="20571" y="8291"/>
                  </a:moveTo>
                  <a:cubicBezTo>
                    <a:pt x="21086" y="8291"/>
                    <a:pt x="20571" y="7730"/>
                    <a:pt x="21086" y="7449"/>
                  </a:cubicBezTo>
                  <a:cubicBezTo>
                    <a:pt x="21600" y="7169"/>
                    <a:pt x="20571" y="6607"/>
                    <a:pt x="20057" y="6607"/>
                  </a:cubicBezTo>
                  <a:cubicBezTo>
                    <a:pt x="19543" y="6327"/>
                    <a:pt x="18514" y="6046"/>
                    <a:pt x="18514" y="5485"/>
                  </a:cubicBezTo>
                  <a:cubicBezTo>
                    <a:pt x="18514" y="4924"/>
                    <a:pt x="19029" y="4644"/>
                    <a:pt x="18000" y="4083"/>
                  </a:cubicBezTo>
                  <a:cubicBezTo>
                    <a:pt x="17486" y="3802"/>
                    <a:pt x="16457" y="3241"/>
                    <a:pt x="15429" y="3241"/>
                  </a:cubicBezTo>
                  <a:cubicBezTo>
                    <a:pt x="14400" y="3241"/>
                    <a:pt x="13886" y="3802"/>
                    <a:pt x="12857" y="3802"/>
                  </a:cubicBezTo>
                  <a:cubicBezTo>
                    <a:pt x="11829" y="3522"/>
                    <a:pt x="11829" y="3522"/>
                    <a:pt x="10800" y="3802"/>
                  </a:cubicBezTo>
                  <a:cubicBezTo>
                    <a:pt x="10800" y="3802"/>
                    <a:pt x="9257" y="4644"/>
                    <a:pt x="8743" y="4363"/>
                  </a:cubicBezTo>
                  <a:cubicBezTo>
                    <a:pt x="8743" y="4083"/>
                    <a:pt x="10286" y="3522"/>
                    <a:pt x="9771" y="3241"/>
                  </a:cubicBezTo>
                  <a:cubicBezTo>
                    <a:pt x="8743" y="2961"/>
                    <a:pt x="9771" y="2680"/>
                    <a:pt x="9771" y="2400"/>
                  </a:cubicBezTo>
                  <a:cubicBezTo>
                    <a:pt x="9771" y="2119"/>
                    <a:pt x="9771" y="1278"/>
                    <a:pt x="9257" y="1278"/>
                  </a:cubicBezTo>
                  <a:cubicBezTo>
                    <a:pt x="8229" y="1558"/>
                    <a:pt x="7200" y="1558"/>
                    <a:pt x="7714" y="997"/>
                  </a:cubicBezTo>
                  <a:cubicBezTo>
                    <a:pt x="8229" y="-125"/>
                    <a:pt x="5657" y="-125"/>
                    <a:pt x="4629" y="156"/>
                  </a:cubicBezTo>
                  <a:cubicBezTo>
                    <a:pt x="4114" y="717"/>
                    <a:pt x="3086" y="997"/>
                    <a:pt x="2057" y="997"/>
                  </a:cubicBezTo>
                  <a:cubicBezTo>
                    <a:pt x="1029" y="997"/>
                    <a:pt x="514" y="1839"/>
                    <a:pt x="514" y="2119"/>
                  </a:cubicBezTo>
                  <a:cubicBezTo>
                    <a:pt x="514" y="2680"/>
                    <a:pt x="0" y="2961"/>
                    <a:pt x="0" y="3522"/>
                  </a:cubicBezTo>
                  <a:cubicBezTo>
                    <a:pt x="0" y="4083"/>
                    <a:pt x="514" y="4083"/>
                    <a:pt x="1543" y="4363"/>
                  </a:cubicBezTo>
                  <a:cubicBezTo>
                    <a:pt x="2057" y="4924"/>
                    <a:pt x="2571" y="5205"/>
                    <a:pt x="3086" y="5485"/>
                  </a:cubicBezTo>
                  <a:cubicBezTo>
                    <a:pt x="3600" y="6046"/>
                    <a:pt x="2571" y="6327"/>
                    <a:pt x="2571" y="6607"/>
                  </a:cubicBezTo>
                  <a:cubicBezTo>
                    <a:pt x="2571" y="6888"/>
                    <a:pt x="3086" y="7169"/>
                    <a:pt x="2571" y="7449"/>
                  </a:cubicBezTo>
                  <a:cubicBezTo>
                    <a:pt x="2571" y="7449"/>
                    <a:pt x="2057" y="7449"/>
                    <a:pt x="2057" y="7730"/>
                  </a:cubicBezTo>
                  <a:cubicBezTo>
                    <a:pt x="1543" y="8010"/>
                    <a:pt x="2571" y="8852"/>
                    <a:pt x="3086" y="9132"/>
                  </a:cubicBezTo>
                  <a:cubicBezTo>
                    <a:pt x="3600" y="9413"/>
                    <a:pt x="4114" y="9693"/>
                    <a:pt x="4629" y="10254"/>
                  </a:cubicBezTo>
                  <a:cubicBezTo>
                    <a:pt x="4629" y="10815"/>
                    <a:pt x="4629" y="11096"/>
                    <a:pt x="5143" y="11657"/>
                  </a:cubicBezTo>
                  <a:cubicBezTo>
                    <a:pt x="5657" y="12779"/>
                    <a:pt x="4114" y="13620"/>
                    <a:pt x="3086" y="14462"/>
                  </a:cubicBezTo>
                  <a:cubicBezTo>
                    <a:pt x="3086" y="14743"/>
                    <a:pt x="2571" y="15023"/>
                    <a:pt x="2571" y="15304"/>
                  </a:cubicBezTo>
                  <a:cubicBezTo>
                    <a:pt x="2057" y="15584"/>
                    <a:pt x="2057" y="15865"/>
                    <a:pt x="2057" y="16145"/>
                  </a:cubicBezTo>
                  <a:cubicBezTo>
                    <a:pt x="2057" y="16426"/>
                    <a:pt x="1543" y="17267"/>
                    <a:pt x="2571" y="17267"/>
                  </a:cubicBezTo>
                  <a:cubicBezTo>
                    <a:pt x="4114" y="17828"/>
                    <a:pt x="4629" y="18670"/>
                    <a:pt x="5657" y="19231"/>
                  </a:cubicBezTo>
                  <a:cubicBezTo>
                    <a:pt x="6171" y="19511"/>
                    <a:pt x="6171" y="19792"/>
                    <a:pt x="6686" y="20072"/>
                  </a:cubicBezTo>
                  <a:cubicBezTo>
                    <a:pt x="7200" y="20072"/>
                    <a:pt x="7714" y="20072"/>
                    <a:pt x="8229" y="20072"/>
                  </a:cubicBezTo>
                  <a:cubicBezTo>
                    <a:pt x="8743" y="20353"/>
                    <a:pt x="9257" y="20353"/>
                    <a:pt x="9257" y="20633"/>
                  </a:cubicBezTo>
                  <a:cubicBezTo>
                    <a:pt x="9257" y="20914"/>
                    <a:pt x="9257" y="21194"/>
                    <a:pt x="9771" y="21194"/>
                  </a:cubicBezTo>
                  <a:cubicBezTo>
                    <a:pt x="9771" y="21475"/>
                    <a:pt x="10286" y="21194"/>
                    <a:pt x="10800" y="21194"/>
                  </a:cubicBezTo>
                  <a:cubicBezTo>
                    <a:pt x="11314" y="21194"/>
                    <a:pt x="11829" y="20633"/>
                    <a:pt x="11829" y="20633"/>
                  </a:cubicBezTo>
                  <a:cubicBezTo>
                    <a:pt x="10800" y="19792"/>
                    <a:pt x="10286" y="19511"/>
                    <a:pt x="8229" y="19231"/>
                  </a:cubicBezTo>
                  <a:cubicBezTo>
                    <a:pt x="7714" y="19231"/>
                    <a:pt x="7200" y="18950"/>
                    <a:pt x="6686" y="18670"/>
                  </a:cubicBezTo>
                  <a:cubicBezTo>
                    <a:pt x="6686" y="18109"/>
                    <a:pt x="7200" y="18670"/>
                    <a:pt x="7714" y="18670"/>
                  </a:cubicBezTo>
                  <a:cubicBezTo>
                    <a:pt x="7200" y="18670"/>
                    <a:pt x="6171" y="16987"/>
                    <a:pt x="6171" y="16706"/>
                  </a:cubicBezTo>
                  <a:cubicBezTo>
                    <a:pt x="6171" y="16426"/>
                    <a:pt x="6171" y="16426"/>
                    <a:pt x="5657" y="16145"/>
                  </a:cubicBezTo>
                  <a:cubicBezTo>
                    <a:pt x="5143" y="16145"/>
                    <a:pt x="4629" y="15865"/>
                    <a:pt x="4629" y="15584"/>
                  </a:cubicBezTo>
                  <a:cubicBezTo>
                    <a:pt x="4114" y="14743"/>
                    <a:pt x="5143" y="13901"/>
                    <a:pt x="5657" y="13340"/>
                  </a:cubicBezTo>
                  <a:cubicBezTo>
                    <a:pt x="5657" y="12779"/>
                    <a:pt x="6686" y="12218"/>
                    <a:pt x="6686" y="11937"/>
                  </a:cubicBezTo>
                  <a:cubicBezTo>
                    <a:pt x="6686" y="11376"/>
                    <a:pt x="6171" y="10254"/>
                    <a:pt x="7200" y="9974"/>
                  </a:cubicBezTo>
                  <a:cubicBezTo>
                    <a:pt x="8743" y="9974"/>
                    <a:pt x="8743" y="10254"/>
                    <a:pt x="8743" y="11096"/>
                  </a:cubicBezTo>
                  <a:cubicBezTo>
                    <a:pt x="8229" y="11657"/>
                    <a:pt x="10286" y="11376"/>
                    <a:pt x="11314" y="11376"/>
                  </a:cubicBezTo>
                  <a:cubicBezTo>
                    <a:pt x="11829" y="11376"/>
                    <a:pt x="13371" y="11937"/>
                    <a:pt x="13886" y="12218"/>
                  </a:cubicBezTo>
                  <a:cubicBezTo>
                    <a:pt x="13886" y="11657"/>
                    <a:pt x="12857" y="11376"/>
                    <a:pt x="12343" y="10535"/>
                  </a:cubicBezTo>
                  <a:cubicBezTo>
                    <a:pt x="12343" y="9974"/>
                    <a:pt x="13371" y="9693"/>
                    <a:pt x="14400" y="9132"/>
                  </a:cubicBezTo>
                  <a:cubicBezTo>
                    <a:pt x="14914" y="8852"/>
                    <a:pt x="16457" y="8852"/>
                    <a:pt x="17486" y="8852"/>
                  </a:cubicBezTo>
                  <a:cubicBezTo>
                    <a:pt x="18514" y="8852"/>
                    <a:pt x="19029" y="8852"/>
                    <a:pt x="19543" y="9132"/>
                  </a:cubicBezTo>
                  <a:cubicBezTo>
                    <a:pt x="20571" y="9132"/>
                    <a:pt x="20057" y="8852"/>
                    <a:pt x="20571" y="8291"/>
                  </a:cubicBezTo>
                  <a:cubicBezTo>
                    <a:pt x="21086" y="8291"/>
                    <a:pt x="20571" y="8571"/>
                    <a:pt x="20571" y="829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83" name="Freeform 705"/>
            <p:cNvSpPr/>
            <p:nvPr/>
          </p:nvSpPr>
          <p:spPr>
            <a:xfrm>
              <a:off x="13186819" y="4710319"/>
              <a:ext cx="369723" cy="79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0976" extrusionOk="0">
                  <a:moveTo>
                    <a:pt x="21032" y="14839"/>
                  </a:moveTo>
                  <a:cubicBezTo>
                    <a:pt x="20463" y="14562"/>
                    <a:pt x="20463" y="14008"/>
                    <a:pt x="20463" y="13177"/>
                  </a:cubicBezTo>
                  <a:cubicBezTo>
                    <a:pt x="19895" y="12346"/>
                    <a:pt x="19326" y="11793"/>
                    <a:pt x="18189" y="10962"/>
                  </a:cubicBezTo>
                  <a:cubicBezTo>
                    <a:pt x="17621" y="10408"/>
                    <a:pt x="17053" y="10131"/>
                    <a:pt x="15916" y="9854"/>
                  </a:cubicBezTo>
                  <a:cubicBezTo>
                    <a:pt x="14779" y="9300"/>
                    <a:pt x="13074" y="9023"/>
                    <a:pt x="12505" y="8193"/>
                  </a:cubicBezTo>
                  <a:cubicBezTo>
                    <a:pt x="12505" y="7639"/>
                    <a:pt x="11368" y="7362"/>
                    <a:pt x="10232" y="6808"/>
                  </a:cubicBezTo>
                  <a:cubicBezTo>
                    <a:pt x="9663" y="6531"/>
                    <a:pt x="10232" y="5423"/>
                    <a:pt x="10800" y="5146"/>
                  </a:cubicBezTo>
                  <a:cubicBezTo>
                    <a:pt x="11937" y="4870"/>
                    <a:pt x="13074" y="4316"/>
                    <a:pt x="13074" y="3762"/>
                  </a:cubicBezTo>
                  <a:cubicBezTo>
                    <a:pt x="13642" y="3485"/>
                    <a:pt x="15916" y="2931"/>
                    <a:pt x="16484" y="2654"/>
                  </a:cubicBezTo>
                  <a:cubicBezTo>
                    <a:pt x="15347" y="2377"/>
                    <a:pt x="14211" y="2100"/>
                    <a:pt x="13074" y="1546"/>
                  </a:cubicBezTo>
                  <a:cubicBezTo>
                    <a:pt x="11937" y="1270"/>
                    <a:pt x="13642" y="1270"/>
                    <a:pt x="13642" y="716"/>
                  </a:cubicBezTo>
                  <a:cubicBezTo>
                    <a:pt x="13642" y="716"/>
                    <a:pt x="10800" y="439"/>
                    <a:pt x="10800" y="439"/>
                  </a:cubicBezTo>
                  <a:cubicBezTo>
                    <a:pt x="9663" y="162"/>
                    <a:pt x="8526" y="-392"/>
                    <a:pt x="7958" y="439"/>
                  </a:cubicBezTo>
                  <a:cubicBezTo>
                    <a:pt x="7389" y="716"/>
                    <a:pt x="6821" y="716"/>
                    <a:pt x="6253" y="993"/>
                  </a:cubicBezTo>
                  <a:cubicBezTo>
                    <a:pt x="5116" y="1823"/>
                    <a:pt x="5116" y="716"/>
                    <a:pt x="4547" y="993"/>
                  </a:cubicBezTo>
                  <a:cubicBezTo>
                    <a:pt x="3411" y="1270"/>
                    <a:pt x="3411" y="993"/>
                    <a:pt x="2842" y="993"/>
                  </a:cubicBezTo>
                  <a:cubicBezTo>
                    <a:pt x="2274" y="1270"/>
                    <a:pt x="1705" y="1270"/>
                    <a:pt x="1705" y="993"/>
                  </a:cubicBezTo>
                  <a:cubicBezTo>
                    <a:pt x="1705" y="716"/>
                    <a:pt x="568" y="1270"/>
                    <a:pt x="0" y="1270"/>
                  </a:cubicBezTo>
                  <a:cubicBezTo>
                    <a:pt x="0" y="1546"/>
                    <a:pt x="1705" y="2100"/>
                    <a:pt x="2274" y="2100"/>
                  </a:cubicBezTo>
                  <a:cubicBezTo>
                    <a:pt x="2842" y="2654"/>
                    <a:pt x="2274" y="2931"/>
                    <a:pt x="2842" y="3208"/>
                  </a:cubicBezTo>
                  <a:cubicBezTo>
                    <a:pt x="2842" y="3762"/>
                    <a:pt x="4547" y="3762"/>
                    <a:pt x="5116" y="3485"/>
                  </a:cubicBezTo>
                  <a:cubicBezTo>
                    <a:pt x="6253" y="3208"/>
                    <a:pt x="6821" y="4039"/>
                    <a:pt x="6821" y="4316"/>
                  </a:cubicBezTo>
                  <a:cubicBezTo>
                    <a:pt x="7389" y="4870"/>
                    <a:pt x="8526" y="4870"/>
                    <a:pt x="7389" y="5423"/>
                  </a:cubicBezTo>
                  <a:cubicBezTo>
                    <a:pt x="6253" y="5700"/>
                    <a:pt x="5684" y="4870"/>
                    <a:pt x="5684" y="5700"/>
                  </a:cubicBezTo>
                  <a:cubicBezTo>
                    <a:pt x="5684" y="6254"/>
                    <a:pt x="7389" y="6254"/>
                    <a:pt x="7958" y="6531"/>
                  </a:cubicBezTo>
                  <a:cubicBezTo>
                    <a:pt x="9095" y="7085"/>
                    <a:pt x="9663" y="7639"/>
                    <a:pt x="10800" y="8193"/>
                  </a:cubicBezTo>
                  <a:cubicBezTo>
                    <a:pt x="11368" y="8746"/>
                    <a:pt x="12505" y="8746"/>
                    <a:pt x="13074" y="9300"/>
                  </a:cubicBezTo>
                  <a:cubicBezTo>
                    <a:pt x="13642" y="9854"/>
                    <a:pt x="13642" y="10131"/>
                    <a:pt x="14779" y="10408"/>
                  </a:cubicBezTo>
                  <a:cubicBezTo>
                    <a:pt x="15347" y="10685"/>
                    <a:pt x="14779" y="11239"/>
                    <a:pt x="15916" y="11516"/>
                  </a:cubicBezTo>
                  <a:cubicBezTo>
                    <a:pt x="16484" y="11793"/>
                    <a:pt x="15916" y="12623"/>
                    <a:pt x="15347" y="12900"/>
                  </a:cubicBezTo>
                  <a:cubicBezTo>
                    <a:pt x="14779" y="13177"/>
                    <a:pt x="15347" y="13731"/>
                    <a:pt x="15916" y="14008"/>
                  </a:cubicBezTo>
                  <a:cubicBezTo>
                    <a:pt x="15916" y="14562"/>
                    <a:pt x="15916" y="14839"/>
                    <a:pt x="15916" y="15393"/>
                  </a:cubicBezTo>
                  <a:cubicBezTo>
                    <a:pt x="14779" y="15946"/>
                    <a:pt x="14779" y="15946"/>
                    <a:pt x="13074" y="16223"/>
                  </a:cubicBezTo>
                  <a:cubicBezTo>
                    <a:pt x="11937" y="16223"/>
                    <a:pt x="13642" y="17054"/>
                    <a:pt x="11368" y="16777"/>
                  </a:cubicBezTo>
                  <a:cubicBezTo>
                    <a:pt x="10232" y="16777"/>
                    <a:pt x="11368" y="17331"/>
                    <a:pt x="11368" y="17608"/>
                  </a:cubicBezTo>
                  <a:cubicBezTo>
                    <a:pt x="11937" y="18162"/>
                    <a:pt x="10800" y="17885"/>
                    <a:pt x="10232" y="17885"/>
                  </a:cubicBezTo>
                  <a:cubicBezTo>
                    <a:pt x="9095" y="17885"/>
                    <a:pt x="8526" y="17885"/>
                    <a:pt x="7958" y="18162"/>
                  </a:cubicBezTo>
                  <a:cubicBezTo>
                    <a:pt x="6253" y="18716"/>
                    <a:pt x="7389" y="18716"/>
                    <a:pt x="8526" y="18993"/>
                  </a:cubicBezTo>
                  <a:cubicBezTo>
                    <a:pt x="9095" y="18993"/>
                    <a:pt x="7958" y="19823"/>
                    <a:pt x="7958" y="20100"/>
                  </a:cubicBezTo>
                  <a:cubicBezTo>
                    <a:pt x="7389" y="20100"/>
                    <a:pt x="7389" y="21208"/>
                    <a:pt x="7958" y="20931"/>
                  </a:cubicBezTo>
                  <a:cubicBezTo>
                    <a:pt x="9095" y="20654"/>
                    <a:pt x="9663" y="20377"/>
                    <a:pt x="10232" y="20377"/>
                  </a:cubicBezTo>
                  <a:cubicBezTo>
                    <a:pt x="12505" y="20100"/>
                    <a:pt x="11368" y="19823"/>
                    <a:pt x="10800" y="19270"/>
                  </a:cubicBezTo>
                  <a:cubicBezTo>
                    <a:pt x="11368" y="19270"/>
                    <a:pt x="11937" y="19823"/>
                    <a:pt x="12505" y="19546"/>
                  </a:cubicBezTo>
                  <a:cubicBezTo>
                    <a:pt x="13074" y="19270"/>
                    <a:pt x="11937" y="18993"/>
                    <a:pt x="11937" y="18993"/>
                  </a:cubicBezTo>
                  <a:cubicBezTo>
                    <a:pt x="11937" y="18716"/>
                    <a:pt x="13074" y="19270"/>
                    <a:pt x="13074" y="19270"/>
                  </a:cubicBezTo>
                  <a:cubicBezTo>
                    <a:pt x="12505" y="19270"/>
                    <a:pt x="13074" y="18162"/>
                    <a:pt x="13642" y="18162"/>
                  </a:cubicBezTo>
                  <a:cubicBezTo>
                    <a:pt x="13642" y="17885"/>
                    <a:pt x="14779" y="18439"/>
                    <a:pt x="14779" y="18439"/>
                  </a:cubicBezTo>
                  <a:cubicBezTo>
                    <a:pt x="15916" y="18439"/>
                    <a:pt x="16484" y="18162"/>
                    <a:pt x="17053" y="17885"/>
                  </a:cubicBezTo>
                  <a:cubicBezTo>
                    <a:pt x="17621" y="17608"/>
                    <a:pt x="20463" y="17054"/>
                    <a:pt x="20463" y="16500"/>
                  </a:cubicBezTo>
                  <a:cubicBezTo>
                    <a:pt x="20463" y="16223"/>
                    <a:pt x="19895" y="15946"/>
                    <a:pt x="20463" y="15393"/>
                  </a:cubicBezTo>
                  <a:cubicBezTo>
                    <a:pt x="20463" y="15116"/>
                    <a:pt x="21600" y="15393"/>
                    <a:pt x="21032" y="14839"/>
                  </a:cubicBezTo>
                  <a:cubicBezTo>
                    <a:pt x="20463" y="14562"/>
                    <a:pt x="21600" y="15116"/>
                    <a:pt x="21032" y="1483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84" name="Freeform 706"/>
            <p:cNvSpPr/>
            <p:nvPr/>
          </p:nvSpPr>
          <p:spPr>
            <a:xfrm>
              <a:off x="13099353" y="4759605"/>
              <a:ext cx="363321" cy="45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extrusionOk="0">
                  <a:moveTo>
                    <a:pt x="21600" y="18240"/>
                  </a:moveTo>
                  <a:cubicBezTo>
                    <a:pt x="21600" y="17760"/>
                    <a:pt x="21016" y="17760"/>
                    <a:pt x="20432" y="16800"/>
                  </a:cubicBezTo>
                  <a:cubicBezTo>
                    <a:pt x="20432" y="15840"/>
                    <a:pt x="19849" y="16320"/>
                    <a:pt x="19265" y="15360"/>
                  </a:cubicBezTo>
                  <a:cubicBezTo>
                    <a:pt x="18681" y="14400"/>
                    <a:pt x="18681" y="13920"/>
                    <a:pt x="17514" y="13440"/>
                  </a:cubicBezTo>
                  <a:cubicBezTo>
                    <a:pt x="16346" y="12480"/>
                    <a:pt x="15762" y="11520"/>
                    <a:pt x="15178" y="10560"/>
                  </a:cubicBezTo>
                  <a:cubicBezTo>
                    <a:pt x="14595" y="10080"/>
                    <a:pt x="13427" y="9120"/>
                    <a:pt x="12843" y="8640"/>
                  </a:cubicBezTo>
                  <a:cubicBezTo>
                    <a:pt x="11676" y="8160"/>
                    <a:pt x="11092" y="8640"/>
                    <a:pt x="11092" y="7200"/>
                  </a:cubicBezTo>
                  <a:cubicBezTo>
                    <a:pt x="11092" y="6720"/>
                    <a:pt x="12259" y="7680"/>
                    <a:pt x="12843" y="6720"/>
                  </a:cubicBezTo>
                  <a:cubicBezTo>
                    <a:pt x="14011" y="6240"/>
                    <a:pt x="12843" y="5760"/>
                    <a:pt x="12259" y="4800"/>
                  </a:cubicBezTo>
                  <a:cubicBezTo>
                    <a:pt x="11092" y="2400"/>
                    <a:pt x="9341" y="5280"/>
                    <a:pt x="8173" y="3840"/>
                  </a:cubicBezTo>
                  <a:cubicBezTo>
                    <a:pt x="7589" y="3360"/>
                    <a:pt x="8173" y="2400"/>
                    <a:pt x="7589" y="1920"/>
                  </a:cubicBezTo>
                  <a:cubicBezTo>
                    <a:pt x="7005" y="1440"/>
                    <a:pt x="5838" y="960"/>
                    <a:pt x="5254" y="0"/>
                  </a:cubicBezTo>
                  <a:cubicBezTo>
                    <a:pt x="5254" y="0"/>
                    <a:pt x="4086" y="0"/>
                    <a:pt x="4086" y="0"/>
                  </a:cubicBezTo>
                  <a:cubicBezTo>
                    <a:pt x="3503" y="480"/>
                    <a:pt x="4670" y="1440"/>
                    <a:pt x="4670" y="1920"/>
                  </a:cubicBezTo>
                  <a:cubicBezTo>
                    <a:pt x="4670" y="2400"/>
                    <a:pt x="5254" y="3360"/>
                    <a:pt x="4670" y="3360"/>
                  </a:cubicBezTo>
                  <a:cubicBezTo>
                    <a:pt x="3503" y="3360"/>
                    <a:pt x="3503" y="2400"/>
                    <a:pt x="2335" y="2400"/>
                  </a:cubicBezTo>
                  <a:cubicBezTo>
                    <a:pt x="1751" y="1920"/>
                    <a:pt x="0" y="4800"/>
                    <a:pt x="0" y="4800"/>
                  </a:cubicBezTo>
                  <a:cubicBezTo>
                    <a:pt x="584" y="6240"/>
                    <a:pt x="0" y="8160"/>
                    <a:pt x="2335" y="7200"/>
                  </a:cubicBezTo>
                  <a:cubicBezTo>
                    <a:pt x="3503" y="6720"/>
                    <a:pt x="2335" y="10560"/>
                    <a:pt x="2335" y="10560"/>
                  </a:cubicBezTo>
                  <a:cubicBezTo>
                    <a:pt x="3503" y="11040"/>
                    <a:pt x="2335" y="11520"/>
                    <a:pt x="1751" y="12480"/>
                  </a:cubicBezTo>
                  <a:cubicBezTo>
                    <a:pt x="1751" y="12960"/>
                    <a:pt x="3503" y="12000"/>
                    <a:pt x="4086" y="12000"/>
                  </a:cubicBezTo>
                  <a:cubicBezTo>
                    <a:pt x="4086" y="11520"/>
                    <a:pt x="5254" y="11040"/>
                    <a:pt x="5838" y="11040"/>
                  </a:cubicBezTo>
                  <a:cubicBezTo>
                    <a:pt x="7005" y="11520"/>
                    <a:pt x="7589" y="11520"/>
                    <a:pt x="8757" y="10560"/>
                  </a:cubicBezTo>
                  <a:cubicBezTo>
                    <a:pt x="9924" y="10080"/>
                    <a:pt x="14011" y="12000"/>
                    <a:pt x="13427" y="13440"/>
                  </a:cubicBezTo>
                  <a:cubicBezTo>
                    <a:pt x="12259" y="15360"/>
                    <a:pt x="14595" y="15840"/>
                    <a:pt x="15762" y="17280"/>
                  </a:cubicBezTo>
                  <a:cubicBezTo>
                    <a:pt x="15762" y="17760"/>
                    <a:pt x="15762" y="18240"/>
                    <a:pt x="15762" y="18720"/>
                  </a:cubicBezTo>
                  <a:cubicBezTo>
                    <a:pt x="15762" y="19200"/>
                    <a:pt x="15178" y="20160"/>
                    <a:pt x="14595" y="20640"/>
                  </a:cubicBezTo>
                  <a:cubicBezTo>
                    <a:pt x="15178" y="20640"/>
                    <a:pt x="16930" y="21600"/>
                    <a:pt x="16930" y="20640"/>
                  </a:cubicBezTo>
                  <a:cubicBezTo>
                    <a:pt x="16930" y="20160"/>
                    <a:pt x="18097" y="19680"/>
                    <a:pt x="18681" y="20160"/>
                  </a:cubicBezTo>
                  <a:cubicBezTo>
                    <a:pt x="19265" y="20640"/>
                    <a:pt x="19849" y="20640"/>
                    <a:pt x="20432" y="20160"/>
                  </a:cubicBezTo>
                  <a:cubicBezTo>
                    <a:pt x="21600" y="20160"/>
                    <a:pt x="21600" y="19200"/>
                    <a:pt x="21600" y="182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85" name="Freeform 707"/>
            <p:cNvSpPr/>
            <p:nvPr/>
          </p:nvSpPr>
          <p:spPr>
            <a:xfrm>
              <a:off x="14656914" y="6034051"/>
              <a:ext cx="444058" cy="39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484"/>
                  </a:moveTo>
                  <a:cubicBezTo>
                    <a:pt x="21600" y="15916"/>
                    <a:pt x="21120" y="15347"/>
                    <a:pt x="21600" y="14779"/>
                  </a:cubicBezTo>
                  <a:cubicBezTo>
                    <a:pt x="21600" y="14211"/>
                    <a:pt x="21600" y="14211"/>
                    <a:pt x="21600" y="13642"/>
                  </a:cubicBezTo>
                  <a:cubicBezTo>
                    <a:pt x="21600" y="11937"/>
                    <a:pt x="21600" y="10232"/>
                    <a:pt x="21600" y="8526"/>
                  </a:cubicBezTo>
                  <a:cubicBezTo>
                    <a:pt x="21600" y="6821"/>
                    <a:pt x="21600" y="5116"/>
                    <a:pt x="21600" y="3411"/>
                  </a:cubicBezTo>
                  <a:cubicBezTo>
                    <a:pt x="21600" y="3411"/>
                    <a:pt x="17280" y="1705"/>
                    <a:pt x="16800" y="1705"/>
                  </a:cubicBezTo>
                  <a:cubicBezTo>
                    <a:pt x="15840" y="1137"/>
                    <a:pt x="15360" y="568"/>
                    <a:pt x="14400" y="0"/>
                  </a:cubicBezTo>
                  <a:cubicBezTo>
                    <a:pt x="12960" y="0"/>
                    <a:pt x="12960" y="1137"/>
                    <a:pt x="12480" y="1705"/>
                  </a:cubicBezTo>
                  <a:cubicBezTo>
                    <a:pt x="12480" y="2274"/>
                    <a:pt x="11040" y="2274"/>
                    <a:pt x="10560" y="2842"/>
                  </a:cubicBezTo>
                  <a:cubicBezTo>
                    <a:pt x="10080" y="3979"/>
                    <a:pt x="9600" y="5116"/>
                    <a:pt x="8640" y="5684"/>
                  </a:cubicBezTo>
                  <a:cubicBezTo>
                    <a:pt x="7680" y="6253"/>
                    <a:pt x="6720" y="5684"/>
                    <a:pt x="6720" y="4547"/>
                  </a:cubicBezTo>
                  <a:cubicBezTo>
                    <a:pt x="6240" y="3411"/>
                    <a:pt x="5760" y="3411"/>
                    <a:pt x="5280" y="2842"/>
                  </a:cubicBezTo>
                  <a:cubicBezTo>
                    <a:pt x="5280" y="1705"/>
                    <a:pt x="4800" y="2842"/>
                    <a:pt x="4320" y="3411"/>
                  </a:cubicBezTo>
                  <a:cubicBezTo>
                    <a:pt x="3840" y="3411"/>
                    <a:pt x="3360" y="2842"/>
                    <a:pt x="3360" y="2842"/>
                  </a:cubicBezTo>
                  <a:cubicBezTo>
                    <a:pt x="2880" y="2842"/>
                    <a:pt x="2400" y="3411"/>
                    <a:pt x="1920" y="3411"/>
                  </a:cubicBezTo>
                  <a:cubicBezTo>
                    <a:pt x="1920" y="3979"/>
                    <a:pt x="0" y="3411"/>
                    <a:pt x="0" y="3979"/>
                  </a:cubicBezTo>
                  <a:cubicBezTo>
                    <a:pt x="0" y="4547"/>
                    <a:pt x="960" y="4547"/>
                    <a:pt x="1440" y="4547"/>
                  </a:cubicBezTo>
                  <a:cubicBezTo>
                    <a:pt x="1920" y="5116"/>
                    <a:pt x="1920" y="5684"/>
                    <a:pt x="1920" y="6253"/>
                  </a:cubicBezTo>
                  <a:cubicBezTo>
                    <a:pt x="1920" y="7389"/>
                    <a:pt x="3360" y="7389"/>
                    <a:pt x="3360" y="7958"/>
                  </a:cubicBezTo>
                  <a:cubicBezTo>
                    <a:pt x="3360" y="6821"/>
                    <a:pt x="3360" y="5116"/>
                    <a:pt x="4320" y="4547"/>
                  </a:cubicBezTo>
                  <a:cubicBezTo>
                    <a:pt x="3360" y="5116"/>
                    <a:pt x="3840" y="6253"/>
                    <a:pt x="4800" y="6821"/>
                  </a:cubicBezTo>
                  <a:cubicBezTo>
                    <a:pt x="5760" y="7389"/>
                    <a:pt x="6240" y="7389"/>
                    <a:pt x="7200" y="6821"/>
                  </a:cubicBezTo>
                  <a:cubicBezTo>
                    <a:pt x="5760" y="7389"/>
                    <a:pt x="8160" y="8526"/>
                    <a:pt x="8640" y="8526"/>
                  </a:cubicBezTo>
                  <a:cubicBezTo>
                    <a:pt x="10080" y="9095"/>
                    <a:pt x="11520" y="10232"/>
                    <a:pt x="12960" y="10800"/>
                  </a:cubicBezTo>
                  <a:cubicBezTo>
                    <a:pt x="13920" y="11368"/>
                    <a:pt x="14880" y="11937"/>
                    <a:pt x="15360" y="12505"/>
                  </a:cubicBezTo>
                  <a:cubicBezTo>
                    <a:pt x="15360" y="13642"/>
                    <a:pt x="15840" y="14211"/>
                    <a:pt x="16320" y="14779"/>
                  </a:cubicBezTo>
                  <a:cubicBezTo>
                    <a:pt x="16320" y="14779"/>
                    <a:pt x="17280" y="15347"/>
                    <a:pt x="17280" y="15347"/>
                  </a:cubicBezTo>
                  <a:cubicBezTo>
                    <a:pt x="17280" y="15347"/>
                    <a:pt x="16320" y="15916"/>
                    <a:pt x="16320" y="15916"/>
                  </a:cubicBezTo>
                  <a:cubicBezTo>
                    <a:pt x="16320" y="15916"/>
                    <a:pt x="17280" y="15916"/>
                    <a:pt x="17280" y="16484"/>
                  </a:cubicBezTo>
                  <a:cubicBezTo>
                    <a:pt x="17280" y="15916"/>
                    <a:pt x="16800" y="16484"/>
                    <a:pt x="16800" y="17053"/>
                  </a:cubicBezTo>
                  <a:cubicBezTo>
                    <a:pt x="16320" y="17621"/>
                    <a:pt x="15840" y="17053"/>
                    <a:pt x="15360" y="17621"/>
                  </a:cubicBezTo>
                  <a:cubicBezTo>
                    <a:pt x="14880" y="17621"/>
                    <a:pt x="13440" y="19326"/>
                    <a:pt x="13920" y="19326"/>
                  </a:cubicBezTo>
                  <a:cubicBezTo>
                    <a:pt x="14400" y="19895"/>
                    <a:pt x="15360" y="19895"/>
                    <a:pt x="16320" y="19895"/>
                  </a:cubicBezTo>
                  <a:cubicBezTo>
                    <a:pt x="16320" y="19326"/>
                    <a:pt x="16800" y="17053"/>
                    <a:pt x="17280" y="17621"/>
                  </a:cubicBezTo>
                  <a:cubicBezTo>
                    <a:pt x="17280" y="18189"/>
                    <a:pt x="15840" y="18758"/>
                    <a:pt x="17280" y="18758"/>
                  </a:cubicBezTo>
                  <a:cubicBezTo>
                    <a:pt x="18240" y="19326"/>
                    <a:pt x="18720" y="19326"/>
                    <a:pt x="19200" y="18189"/>
                  </a:cubicBezTo>
                  <a:cubicBezTo>
                    <a:pt x="18720" y="19326"/>
                    <a:pt x="21120" y="21032"/>
                    <a:pt x="21600" y="21600"/>
                  </a:cubicBezTo>
                  <a:cubicBezTo>
                    <a:pt x="21600" y="19895"/>
                    <a:pt x="21600" y="18189"/>
                    <a:pt x="21600" y="1648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86" name="Freeform 708"/>
            <p:cNvSpPr/>
            <p:nvPr/>
          </p:nvSpPr>
          <p:spPr>
            <a:xfrm>
              <a:off x="15096374" y="6098135"/>
              <a:ext cx="492076" cy="42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307" extrusionOk="0">
                  <a:moveTo>
                    <a:pt x="20941" y="20546"/>
                  </a:moveTo>
                  <a:cubicBezTo>
                    <a:pt x="20094" y="20020"/>
                    <a:pt x="19247" y="20020"/>
                    <a:pt x="18824" y="19493"/>
                  </a:cubicBezTo>
                  <a:cubicBezTo>
                    <a:pt x="18400" y="18966"/>
                    <a:pt x="19247" y="18439"/>
                    <a:pt x="19671" y="18966"/>
                  </a:cubicBezTo>
                  <a:cubicBezTo>
                    <a:pt x="18824" y="18439"/>
                    <a:pt x="17553" y="18966"/>
                    <a:pt x="17553" y="17912"/>
                  </a:cubicBezTo>
                  <a:cubicBezTo>
                    <a:pt x="17553" y="16859"/>
                    <a:pt x="16283" y="16859"/>
                    <a:pt x="15859" y="15805"/>
                  </a:cubicBezTo>
                  <a:cubicBezTo>
                    <a:pt x="15436" y="15278"/>
                    <a:pt x="15859" y="15278"/>
                    <a:pt x="15436" y="14751"/>
                  </a:cubicBezTo>
                  <a:cubicBezTo>
                    <a:pt x="15012" y="14224"/>
                    <a:pt x="14589" y="14224"/>
                    <a:pt x="14165" y="13698"/>
                  </a:cubicBezTo>
                  <a:cubicBezTo>
                    <a:pt x="14165" y="13698"/>
                    <a:pt x="12471" y="11063"/>
                    <a:pt x="12047" y="11063"/>
                  </a:cubicBezTo>
                  <a:cubicBezTo>
                    <a:pt x="12471" y="10537"/>
                    <a:pt x="13741" y="11063"/>
                    <a:pt x="14165" y="11063"/>
                  </a:cubicBezTo>
                  <a:cubicBezTo>
                    <a:pt x="15012" y="11063"/>
                    <a:pt x="14589" y="10537"/>
                    <a:pt x="14165" y="9483"/>
                  </a:cubicBezTo>
                  <a:cubicBezTo>
                    <a:pt x="14165" y="8956"/>
                    <a:pt x="13318" y="8956"/>
                    <a:pt x="12894" y="8956"/>
                  </a:cubicBezTo>
                  <a:cubicBezTo>
                    <a:pt x="11624" y="7902"/>
                    <a:pt x="10777" y="7376"/>
                    <a:pt x="10353" y="6322"/>
                  </a:cubicBezTo>
                  <a:cubicBezTo>
                    <a:pt x="9930" y="5268"/>
                    <a:pt x="8659" y="4215"/>
                    <a:pt x="7812" y="3688"/>
                  </a:cubicBezTo>
                  <a:cubicBezTo>
                    <a:pt x="7389" y="3161"/>
                    <a:pt x="6965" y="3161"/>
                    <a:pt x="6541" y="3161"/>
                  </a:cubicBezTo>
                  <a:cubicBezTo>
                    <a:pt x="6118" y="3161"/>
                    <a:pt x="5694" y="2107"/>
                    <a:pt x="5271" y="2107"/>
                  </a:cubicBezTo>
                  <a:cubicBezTo>
                    <a:pt x="4847" y="1580"/>
                    <a:pt x="4000" y="1580"/>
                    <a:pt x="3153" y="1054"/>
                  </a:cubicBezTo>
                  <a:cubicBezTo>
                    <a:pt x="2306" y="1054"/>
                    <a:pt x="1459" y="0"/>
                    <a:pt x="189" y="0"/>
                  </a:cubicBezTo>
                  <a:cubicBezTo>
                    <a:pt x="189" y="1580"/>
                    <a:pt x="189" y="3688"/>
                    <a:pt x="189" y="5268"/>
                  </a:cubicBezTo>
                  <a:cubicBezTo>
                    <a:pt x="189" y="6849"/>
                    <a:pt x="612" y="8956"/>
                    <a:pt x="189" y="10537"/>
                  </a:cubicBezTo>
                  <a:cubicBezTo>
                    <a:pt x="-235" y="11063"/>
                    <a:pt x="189" y="12117"/>
                    <a:pt x="189" y="13171"/>
                  </a:cubicBezTo>
                  <a:cubicBezTo>
                    <a:pt x="189" y="14224"/>
                    <a:pt x="189" y="14751"/>
                    <a:pt x="189" y="15805"/>
                  </a:cubicBezTo>
                  <a:cubicBezTo>
                    <a:pt x="189" y="17385"/>
                    <a:pt x="612" y="17385"/>
                    <a:pt x="1459" y="17385"/>
                  </a:cubicBezTo>
                  <a:cubicBezTo>
                    <a:pt x="2730" y="17385"/>
                    <a:pt x="4000" y="17385"/>
                    <a:pt x="5271" y="16332"/>
                  </a:cubicBezTo>
                  <a:cubicBezTo>
                    <a:pt x="5694" y="16332"/>
                    <a:pt x="3577" y="14751"/>
                    <a:pt x="3577" y="14751"/>
                  </a:cubicBezTo>
                  <a:cubicBezTo>
                    <a:pt x="4000" y="14751"/>
                    <a:pt x="5694" y="16332"/>
                    <a:pt x="5694" y="15805"/>
                  </a:cubicBezTo>
                  <a:cubicBezTo>
                    <a:pt x="5694" y="15278"/>
                    <a:pt x="5271" y="14751"/>
                    <a:pt x="5271" y="13698"/>
                  </a:cubicBezTo>
                  <a:cubicBezTo>
                    <a:pt x="5271" y="13698"/>
                    <a:pt x="6541" y="14751"/>
                    <a:pt x="6118" y="14224"/>
                  </a:cubicBezTo>
                  <a:cubicBezTo>
                    <a:pt x="6118" y="13171"/>
                    <a:pt x="6965" y="13171"/>
                    <a:pt x="7389" y="13171"/>
                  </a:cubicBezTo>
                  <a:cubicBezTo>
                    <a:pt x="7812" y="13171"/>
                    <a:pt x="10777" y="14751"/>
                    <a:pt x="10777" y="14224"/>
                  </a:cubicBezTo>
                  <a:cubicBezTo>
                    <a:pt x="10777" y="15278"/>
                    <a:pt x="12471" y="16332"/>
                    <a:pt x="12894" y="17385"/>
                  </a:cubicBezTo>
                  <a:cubicBezTo>
                    <a:pt x="13318" y="18439"/>
                    <a:pt x="14165" y="20020"/>
                    <a:pt x="15012" y="20020"/>
                  </a:cubicBezTo>
                  <a:cubicBezTo>
                    <a:pt x="16283" y="20020"/>
                    <a:pt x="17553" y="20546"/>
                    <a:pt x="18824" y="21073"/>
                  </a:cubicBezTo>
                  <a:cubicBezTo>
                    <a:pt x="19247" y="21073"/>
                    <a:pt x="20094" y="21600"/>
                    <a:pt x="20094" y="21073"/>
                  </a:cubicBezTo>
                  <a:cubicBezTo>
                    <a:pt x="20094" y="20546"/>
                    <a:pt x="21365" y="20546"/>
                    <a:pt x="20941" y="20546"/>
                  </a:cubicBezTo>
                  <a:cubicBezTo>
                    <a:pt x="20518" y="20020"/>
                    <a:pt x="21365" y="20546"/>
                    <a:pt x="20941" y="2054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87" name="Freeform 709"/>
            <p:cNvSpPr/>
            <p:nvPr/>
          </p:nvSpPr>
          <p:spPr>
            <a:xfrm>
              <a:off x="13523225" y="5728378"/>
              <a:ext cx="491479" cy="43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0186" extrusionOk="0">
                  <a:moveTo>
                    <a:pt x="13976" y="1560"/>
                  </a:moveTo>
                  <a:cubicBezTo>
                    <a:pt x="13553" y="3000"/>
                    <a:pt x="13129" y="3960"/>
                    <a:pt x="12282" y="5400"/>
                  </a:cubicBezTo>
                  <a:cubicBezTo>
                    <a:pt x="11859" y="7320"/>
                    <a:pt x="9741" y="7320"/>
                    <a:pt x="8471" y="6840"/>
                  </a:cubicBezTo>
                  <a:cubicBezTo>
                    <a:pt x="7624" y="6360"/>
                    <a:pt x="6776" y="7320"/>
                    <a:pt x="6353" y="7800"/>
                  </a:cubicBezTo>
                  <a:cubicBezTo>
                    <a:pt x="5929" y="8280"/>
                    <a:pt x="4659" y="7800"/>
                    <a:pt x="4235" y="8280"/>
                  </a:cubicBezTo>
                  <a:cubicBezTo>
                    <a:pt x="3388" y="8760"/>
                    <a:pt x="3388" y="8760"/>
                    <a:pt x="2965" y="7800"/>
                  </a:cubicBezTo>
                  <a:cubicBezTo>
                    <a:pt x="2118" y="7320"/>
                    <a:pt x="1694" y="6840"/>
                    <a:pt x="1271" y="5880"/>
                  </a:cubicBezTo>
                  <a:cubicBezTo>
                    <a:pt x="847" y="5400"/>
                    <a:pt x="0" y="8280"/>
                    <a:pt x="0" y="8760"/>
                  </a:cubicBezTo>
                  <a:cubicBezTo>
                    <a:pt x="0" y="10200"/>
                    <a:pt x="1271" y="11640"/>
                    <a:pt x="1694" y="13080"/>
                  </a:cubicBezTo>
                  <a:cubicBezTo>
                    <a:pt x="2541" y="14520"/>
                    <a:pt x="2118" y="15960"/>
                    <a:pt x="3388" y="16920"/>
                  </a:cubicBezTo>
                  <a:cubicBezTo>
                    <a:pt x="4235" y="17400"/>
                    <a:pt x="5082" y="17880"/>
                    <a:pt x="5506" y="17880"/>
                  </a:cubicBezTo>
                  <a:cubicBezTo>
                    <a:pt x="6776" y="17400"/>
                    <a:pt x="5506" y="18360"/>
                    <a:pt x="5929" y="18840"/>
                  </a:cubicBezTo>
                  <a:cubicBezTo>
                    <a:pt x="6353" y="18840"/>
                    <a:pt x="7624" y="18840"/>
                    <a:pt x="8047" y="18840"/>
                  </a:cubicBezTo>
                  <a:cubicBezTo>
                    <a:pt x="8471" y="18360"/>
                    <a:pt x="8471" y="17400"/>
                    <a:pt x="8894" y="17880"/>
                  </a:cubicBezTo>
                  <a:cubicBezTo>
                    <a:pt x="9318" y="18360"/>
                    <a:pt x="10165" y="18840"/>
                    <a:pt x="10588" y="18360"/>
                  </a:cubicBezTo>
                  <a:cubicBezTo>
                    <a:pt x="11012" y="18360"/>
                    <a:pt x="11859" y="17880"/>
                    <a:pt x="11859" y="18360"/>
                  </a:cubicBezTo>
                  <a:cubicBezTo>
                    <a:pt x="12282" y="19800"/>
                    <a:pt x="11435" y="20760"/>
                    <a:pt x="13129" y="19800"/>
                  </a:cubicBezTo>
                  <a:cubicBezTo>
                    <a:pt x="13553" y="19800"/>
                    <a:pt x="13976" y="19320"/>
                    <a:pt x="14400" y="19320"/>
                  </a:cubicBezTo>
                  <a:cubicBezTo>
                    <a:pt x="14824" y="19320"/>
                    <a:pt x="15247" y="19800"/>
                    <a:pt x="15247" y="19800"/>
                  </a:cubicBezTo>
                  <a:cubicBezTo>
                    <a:pt x="15671" y="18840"/>
                    <a:pt x="14824" y="17880"/>
                    <a:pt x="15671" y="16920"/>
                  </a:cubicBezTo>
                  <a:cubicBezTo>
                    <a:pt x="16094" y="16440"/>
                    <a:pt x="15671" y="15960"/>
                    <a:pt x="15671" y="15000"/>
                  </a:cubicBezTo>
                  <a:cubicBezTo>
                    <a:pt x="15671" y="14520"/>
                    <a:pt x="16094" y="14040"/>
                    <a:pt x="16518" y="13560"/>
                  </a:cubicBezTo>
                  <a:cubicBezTo>
                    <a:pt x="17365" y="12600"/>
                    <a:pt x="18212" y="12120"/>
                    <a:pt x="17788" y="10680"/>
                  </a:cubicBezTo>
                  <a:cubicBezTo>
                    <a:pt x="17788" y="9720"/>
                    <a:pt x="19059" y="7800"/>
                    <a:pt x="19906" y="8280"/>
                  </a:cubicBezTo>
                  <a:cubicBezTo>
                    <a:pt x="20329" y="8760"/>
                    <a:pt x="21600" y="8280"/>
                    <a:pt x="20753" y="7800"/>
                  </a:cubicBezTo>
                  <a:cubicBezTo>
                    <a:pt x="20329" y="6840"/>
                    <a:pt x="19059" y="6360"/>
                    <a:pt x="19059" y="5400"/>
                  </a:cubicBezTo>
                  <a:cubicBezTo>
                    <a:pt x="19059" y="4440"/>
                    <a:pt x="18212" y="3480"/>
                    <a:pt x="17788" y="2520"/>
                  </a:cubicBezTo>
                  <a:cubicBezTo>
                    <a:pt x="17365" y="1080"/>
                    <a:pt x="18635" y="2520"/>
                    <a:pt x="18635" y="2040"/>
                  </a:cubicBezTo>
                  <a:cubicBezTo>
                    <a:pt x="19059" y="1560"/>
                    <a:pt x="17365" y="1080"/>
                    <a:pt x="18635" y="600"/>
                  </a:cubicBezTo>
                  <a:cubicBezTo>
                    <a:pt x="16941" y="120"/>
                    <a:pt x="14400" y="-840"/>
                    <a:pt x="13976" y="1560"/>
                  </a:cubicBezTo>
                  <a:cubicBezTo>
                    <a:pt x="13553" y="2520"/>
                    <a:pt x="14400" y="600"/>
                    <a:pt x="13976" y="1560"/>
                  </a:cubicBezTo>
                  <a:close/>
                </a:path>
              </a:pathLst>
            </a:custGeom>
            <a:solidFill>
              <a:srgbClr val="527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88" name="Freeform 710"/>
            <p:cNvSpPr/>
            <p:nvPr/>
          </p:nvSpPr>
          <p:spPr>
            <a:xfrm>
              <a:off x="13553501" y="5594343"/>
              <a:ext cx="474941" cy="32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029" extrusionOk="0">
                  <a:moveTo>
                    <a:pt x="19837" y="6179"/>
                  </a:moveTo>
                  <a:cubicBezTo>
                    <a:pt x="21159" y="6179"/>
                    <a:pt x="21600" y="5504"/>
                    <a:pt x="20718" y="4829"/>
                  </a:cubicBezTo>
                  <a:cubicBezTo>
                    <a:pt x="19837" y="4154"/>
                    <a:pt x="19837" y="3479"/>
                    <a:pt x="18955" y="4154"/>
                  </a:cubicBezTo>
                  <a:cubicBezTo>
                    <a:pt x="18514" y="4829"/>
                    <a:pt x="18955" y="4154"/>
                    <a:pt x="18514" y="3479"/>
                  </a:cubicBezTo>
                  <a:cubicBezTo>
                    <a:pt x="18514" y="3479"/>
                    <a:pt x="18073" y="3479"/>
                    <a:pt x="18073" y="3479"/>
                  </a:cubicBezTo>
                  <a:cubicBezTo>
                    <a:pt x="18073" y="3479"/>
                    <a:pt x="18073" y="2129"/>
                    <a:pt x="18073" y="2129"/>
                  </a:cubicBezTo>
                  <a:cubicBezTo>
                    <a:pt x="17633" y="1454"/>
                    <a:pt x="17192" y="779"/>
                    <a:pt x="17192" y="779"/>
                  </a:cubicBezTo>
                  <a:cubicBezTo>
                    <a:pt x="16310" y="-571"/>
                    <a:pt x="16751" y="104"/>
                    <a:pt x="16310" y="779"/>
                  </a:cubicBezTo>
                  <a:cubicBezTo>
                    <a:pt x="15869" y="1454"/>
                    <a:pt x="15869" y="104"/>
                    <a:pt x="15869" y="104"/>
                  </a:cubicBezTo>
                  <a:cubicBezTo>
                    <a:pt x="15429" y="104"/>
                    <a:pt x="14106" y="2804"/>
                    <a:pt x="14106" y="3479"/>
                  </a:cubicBezTo>
                  <a:cubicBezTo>
                    <a:pt x="13665" y="3479"/>
                    <a:pt x="13224" y="4154"/>
                    <a:pt x="13224" y="4829"/>
                  </a:cubicBezTo>
                  <a:cubicBezTo>
                    <a:pt x="12784" y="4829"/>
                    <a:pt x="12784" y="5504"/>
                    <a:pt x="12784" y="5504"/>
                  </a:cubicBezTo>
                  <a:cubicBezTo>
                    <a:pt x="12784" y="6179"/>
                    <a:pt x="12784" y="6179"/>
                    <a:pt x="12784" y="6179"/>
                  </a:cubicBezTo>
                  <a:cubicBezTo>
                    <a:pt x="12784" y="6854"/>
                    <a:pt x="11461" y="6854"/>
                    <a:pt x="11020" y="7529"/>
                  </a:cubicBezTo>
                  <a:cubicBezTo>
                    <a:pt x="9698" y="7529"/>
                    <a:pt x="10139" y="8879"/>
                    <a:pt x="11020" y="9554"/>
                  </a:cubicBezTo>
                  <a:cubicBezTo>
                    <a:pt x="11902" y="10904"/>
                    <a:pt x="11461" y="9554"/>
                    <a:pt x="11902" y="8879"/>
                  </a:cubicBezTo>
                  <a:cubicBezTo>
                    <a:pt x="11902" y="8204"/>
                    <a:pt x="12784" y="8204"/>
                    <a:pt x="12784" y="8204"/>
                  </a:cubicBezTo>
                  <a:cubicBezTo>
                    <a:pt x="12784" y="8204"/>
                    <a:pt x="12343" y="7529"/>
                    <a:pt x="12343" y="6854"/>
                  </a:cubicBezTo>
                  <a:cubicBezTo>
                    <a:pt x="12343" y="7529"/>
                    <a:pt x="12784" y="8204"/>
                    <a:pt x="12784" y="8204"/>
                  </a:cubicBezTo>
                  <a:cubicBezTo>
                    <a:pt x="12784" y="8204"/>
                    <a:pt x="11902" y="8204"/>
                    <a:pt x="11461" y="8879"/>
                  </a:cubicBezTo>
                  <a:cubicBezTo>
                    <a:pt x="11461" y="10904"/>
                    <a:pt x="10580" y="8879"/>
                    <a:pt x="10139" y="8204"/>
                  </a:cubicBezTo>
                  <a:cubicBezTo>
                    <a:pt x="8816" y="10229"/>
                    <a:pt x="7935" y="12254"/>
                    <a:pt x="6171" y="12929"/>
                  </a:cubicBezTo>
                  <a:cubicBezTo>
                    <a:pt x="5290" y="13604"/>
                    <a:pt x="4408" y="13604"/>
                    <a:pt x="3967" y="14954"/>
                  </a:cubicBezTo>
                  <a:cubicBezTo>
                    <a:pt x="3527" y="15629"/>
                    <a:pt x="3527" y="16304"/>
                    <a:pt x="3086" y="16979"/>
                  </a:cubicBezTo>
                  <a:cubicBezTo>
                    <a:pt x="3086" y="17654"/>
                    <a:pt x="3967" y="18329"/>
                    <a:pt x="3967" y="18329"/>
                  </a:cubicBezTo>
                  <a:cubicBezTo>
                    <a:pt x="3527" y="19004"/>
                    <a:pt x="441" y="16979"/>
                    <a:pt x="0" y="16979"/>
                  </a:cubicBezTo>
                  <a:cubicBezTo>
                    <a:pt x="441" y="18329"/>
                    <a:pt x="1322" y="20354"/>
                    <a:pt x="2204" y="21029"/>
                  </a:cubicBezTo>
                  <a:cubicBezTo>
                    <a:pt x="2645" y="21029"/>
                    <a:pt x="3086" y="20354"/>
                    <a:pt x="3086" y="20354"/>
                  </a:cubicBezTo>
                  <a:cubicBezTo>
                    <a:pt x="3967" y="19679"/>
                    <a:pt x="5290" y="20354"/>
                    <a:pt x="5290" y="19679"/>
                  </a:cubicBezTo>
                  <a:cubicBezTo>
                    <a:pt x="6612" y="17654"/>
                    <a:pt x="7494" y="18329"/>
                    <a:pt x="8816" y="19004"/>
                  </a:cubicBezTo>
                  <a:cubicBezTo>
                    <a:pt x="10139" y="19004"/>
                    <a:pt x="11461" y="17654"/>
                    <a:pt x="11902" y="15629"/>
                  </a:cubicBezTo>
                  <a:cubicBezTo>
                    <a:pt x="12343" y="14279"/>
                    <a:pt x="12784" y="12929"/>
                    <a:pt x="13224" y="11579"/>
                  </a:cubicBezTo>
                  <a:cubicBezTo>
                    <a:pt x="13224" y="9554"/>
                    <a:pt x="13665" y="8879"/>
                    <a:pt x="14988" y="8879"/>
                  </a:cubicBezTo>
                  <a:cubicBezTo>
                    <a:pt x="16310" y="8879"/>
                    <a:pt x="17633" y="9554"/>
                    <a:pt x="18955" y="8879"/>
                  </a:cubicBezTo>
                  <a:cubicBezTo>
                    <a:pt x="20718" y="8204"/>
                    <a:pt x="17633" y="6179"/>
                    <a:pt x="19837" y="6179"/>
                  </a:cubicBezTo>
                  <a:close/>
                </a:path>
              </a:pathLst>
            </a:custGeom>
            <a:solidFill>
              <a:srgbClr val="537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89" name="Freeform 711"/>
            <p:cNvSpPr/>
            <p:nvPr/>
          </p:nvSpPr>
          <p:spPr>
            <a:xfrm>
              <a:off x="12582229" y="4432482"/>
              <a:ext cx="145489" cy="8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3" h="18763" extrusionOk="0">
                  <a:moveTo>
                    <a:pt x="692" y="15709"/>
                  </a:moveTo>
                  <a:cubicBezTo>
                    <a:pt x="1963" y="17869"/>
                    <a:pt x="5775" y="20029"/>
                    <a:pt x="7045" y="17869"/>
                  </a:cubicBezTo>
                  <a:cubicBezTo>
                    <a:pt x="9586" y="15709"/>
                    <a:pt x="10857" y="20029"/>
                    <a:pt x="13398" y="17869"/>
                  </a:cubicBezTo>
                  <a:cubicBezTo>
                    <a:pt x="14669" y="17869"/>
                    <a:pt x="19751" y="17869"/>
                    <a:pt x="18480" y="15709"/>
                  </a:cubicBezTo>
                  <a:cubicBezTo>
                    <a:pt x="17210" y="11389"/>
                    <a:pt x="15939" y="9229"/>
                    <a:pt x="17210" y="4909"/>
                  </a:cubicBezTo>
                  <a:cubicBezTo>
                    <a:pt x="14669" y="2749"/>
                    <a:pt x="12127" y="7069"/>
                    <a:pt x="10857" y="4909"/>
                  </a:cubicBezTo>
                  <a:cubicBezTo>
                    <a:pt x="9586" y="2749"/>
                    <a:pt x="7045" y="-1571"/>
                    <a:pt x="5775" y="589"/>
                  </a:cubicBezTo>
                  <a:cubicBezTo>
                    <a:pt x="3233" y="4909"/>
                    <a:pt x="-1849" y="11389"/>
                    <a:pt x="692" y="15709"/>
                  </a:cubicBezTo>
                  <a:cubicBezTo>
                    <a:pt x="1963" y="17869"/>
                    <a:pt x="-578" y="13549"/>
                    <a:pt x="692" y="1570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90" name="Freeform 712"/>
            <p:cNvSpPr/>
            <p:nvPr/>
          </p:nvSpPr>
          <p:spPr>
            <a:xfrm>
              <a:off x="12180967" y="4307497"/>
              <a:ext cx="366681" cy="23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extrusionOk="0">
                  <a:moveTo>
                    <a:pt x="584" y="2817"/>
                  </a:moveTo>
                  <a:cubicBezTo>
                    <a:pt x="0" y="3757"/>
                    <a:pt x="0" y="7513"/>
                    <a:pt x="0" y="8452"/>
                  </a:cubicBezTo>
                  <a:cubicBezTo>
                    <a:pt x="584" y="9391"/>
                    <a:pt x="2335" y="10330"/>
                    <a:pt x="2919" y="12209"/>
                  </a:cubicBezTo>
                  <a:cubicBezTo>
                    <a:pt x="3503" y="12209"/>
                    <a:pt x="4086" y="13148"/>
                    <a:pt x="4086" y="13148"/>
                  </a:cubicBezTo>
                  <a:cubicBezTo>
                    <a:pt x="5254" y="14087"/>
                    <a:pt x="5838" y="13148"/>
                    <a:pt x="7005" y="14087"/>
                  </a:cubicBezTo>
                  <a:cubicBezTo>
                    <a:pt x="7589" y="14087"/>
                    <a:pt x="8173" y="15026"/>
                    <a:pt x="8757" y="15026"/>
                  </a:cubicBezTo>
                  <a:cubicBezTo>
                    <a:pt x="9341" y="15026"/>
                    <a:pt x="10508" y="15026"/>
                    <a:pt x="11092" y="15026"/>
                  </a:cubicBezTo>
                  <a:cubicBezTo>
                    <a:pt x="11676" y="15965"/>
                    <a:pt x="12259" y="16904"/>
                    <a:pt x="12843" y="17843"/>
                  </a:cubicBezTo>
                  <a:cubicBezTo>
                    <a:pt x="13427" y="17843"/>
                    <a:pt x="14595" y="17843"/>
                    <a:pt x="15178" y="18783"/>
                  </a:cubicBezTo>
                  <a:cubicBezTo>
                    <a:pt x="15762" y="18783"/>
                    <a:pt x="16346" y="20661"/>
                    <a:pt x="16930" y="20661"/>
                  </a:cubicBezTo>
                  <a:cubicBezTo>
                    <a:pt x="17514" y="20661"/>
                    <a:pt x="18097" y="18783"/>
                    <a:pt x="18681" y="18783"/>
                  </a:cubicBezTo>
                  <a:cubicBezTo>
                    <a:pt x="19265" y="19722"/>
                    <a:pt x="19265" y="21600"/>
                    <a:pt x="20432" y="20661"/>
                  </a:cubicBezTo>
                  <a:cubicBezTo>
                    <a:pt x="20432" y="20661"/>
                    <a:pt x="21600" y="19722"/>
                    <a:pt x="21600" y="19722"/>
                  </a:cubicBezTo>
                  <a:cubicBezTo>
                    <a:pt x="21600" y="18783"/>
                    <a:pt x="21600" y="17843"/>
                    <a:pt x="21600" y="16904"/>
                  </a:cubicBezTo>
                  <a:cubicBezTo>
                    <a:pt x="21016" y="15965"/>
                    <a:pt x="21600" y="15026"/>
                    <a:pt x="21600" y="13148"/>
                  </a:cubicBezTo>
                  <a:cubicBezTo>
                    <a:pt x="20432" y="13148"/>
                    <a:pt x="19849" y="14087"/>
                    <a:pt x="18681" y="13148"/>
                  </a:cubicBezTo>
                  <a:cubicBezTo>
                    <a:pt x="18681" y="13148"/>
                    <a:pt x="18097" y="12209"/>
                    <a:pt x="18097" y="12209"/>
                  </a:cubicBezTo>
                  <a:cubicBezTo>
                    <a:pt x="17514" y="12209"/>
                    <a:pt x="16930" y="13148"/>
                    <a:pt x="16346" y="12209"/>
                  </a:cubicBezTo>
                  <a:cubicBezTo>
                    <a:pt x="16346" y="12209"/>
                    <a:pt x="15762" y="11270"/>
                    <a:pt x="15178" y="11270"/>
                  </a:cubicBezTo>
                  <a:cubicBezTo>
                    <a:pt x="14595" y="11270"/>
                    <a:pt x="14011" y="13148"/>
                    <a:pt x="14011" y="11270"/>
                  </a:cubicBezTo>
                  <a:cubicBezTo>
                    <a:pt x="12843" y="9391"/>
                    <a:pt x="12259" y="10330"/>
                    <a:pt x="11676" y="9391"/>
                  </a:cubicBezTo>
                  <a:cubicBezTo>
                    <a:pt x="11092" y="8452"/>
                    <a:pt x="11092" y="7513"/>
                    <a:pt x="10508" y="7513"/>
                  </a:cubicBezTo>
                  <a:cubicBezTo>
                    <a:pt x="9924" y="6574"/>
                    <a:pt x="9341" y="6574"/>
                    <a:pt x="9341" y="6574"/>
                  </a:cubicBezTo>
                  <a:cubicBezTo>
                    <a:pt x="8173" y="5635"/>
                    <a:pt x="6422" y="3757"/>
                    <a:pt x="5838" y="1878"/>
                  </a:cubicBezTo>
                  <a:cubicBezTo>
                    <a:pt x="5838" y="939"/>
                    <a:pt x="5254" y="0"/>
                    <a:pt x="4670" y="0"/>
                  </a:cubicBezTo>
                  <a:cubicBezTo>
                    <a:pt x="3503" y="0"/>
                    <a:pt x="3503" y="939"/>
                    <a:pt x="2919" y="1878"/>
                  </a:cubicBezTo>
                  <a:cubicBezTo>
                    <a:pt x="2919" y="2817"/>
                    <a:pt x="2335" y="1878"/>
                    <a:pt x="2335" y="1878"/>
                  </a:cubicBezTo>
                  <a:cubicBezTo>
                    <a:pt x="1751" y="2817"/>
                    <a:pt x="1168" y="2817"/>
                    <a:pt x="584" y="2817"/>
                  </a:cubicBezTo>
                  <a:cubicBezTo>
                    <a:pt x="0" y="3757"/>
                    <a:pt x="1168" y="2817"/>
                    <a:pt x="584" y="281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91" name="Freeform 713"/>
            <p:cNvSpPr/>
            <p:nvPr/>
          </p:nvSpPr>
          <p:spPr>
            <a:xfrm>
              <a:off x="13196910" y="5194372"/>
              <a:ext cx="268041" cy="23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0924" extrusionOk="0">
                  <a:moveTo>
                    <a:pt x="10800" y="17167"/>
                  </a:moveTo>
                  <a:cubicBezTo>
                    <a:pt x="10800" y="16228"/>
                    <a:pt x="15429" y="18107"/>
                    <a:pt x="14657" y="16228"/>
                  </a:cubicBezTo>
                  <a:cubicBezTo>
                    <a:pt x="14657" y="16228"/>
                    <a:pt x="13886" y="13411"/>
                    <a:pt x="14657" y="13411"/>
                  </a:cubicBezTo>
                  <a:cubicBezTo>
                    <a:pt x="15429" y="13411"/>
                    <a:pt x="16200" y="14350"/>
                    <a:pt x="16200" y="12472"/>
                  </a:cubicBezTo>
                  <a:cubicBezTo>
                    <a:pt x="16200" y="10594"/>
                    <a:pt x="17743" y="11533"/>
                    <a:pt x="18514" y="10594"/>
                  </a:cubicBezTo>
                  <a:cubicBezTo>
                    <a:pt x="20057" y="10594"/>
                    <a:pt x="20057" y="8715"/>
                    <a:pt x="20829" y="7776"/>
                  </a:cubicBezTo>
                  <a:cubicBezTo>
                    <a:pt x="21600" y="5898"/>
                    <a:pt x="19286" y="1202"/>
                    <a:pt x="20057" y="263"/>
                  </a:cubicBezTo>
                  <a:cubicBezTo>
                    <a:pt x="18514" y="1202"/>
                    <a:pt x="18514" y="1202"/>
                    <a:pt x="16971" y="263"/>
                  </a:cubicBezTo>
                  <a:cubicBezTo>
                    <a:pt x="16200" y="-676"/>
                    <a:pt x="14657" y="1202"/>
                    <a:pt x="14657" y="1202"/>
                  </a:cubicBezTo>
                  <a:cubicBezTo>
                    <a:pt x="14657" y="3081"/>
                    <a:pt x="13114" y="1202"/>
                    <a:pt x="13114" y="1202"/>
                  </a:cubicBezTo>
                  <a:cubicBezTo>
                    <a:pt x="10029" y="263"/>
                    <a:pt x="4629" y="-676"/>
                    <a:pt x="2314" y="2141"/>
                  </a:cubicBezTo>
                  <a:cubicBezTo>
                    <a:pt x="1543" y="3081"/>
                    <a:pt x="0" y="4020"/>
                    <a:pt x="0" y="5898"/>
                  </a:cubicBezTo>
                  <a:cubicBezTo>
                    <a:pt x="0" y="6837"/>
                    <a:pt x="771" y="7776"/>
                    <a:pt x="771" y="8715"/>
                  </a:cubicBezTo>
                  <a:cubicBezTo>
                    <a:pt x="2314" y="9654"/>
                    <a:pt x="2314" y="11533"/>
                    <a:pt x="2314" y="12472"/>
                  </a:cubicBezTo>
                  <a:cubicBezTo>
                    <a:pt x="3086" y="14350"/>
                    <a:pt x="3086" y="15289"/>
                    <a:pt x="3857" y="16228"/>
                  </a:cubicBezTo>
                  <a:cubicBezTo>
                    <a:pt x="3857" y="17167"/>
                    <a:pt x="4629" y="16228"/>
                    <a:pt x="4629" y="17167"/>
                  </a:cubicBezTo>
                  <a:cubicBezTo>
                    <a:pt x="5400" y="17167"/>
                    <a:pt x="4629" y="18107"/>
                    <a:pt x="5400" y="19046"/>
                  </a:cubicBezTo>
                  <a:cubicBezTo>
                    <a:pt x="6943" y="19046"/>
                    <a:pt x="6171" y="19985"/>
                    <a:pt x="6171" y="20924"/>
                  </a:cubicBezTo>
                  <a:cubicBezTo>
                    <a:pt x="6171" y="19985"/>
                    <a:pt x="10800" y="18107"/>
                    <a:pt x="10800" y="17167"/>
                  </a:cubicBezTo>
                  <a:cubicBezTo>
                    <a:pt x="10800" y="17167"/>
                    <a:pt x="10800" y="18107"/>
                    <a:pt x="10800" y="171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92" name="Freeform 714"/>
            <p:cNvSpPr/>
            <p:nvPr/>
          </p:nvSpPr>
          <p:spPr>
            <a:xfrm>
              <a:off x="13089261" y="5613982"/>
              <a:ext cx="208725" cy="27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extrusionOk="0">
                  <a:moveTo>
                    <a:pt x="9818" y="2492"/>
                  </a:moveTo>
                  <a:cubicBezTo>
                    <a:pt x="8836" y="2492"/>
                    <a:pt x="7855" y="3323"/>
                    <a:pt x="6873" y="3323"/>
                  </a:cubicBezTo>
                  <a:cubicBezTo>
                    <a:pt x="6873" y="2492"/>
                    <a:pt x="5891" y="3323"/>
                    <a:pt x="5891" y="3323"/>
                  </a:cubicBezTo>
                  <a:cubicBezTo>
                    <a:pt x="4909" y="3323"/>
                    <a:pt x="4909" y="1662"/>
                    <a:pt x="4909" y="831"/>
                  </a:cubicBezTo>
                  <a:cubicBezTo>
                    <a:pt x="3927" y="0"/>
                    <a:pt x="1964" y="0"/>
                    <a:pt x="0" y="0"/>
                  </a:cubicBezTo>
                  <a:cubicBezTo>
                    <a:pt x="982" y="831"/>
                    <a:pt x="982" y="3323"/>
                    <a:pt x="982" y="4985"/>
                  </a:cubicBezTo>
                  <a:cubicBezTo>
                    <a:pt x="1964" y="6646"/>
                    <a:pt x="2945" y="9138"/>
                    <a:pt x="3927" y="11631"/>
                  </a:cubicBezTo>
                  <a:cubicBezTo>
                    <a:pt x="5891" y="13292"/>
                    <a:pt x="6873" y="15785"/>
                    <a:pt x="8836" y="17446"/>
                  </a:cubicBezTo>
                  <a:cubicBezTo>
                    <a:pt x="11782" y="18277"/>
                    <a:pt x="14727" y="21600"/>
                    <a:pt x="18655" y="21600"/>
                  </a:cubicBezTo>
                  <a:cubicBezTo>
                    <a:pt x="21600" y="21600"/>
                    <a:pt x="20618" y="20769"/>
                    <a:pt x="19636" y="19108"/>
                  </a:cubicBezTo>
                  <a:cubicBezTo>
                    <a:pt x="17673" y="16615"/>
                    <a:pt x="15709" y="14954"/>
                    <a:pt x="15709" y="11631"/>
                  </a:cubicBezTo>
                  <a:cubicBezTo>
                    <a:pt x="15709" y="9138"/>
                    <a:pt x="17673" y="7477"/>
                    <a:pt x="15709" y="4985"/>
                  </a:cubicBezTo>
                  <a:cubicBezTo>
                    <a:pt x="14727" y="4154"/>
                    <a:pt x="10800" y="0"/>
                    <a:pt x="9818" y="2492"/>
                  </a:cubicBezTo>
                  <a:cubicBezTo>
                    <a:pt x="8836" y="3323"/>
                    <a:pt x="9818" y="1662"/>
                    <a:pt x="9818" y="249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93" name="Freeform 715"/>
            <p:cNvSpPr/>
            <p:nvPr/>
          </p:nvSpPr>
          <p:spPr>
            <a:xfrm>
              <a:off x="11865888" y="2850727"/>
              <a:ext cx="2938189" cy="203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33" extrusionOk="0">
                  <a:moveTo>
                    <a:pt x="21398" y="4031"/>
                  </a:moveTo>
                  <a:cubicBezTo>
                    <a:pt x="21398" y="3810"/>
                    <a:pt x="21110" y="3921"/>
                    <a:pt x="21038" y="4031"/>
                  </a:cubicBezTo>
                  <a:cubicBezTo>
                    <a:pt x="20894" y="4031"/>
                    <a:pt x="20822" y="4142"/>
                    <a:pt x="20678" y="4253"/>
                  </a:cubicBezTo>
                  <a:cubicBezTo>
                    <a:pt x="20534" y="4364"/>
                    <a:pt x="20030" y="4364"/>
                    <a:pt x="20030" y="4031"/>
                  </a:cubicBezTo>
                  <a:cubicBezTo>
                    <a:pt x="19886" y="3588"/>
                    <a:pt x="19814" y="3367"/>
                    <a:pt x="19526" y="3145"/>
                  </a:cubicBezTo>
                  <a:cubicBezTo>
                    <a:pt x="19310" y="3035"/>
                    <a:pt x="18878" y="3035"/>
                    <a:pt x="18806" y="2591"/>
                  </a:cubicBezTo>
                  <a:cubicBezTo>
                    <a:pt x="18734" y="1927"/>
                    <a:pt x="18590" y="1151"/>
                    <a:pt x="18302" y="598"/>
                  </a:cubicBezTo>
                  <a:cubicBezTo>
                    <a:pt x="18086" y="265"/>
                    <a:pt x="17798" y="265"/>
                    <a:pt x="17510" y="44"/>
                  </a:cubicBezTo>
                  <a:cubicBezTo>
                    <a:pt x="17222" y="-67"/>
                    <a:pt x="16718" y="44"/>
                    <a:pt x="16430" y="265"/>
                  </a:cubicBezTo>
                  <a:cubicBezTo>
                    <a:pt x="16358" y="376"/>
                    <a:pt x="16214" y="487"/>
                    <a:pt x="16142" y="598"/>
                  </a:cubicBezTo>
                  <a:cubicBezTo>
                    <a:pt x="16142" y="708"/>
                    <a:pt x="16358" y="708"/>
                    <a:pt x="16358" y="819"/>
                  </a:cubicBezTo>
                  <a:cubicBezTo>
                    <a:pt x="16430" y="1262"/>
                    <a:pt x="16070" y="1595"/>
                    <a:pt x="15998" y="1927"/>
                  </a:cubicBezTo>
                  <a:cubicBezTo>
                    <a:pt x="15926" y="2038"/>
                    <a:pt x="15926" y="2148"/>
                    <a:pt x="15926" y="2259"/>
                  </a:cubicBezTo>
                  <a:cubicBezTo>
                    <a:pt x="15926" y="2370"/>
                    <a:pt x="15926" y="2370"/>
                    <a:pt x="15926" y="2481"/>
                  </a:cubicBezTo>
                  <a:cubicBezTo>
                    <a:pt x="15926" y="2702"/>
                    <a:pt x="15710" y="2702"/>
                    <a:pt x="15566" y="2813"/>
                  </a:cubicBezTo>
                  <a:cubicBezTo>
                    <a:pt x="15494" y="2813"/>
                    <a:pt x="15422" y="2924"/>
                    <a:pt x="15350" y="2924"/>
                  </a:cubicBezTo>
                  <a:cubicBezTo>
                    <a:pt x="15278" y="2924"/>
                    <a:pt x="14918" y="2702"/>
                    <a:pt x="14918" y="2702"/>
                  </a:cubicBezTo>
                  <a:cubicBezTo>
                    <a:pt x="14846" y="2924"/>
                    <a:pt x="14774" y="3256"/>
                    <a:pt x="14702" y="3478"/>
                  </a:cubicBezTo>
                  <a:cubicBezTo>
                    <a:pt x="14702" y="3588"/>
                    <a:pt x="14630" y="3699"/>
                    <a:pt x="14630" y="3810"/>
                  </a:cubicBezTo>
                  <a:cubicBezTo>
                    <a:pt x="14630" y="3810"/>
                    <a:pt x="14486" y="4475"/>
                    <a:pt x="14702" y="4253"/>
                  </a:cubicBezTo>
                  <a:cubicBezTo>
                    <a:pt x="14774" y="4142"/>
                    <a:pt x="14774" y="4142"/>
                    <a:pt x="14918" y="4142"/>
                  </a:cubicBezTo>
                  <a:cubicBezTo>
                    <a:pt x="14990" y="4142"/>
                    <a:pt x="15134" y="4364"/>
                    <a:pt x="15206" y="4253"/>
                  </a:cubicBezTo>
                  <a:cubicBezTo>
                    <a:pt x="15494" y="3921"/>
                    <a:pt x="15710" y="4142"/>
                    <a:pt x="15926" y="4585"/>
                  </a:cubicBezTo>
                  <a:cubicBezTo>
                    <a:pt x="15998" y="4696"/>
                    <a:pt x="16142" y="4918"/>
                    <a:pt x="16070" y="5028"/>
                  </a:cubicBezTo>
                  <a:cubicBezTo>
                    <a:pt x="16070" y="5028"/>
                    <a:pt x="15782" y="4918"/>
                    <a:pt x="15710" y="4918"/>
                  </a:cubicBezTo>
                  <a:cubicBezTo>
                    <a:pt x="15494" y="5028"/>
                    <a:pt x="15206" y="5028"/>
                    <a:pt x="14990" y="5139"/>
                  </a:cubicBezTo>
                  <a:cubicBezTo>
                    <a:pt x="14774" y="5250"/>
                    <a:pt x="14774" y="5915"/>
                    <a:pt x="14486" y="5915"/>
                  </a:cubicBezTo>
                  <a:cubicBezTo>
                    <a:pt x="14342" y="5915"/>
                    <a:pt x="14198" y="5804"/>
                    <a:pt x="14126" y="6025"/>
                  </a:cubicBezTo>
                  <a:cubicBezTo>
                    <a:pt x="14054" y="6136"/>
                    <a:pt x="13910" y="6358"/>
                    <a:pt x="13766" y="6358"/>
                  </a:cubicBezTo>
                  <a:cubicBezTo>
                    <a:pt x="13550" y="6247"/>
                    <a:pt x="13118" y="5804"/>
                    <a:pt x="13046" y="6468"/>
                  </a:cubicBezTo>
                  <a:cubicBezTo>
                    <a:pt x="13046" y="6690"/>
                    <a:pt x="13190" y="6801"/>
                    <a:pt x="13190" y="6911"/>
                  </a:cubicBezTo>
                  <a:cubicBezTo>
                    <a:pt x="13190" y="7133"/>
                    <a:pt x="12974" y="7133"/>
                    <a:pt x="12902" y="7244"/>
                  </a:cubicBezTo>
                  <a:cubicBezTo>
                    <a:pt x="12686" y="7576"/>
                    <a:pt x="12614" y="7908"/>
                    <a:pt x="12326" y="7908"/>
                  </a:cubicBezTo>
                  <a:cubicBezTo>
                    <a:pt x="11966" y="7908"/>
                    <a:pt x="11606" y="7908"/>
                    <a:pt x="11246" y="8019"/>
                  </a:cubicBezTo>
                  <a:cubicBezTo>
                    <a:pt x="11102" y="8130"/>
                    <a:pt x="10814" y="8573"/>
                    <a:pt x="10742" y="8462"/>
                  </a:cubicBezTo>
                  <a:cubicBezTo>
                    <a:pt x="10598" y="8462"/>
                    <a:pt x="10526" y="8241"/>
                    <a:pt x="10454" y="8241"/>
                  </a:cubicBezTo>
                  <a:cubicBezTo>
                    <a:pt x="10310" y="8241"/>
                    <a:pt x="10238" y="8241"/>
                    <a:pt x="10094" y="8241"/>
                  </a:cubicBezTo>
                  <a:cubicBezTo>
                    <a:pt x="9950" y="8130"/>
                    <a:pt x="9806" y="8130"/>
                    <a:pt x="9662" y="7908"/>
                  </a:cubicBezTo>
                  <a:cubicBezTo>
                    <a:pt x="9518" y="7798"/>
                    <a:pt x="9446" y="7798"/>
                    <a:pt x="9374" y="7687"/>
                  </a:cubicBezTo>
                  <a:cubicBezTo>
                    <a:pt x="9086" y="7687"/>
                    <a:pt x="8942" y="7687"/>
                    <a:pt x="8654" y="7687"/>
                  </a:cubicBezTo>
                  <a:cubicBezTo>
                    <a:pt x="8438" y="7687"/>
                    <a:pt x="8078" y="7798"/>
                    <a:pt x="7790" y="7687"/>
                  </a:cubicBezTo>
                  <a:cubicBezTo>
                    <a:pt x="7718" y="7687"/>
                    <a:pt x="7646" y="7465"/>
                    <a:pt x="7646" y="7355"/>
                  </a:cubicBezTo>
                  <a:cubicBezTo>
                    <a:pt x="7502" y="7133"/>
                    <a:pt x="7430" y="6911"/>
                    <a:pt x="7286" y="6690"/>
                  </a:cubicBezTo>
                  <a:cubicBezTo>
                    <a:pt x="7070" y="6468"/>
                    <a:pt x="6926" y="6136"/>
                    <a:pt x="6710" y="6136"/>
                  </a:cubicBezTo>
                  <a:cubicBezTo>
                    <a:pt x="6566" y="6136"/>
                    <a:pt x="5774" y="6136"/>
                    <a:pt x="5918" y="5693"/>
                  </a:cubicBezTo>
                  <a:cubicBezTo>
                    <a:pt x="6062" y="5250"/>
                    <a:pt x="5990" y="4475"/>
                    <a:pt x="5630" y="4142"/>
                  </a:cubicBezTo>
                  <a:cubicBezTo>
                    <a:pt x="5342" y="3810"/>
                    <a:pt x="4982" y="3810"/>
                    <a:pt x="4910" y="3145"/>
                  </a:cubicBezTo>
                  <a:cubicBezTo>
                    <a:pt x="4838" y="3256"/>
                    <a:pt x="4766" y="3145"/>
                    <a:pt x="4694" y="3256"/>
                  </a:cubicBezTo>
                  <a:cubicBezTo>
                    <a:pt x="4622" y="3367"/>
                    <a:pt x="4622" y="3367"/>
                    <a:pt x="4622" y="3478"/>
                  </a:cubicBezTo>
                  <a:cubicBezTo>
                    <a:pt x="4478" y="3810"/>
                    <a:pt x="4262" y="3699"/>
                    <a:pt x="4190" y="4031"/>
                  </a:cubicBezTo>
                  <a:cubicBezTo>
                    <a:pt x="4190" y="4253"/>
                    <a:pt x="4334" y="4475"/>
                    <a:pt x="4262" y="4585"/>
                  </a:cubicBezTo>
                  <a:cubicBezTo>
                    <a:pt x="4190" y="4696"/>
                    <a:pt x="4046" y="4807"/>
                    <a:pt x="3974" y="4807"/>
                  </a:cubicBezTo>
                  <a:cubicBezTo>
                    <a:pt x="3902" y="4918"/>
                    <a:pt x="3830" y="4696"/>
                    <a:pt x="3758" y="4807"/>
                  </a:cubicBezTo>
                  <a:cubicBezTo>
                    <a:pt x="3614" y="4807"/>
                    <a:pt x="3542" y="4696"/>
                    <a:pt x="3398" y="4585"/>
                  </a:cubicBezTo>
                  <a:cubicBezTo>
                    <a:pt x="3326" y="4475"/>
                    <a:pt x="3254" y="5028"/>
                    <a:pt x="3182" y="5139"/>
                  </a:cubicBezTo>
                  <a:cubicBezTo>
                    <a:pt x="3182" y="5250"/>
                    <a:pt x="3110" y="5471"/>
                    <a:pt x="3110" y="5582"/>
                  </a:cubicBezTo>
                  <a:cubicBezTo>
                    <a:pt x="3110" y="5804"/>
                    <a:pt x="3182" y="5804"/>
                    <a:pt x="3182" y="5915"/>
                  </a:cubicBezTo>
                  <a:cubicBezTo>
                    <a:pt x="3182" y="6136"/>
                    <a:pt x="2750" y="5915"/>
                    <a:pt x="2750" y="5915"/>
                  </a:cubicBezTo>
                  <a:cubicBezTo>
                    <a:pt x="2606" y="6025"/>
                    <a:pt x="2318" y="6025"/>
                    <a:pt x="2246" y="6136"/>
                  </a:cubicBezTo>
                  <a:cubicBezTo>
                    <a:pt x="2318" y="6025"/>
                    <a:pt x="2390" y="6801"/>
                    <a:pt x="2390" y="6911"/>
                  </a:cubicBezTo>
                  <a:cubicBezTo>
                    <a:pt x="2462" y="7022"/>
                    <a:pt x="2534" y="7133"/>
                    <a:pt x="2606" y="7244"/>
                  </a:cubicBezTo>
                  <a:cubicBezTo>
                    <a:pt x="2606" y="7355"/>
                    <a:pt x="2390" y="7576"/>
                    <a:pt x="2318" y="7687"/>
                  </a:cubicBezTo>
                  <a:cubicBezTo>
                    <a:pt x="2246" y="7798"/>
                    <a:pt x="2318" y="8130"/>
                    <a:pt x="2246" y="8130"/>
                  </a:cubicBezTo>
                  <a:cubicBezTo>
                    <a:pt x="2174" y="8241"/>
                    <a:pt x="2030" y="8241"/>
                    <a:pt x="1958" y="8351"/>
                  </a:cubicBezTo>
                  <a:cubicBezTo>
                    <a:pt x="1814" y="8462"/>
                    <a:pt x="1742" y="8573"/>
                    <a:pt x="1670" y="8684"/>
                  </a:cubicBezTo>
                  <a:cubicBezTo>
                    <a:pt x="1526" y="8684"/>
                    <a:pt x="1454" y="8684"/>
                    <a:pt x="1310" y="8795"/>
                  </a:cubicBezTo>
                  <a:cubicBezTo>
                    <a:pt x="1166" y="8795"/>
                    <a:pt x="1094" y="8905"/>
                    <a:pt x="1022" y="9127"/>
                  </a:cubicBezTo>
                  <a:cubicBezTo>
                    <a:pt x="1022" y="9127"/>
                    <a:pt x="734" y="9238"/>
                    <a:pt x="734" y="9238"/>
                  </a:cubicBezTo>
                  <a:cubicBezTo>
                    <a:pt x="734" y="9238"/>
                    <a:pt x="734" y="9127"/>
                    <a:pt x="734" y="9127"/>
                  </a:cubicBezTo>
                  <a:cubicBezTo>
                    <a:pt x="662" y="9127"/>
                    <a:pt x="590" y="9127"/>
                    <a:pt x="446" y="9127"/>
                  </a:cubicBezTo>
                  <a:cubicBezTo>
                    <a:pt x="374" y="9127"/>
                    <a:pt x="158" y="9348"/>
                    <a:pt x="158" y="9459"/>
                  </a:cubicBezTo>
                  <a:cubicBezTo>
                    <a:pt x="86" y="9681"/>
                    <a:pt x="14" y="9902"/>
                    <a:pt x="14" y="10013"/>
                  </a:cubicBezTo>
                  <a:cubicBezTo>
                    <a:pt x="-58" y="10235"/>
                    <a:pt x="158" y="10456"/>
                    <a:pt x="230" y="10456"/>
                  </a:cubicBezTo>
                  <a:cubicBezTo>
                    <a:pt x="446" y="10456"/>
                    <a:pt x="374" y="10456"/>
                    <a:pt x="446" y="10788"/>
                  </a:cubicBezTo>
                  <a:cubicBezTo>
                    <a:pt x="446" y="10899"/>
                    <a:pt x="518" y="10899"/>
                    <a:pt x="518" y="11121"/>
                  </a:cubicBezTo>
                  <a:cubicBezTo>
                    <a:pt x="518" y="11121"/>
                    <a:pt x="446" y="11342"/>
                    <a:pt x="446" y="11342"/>
                  </a:cubicBezTo>
                  <a:cubicBezTo>
                    <a:pt x="590" y="11453"/>
                    <a:pt x="662" y="11453"/>
                    <a:pt x="734" y="11564"/>
                  </a:cubicBezTo>
                  <a:cubicBezTo>
                    <a:pt x="878" y="11785"/>
                    <a:pt x="806" y="12007"/>
                    <a:pt x="950" y="12118"/>
                  </a:cubicBezTo>
                  <a:cubicBezTo>
                    <a:pt x="1094" y="12228"/>
                    <a:pt x="1238" y="12339"/>
                    <a:pt x="1382" y="12450"/>
                  </a:cubicBezTo>
                  <a:cubicBezTo>
                    <a:pt x="1454" y="12450"/>
                    <a:pt x="1526" y="12339"/>
                    <a:pt x="1598" y="12228"/>
                  </a:cubicBezTo>
                  <a:cubicBezTo>
                    <a:pt x="1814" y="12007"/>
                    <a:pt x="2174" y="12118"/>
                    <a:pt x="2318" y="12450"/>
                  </a:cubicBezTo>
                  <a:cubicBezTo>
                    <a:pt x="2390" y="12671"/>
                    <a:pt x="2246" y="12782"/>
                    <a:pt x="2174" y="12893"/>
                  </a:cubicBezTo>
                  <a:cubicBezTo>
                    <a:pt x="2102" y="13004"/>
                    <a:pt x="2102" y="13004"/>
                    <a:pt x="2102" y="13115"/>
                  </a:cubicBezTo>
                  <a:cubicBezTo>
                    <a:pt x="2030" y="13336"/>
                    <a:pt x="1958" y="13336"/>
                    <a:pt x="1886" y="13336"/>
                  </a:cubicBezTo>
                  <a:cubicBezTo>
                    <a:pt x="1670" y="13558"/>
                    <a:pt x="2246" y="13890"/>
                    <a:pt x="2030" y="14111"/>
                  </a:cubicBezTo>
                  <a:cubicBezTo>
                    <a:pt x="1958" y="14333"/>
                    <a:pt x="1886" y="14222"/>
                    <a:pt x="1742" y="14222"/>
                  </a:cubicBezTo>
                  <a:cubicBezTo>
                    <a:pt x="1454" y="14111"/>
                    <a:pt x="1814" y="14555"/>
                    <a:pt x="1814" y="14555"/>
                  </a:cubicBezTo>
                  <a:cubicBezTo>
                    <a:pt x="1814" y="14776"/>
                    <a:pt x="1742" y="14887"/>
                    <a:pt x="1886" y="14887"/>
                  </a:cubicBezTo>
                  <a:cubicBezTo>
                    <a:pt x="2030" y="14998"/>
                    <a:pt x="2030" y="15108"/>
                    <a:pt x="2174" y="15219"/>
                  </a:cubicBezTo>
                  <a:cubicBezTo>
                    <a:pt x="2318" y="15219"/>
                    <a:pt x="2390" y="15441"/>
                    <a:pt x="2534" y="15551"/>
                  </a:cubicBezTo>
                  <a:cubicBezTo>
                    <a:pt x="2534" y="15551"/>
                    <a:pt x="2606" y="15662"/>
                    <a:pt x="2678" y="15662"/>
                  </a:cubicBezTo>
                  <a:cubicBezTo>
                    <a:pt x="2750" y="15662"/>
                    <a:pt x="2678" y="15441"/>
                    <a:pt x="2822" y="15441"/>
                  </a:cubicBezTo>
                  <a:cubicBezTo>
                    <a:pt x="3110" y="15441"/>
                    <a:pt x="3254" y="16216"/>
                    <a:pt x="3542" y="16216"/>
                  </a:cubicBezTo>
                  <a:cubicBezTo>
                    <a:pt x="3686" y="16216"/>
                    <a:pt x="3686" y="16548"/>
                    <a:pt x="3830" y="16548"/>
                  </a:cubicBezTo>
                  <a:cubicBezTo>
                    <a:pt x="3974" y="16659"/>
                    <a:pt x="4046" y="16881"/>
                    <a:pt x="4118" y="16881"/>
                  </a:cubicBezTo>
                  <a:cubicBezTo>
                    <a:pt x="4262" y="16659"/>
                    <a:pt x="4262" y="16991"/>
                    <a:pt x="4406" y="16991"/>
                  </a:cubicBezTo>
                  <a:cubicBezTo>
                    <a:pt x="4478" y="16991"/>
                    <a:pt x="4478" y="16881"/>
                    <a:pt x="4550" y="16881"/>
                  </a:cubicBezTo>
                  <a:cubicBezTo>
                    <a:pt x="4622" y="16881"/>
                    <a:pt x="4622" y="16991"/>
                    <a:pt x="4694" y="17102"/>
                  </a:cubicBezTo>
                  <a:cubicBezTo>
                    <a:pt x="4838" y="17102"/>
                    <a:pt x="4982" y="17102"/>
                    <a:pt x="5126" y="16991"/>
                  </a:cubicBezTo>
                  <a:cubicBezTo>
                    <a:pt x="5342" y="16881"/>
                    <a:pt x="5198" y="17102"/>
                    <a:pt x="5270" y="17213"/>
                  </a:cubicBezTo>
                  <a:cubicBezTo>
                    <a:pt x="5270" y="17213"/>
                    <a:pt x="5414" y="16881"/>
                    <a:pt x="5486" y="16881"/>
                  </a:cubicBezTo>
                  <a:cubicBezTo>
                    <a:pt x="5558" y="16770"/>
                    <a:pt x="5702" y="16770"/>
                    <a:pt x="5774" y="16881"/>
                  </a:cubicBezTo>
                  <a:cubicBezTo>
                    <a:pt x="5918" y="17102"/>
                    <a:pt x="6062" y="16881"/>
                    <a:pt x="6206" y="16991"/>
                  </a:cubicBezTo>
                  <a:cubicBezTo>
                    <a:pt x="6350" y="17102"/>
                    <a:pt x="6494" y="16881"/>
                    <a:pt x="6566" y="16659"/>
                  </a:cubicBezTo>
                  <a:cubicBezTo>
                    <a:pt x="6638" y="16659"/>
                    <a:pt x="6638" y="16548"/>
                    <a:pt x="6710" y="16548"/>
                  </a:cubicBezTo>
                  <a:cubicBezTo>
                    <a:pt x="6782" y="16438"/>
                    <a:pt x="6854" y="16548"/>
                    <a:pt x="6926" y="16438"/>
                  </a:cubicBezTo>
                  <a:cubicBezTo>
                    <a:pt x="6998" y="16327"/>
                    <a:pt x="7070" y="16105"/>
                    <a:pt x="7214" y="16216"/>
                  </a:cubicBezTo>
                  <a:cubicBezTo>
                    <a:pt x="7358" y="16327"/>
                    <a:pt x="7358" y="16327"/>
                    <a:pt x="7574" y="16105"/>
                  </a:cubicBezTo>
                  <a:cubicBezTo>
                    <a:pt x="7646" y="15995"/>
                    <a:pt x="7790" y="16327"/>
                    <a:pt x="7790" y="16438"/>
                  </a:cubicBezTo>
                  <a:cubicBezTo>
                    <a:pt x="7718" y="16659"/>
                    <a:pt x="7574" y="16770"/>
                    <a:pt x="7718" y="16770"/>
                  </a:cubicBezTo>
                  <a:cubicBezTo>
                    <a:pt x="7934" y="16770"/>
                    <a:pt x="7934" y="16770"/>
                    <a:pt x="8150" y="16659"/>
                  </a:cubicBezTo>
                  <a:cubicBezTo>
                    <a:pt x="8222" y="16659"/>
                    <a:pt x="8294" y="16991"/>
                    <a:pt x="8294" y="17102"/>
                  </a:cubicBezTo>
                  <a:cubicBezTo>
                    <a:pt x="8294" y="17102"/>
                    <a:pt x="8294" y="17324"/>
                    <a:pt x="8366" y="17213"/>
                  </a:cubicBezTo>
                  <a:cubicBezTo>
                    <a:pt x="8366" y="17213"/>
                    <a:pt x="8510" y="17213"/>
                    <a:pt x="8510" y="17324"/>
                  </a:cubicBezTo>
                  <a:cubicBezTo>
                    <a:pt x="8510" y="17435"/>
                    <a:pt x="8366" y="17545"/>
                    <a:pt x="8438" y="17656"/>
                  </a:cubicBezTo>
                  <a:cubicBezTo>
                    <a:pt x="8510" y="17878"/>
                    <a:pt x="8438" y="18210"/>
                    <a:pt x="8366" y="18321"/>
                  </a:cubicBezTo>
                  <a:cubicBezTo>
                    <a:pt x="8294" y="18542"/>
                    <a:pt x="8150" y="18653"/>
                    <a:pt x="8078" y="18764"/>
                  </a:cubicBezTo>
                  <a:cubicBezTo>
                    <a:pt x="8078" y="18875"/>
                    <a:pt x="8078" y="19428"/>
                    <a:pt x="8006" y="19318"/>
                  </a:cubicBezTo>
                  <a:cubicBezTo>
                    <a:pt x="8078" y="19428"/>
                    <a:pt x="8510" y="19096"/>
                    <a:pt x="8582" y="19318"/>
                  </a:cubicBezTo>
                  <a:cubicBezTo>
                    <a:pt x="8582" y="19318"/>
                    <a:pt x="8438" y="19428"/>
                    <a:pt x="8510" y="19650"/>
                  </a:cubicBezTo>
                  <a:cubicBezTo>
                    <a:pt x="8582" y="19871"/>
                    <a:pt x="8798" y="19871"/>
                    <a:pt x="8726" y="19982"/>
                  </a:cubicBezTo>
                  <a:cubicBezTo>
                    <a:pt x="8726" y="20093"/>
                    <a:pt x="8654" y="20315"/>
                    <a:pt x="8654" y="20425"/>
                  </a:cubicBezTo>
                  <a:cubicBezTo>
                    <a:pt x="8726" y="20536"/>
                    <a:pt x="8942" y="20425"/>
                    <a:pt x="8942" y="20536"/>
                  </a:cubicBezTo>
                  <a:cubicBezTo>
                    <a:pt x="8942" y="20536"/>
                    <a:pt x="8942" y="20647"/>
                    <a:pt x="8942" y="20647"/>
                  </a:cubicBezTo>
                  <a:cubicBezTo>
                    <a:pt x="8942" y="20868"/>
                    <a:pt x="9014" y="20758"/>
                    <a:pt x="9086" y="20758"/>
                  </a:cubicBezTo>
                  <a:cubicBezTo>
                    <a:pt x="9158" y="20758"/>
                    <a:pt x="9230" y="20647"/>
                    <a:pt x="9302" y="20758"/>
                  </a:cubicBezTo>
                  <a:cubicBezTo>
                    <a:pt x="9374" y="20758"/>
                    <a:pt x="9446" y="20868"/>
                    <a:pt x="9518" y="20979"/>
                  </a:cubicBezTo>
                  <a:cubicBezTo>
                    <a:pt x="9662" y="21090"/>
                    <a:pt x="9590" y="20647"/>
                    <a:pt x="9590" y="20536"/>
                  </a:cubicBezTo>
                  <a:cubicBezTo>
                    <a:pt x="9446" y="20093"/>
                    <a:pt x="9590" y="20315"/>
                    <a:pt x="9734" y="20093"/>
                  </a:cubicBezTo>
                  <a:cubicBezTo>
                    <a:pt x="9878" y="19982"/>
                    <a:pt x="9806" y="20093"/>
                    <a:pt x="9950" y="20204"/>
                  </a:cubicBezTo>
                  <a:cubicBezTo>
                    <a:pt x="9950" y="20204"/>
                    <a:pt x="10094" y="20093"/>
                    <a:pt x="10094" y="20093"/>
                  </a:cubicBezTo>
                  <a:cubicBezTo>
                    <a:pt x="10094" y="20204"/>
                    <a:pt x="10238" y="19982"/>
                    <a:pt x="10238" y="20093"/>
                  </a:cubicBezTo>
                  <a:cubicBezTo>
                    <a:pt x="10310" y="20204"/>
                    <a:pt x="10310" y="20315"/>
                    <a:pt x="10454" y="20093"/>
                  </a:cubicBezTo>
                  <a:cubicBezTo>
                    <a:pt x="10526" y="19982"/>
                    <a:pt x="10526" y="20093"/>
                    <a:pt x="10598" y="19982"/>
                  </a:cubicBezTo>
                  <a:cubicBezTo>
                    <a:pt x="10670" y="19871"/>
                    <a:pt x="10670" y="19650"/>
                    <a:pt x="10814" y="19650"/>
                  </a:cubicBezTo>
                  <a:cubicBezTo>
                    <a:pt x="10886" y="19650"/>
                    <a:pt x="10958" y="19871"/>
                    <a:pt x="11102" y="19871"/>
                  </a:cubicBezTo>
                  <a:cubicBezTo>
                    <a:pt x="11102" y="19871"/>
                    <a:pt x="11390" y="19982"/>
                    <a:pt x="11390" y="19982"/>
                  </a:cubicBezTo>
                  <a:cubicBezTo>
                    <a:pt x="11390" y="20093"/>
                    <a:pt x="11246" y="20204"/>
                    <a:pt x="11246" y="20315"/>
                  </a:cubicBezTo>
                  <a:cubicBezTo>
                    <a:pt x="11318" y="20425"/>
                    <a:pt x="11462" y="20536"/>
                    <a:pt x="11534" y="20647"/>
                  </a:cubicBezTo>
                  <a:cubicBezTo>
                    <a:pt x="11678" y="20758"/>
                    <a:pt x="11966" y="20868"/>
                    <a:pt x="12038" y="20536"/>
                  </a:cubicBezTo>
                  <a:cubicBezTo>
                    <a:pt x="12038" y="20536"/>
                    <a:pt x="12182" y="20758"/>
                    <a:pt x="12182" y="20758"/>
                  </a:cubicBezTo>
                  <a:cubicBezTo>
                    <a:pt x="12254" y="20868"/>
                    <a:pt x="12326" y="20647"/>
                    <a:pt x="12470" y="20758"/>
                  </a:cubicBezTo>
                  <a:cubicBezTo>
                    <a:pt x="12542" y="20868"/>
                    <a:pt x="12398" y="20979"/>
                    <a:pt x="12398" y="21090"/>
                  </a:cubicBezTo>
                  <a:cubicBezTo>
                    <a:pt x="12398" y="21201"/>
                    <a:pt x="12542" y="21422"/>
                    <a:pt x="12542" y="21533"/>
                  </a:cubicBezTo>
                  <a:cubicBezTo>
                    <a:pt x="12614" y="21533"/>
                    <a:pt x="12686" y="21422"/>
                    <a:pt x="12758" y="21422"/>
                  </a:cubicBezTo>
                  <a:cubicBezTo>
                    <a:pt x="12758" y="21311"/>
                    <a:pt x="12542" y="21201"/>
                    <a:pt x="12614" y="21090"/>
                  </a:cubicBezTo>
                  <a:cubicBezTo>
                    <a:pt x="12758" y="20758"/>
                    <a:pt x="12902" y="20758"/>
                    <a:pt x="13118" y="20647"/>
                  </a:cubicBezTo>
                  <a:cubicBezTo>
                    <a:pt x="13262" y="20536"/>
                    <a:pt x="13406" y="20536"/>
                    <a:pt x="13550" y="20536"/>
                  </a:cubicBezTo>
                  <a:cubicBezTo>
                    <a:pt x="13622" y="20536"/>
                    <a:pt x="13622" y="20315"/>
                    <a:pt x="13694" y="20315"/>
                  </a:cubicBezTo>
                  <a:cubicBezTo>
                    <a:pt x="13838" y="20315"/>
                    <a:pt x="13766" y="20204"/>
                    <a:pt x="13766" y="20093"/>
                  </a:cubicBezTo>
                  <a:cubicBezTo>
                    <a:pt x="13766" y="20204"/>
                    <a:pt x="14054" y="20093"/>
                    <a:pt x="14054" y="20093"/>
                  </a:cubicBezTo>
                  <a:cubicBezTo>
                    <a:pt x="14198" y="19982"/>
                    <a:pt x="14342" y="20093"/>
                    <a:pt x="14486" y="20093"/>
                  </a:cubicBezTo>
                  <a:cubicBezTo>
                    <a:pt x="14630" y="20093"/>
                    <a:pt x="14702" y="19982"/>
                    <a:pt x="14846" y="19871"/>
                  </a:cubicBezTo>
                  <a:cubicBezTo>
                    <a:pt x="14918" y="19871"/>
                    <a:pt x="14918" y="19539"/>
                    <a:pt x="14990" y="19539"/>
                  </a:cubicBezTo>
                  <a:cubicBezTo>
                    <a:pt x="15134" y="19539"/>
                    <a:pt x="15206" y="19428"/>
                    <a:pt x="15278" y="19318"/>
                  </a:cubicBezTo>
                  <a:cubicBezTo>
                    <a:pt x="15350" y="19318"/>
                    <a:pt x="15422" y="19207"/>
                    <a:pt x="15422" y="19096"/>
                  </a:cubicBezTo>
                  <a:cubicBezTo>
                    <a:pt x="15350" y="19096"/>
                    <a:pt x="15638" y="18985"/>
                    <a:pt x="15638" y="18985"/>
                  </a:cubicBezTo>
                  <a:cubicBezTo>
                    <a:pt x="15710" y="18875"/>
                    <a:pt x="15782" y="18653"/>
                    <a:pt x="15854" y="18542"/>
                  </a:cubicBezTo>
                  <a:cubicBezTo>
                    <a:pt x="15926" y="18431"/>
                    <a:pt x="15926" y="18431"/>
                    <a:pt x="15926" y="18321"/>
                  </a:cubicBezTo>
                  <a:cubicBezTo>
                    <a:pt x="15998" y="18099"/>
                    <a:pt x="15854" y="18210"/>
                    <a:pt x="15854" y="18099"/>
                  </a:cubicBezTo>
                  <a:cubicBezTo>
                    <a:pt x="15854" y="18099"/>
                    <a:pt x="16214" y="18099"/>
                    <a:pt x="15998" y="17878"/>
                  </a:cubicBezTo>
                  <a:cubicBezTo>
                    <a:pt x="15926" y="17767"/>
                    <a:pt x="15998" y="17767"/>
                    <a:pt x="16070" y="17767"/>
                  </a:cubicBezTo>
                  <a:cubicBezTo>
                    <a:pt x="16142" y="17767"/>
                    <a:pt x="16142" y="17656"/>
                    <a:pt x="16214" y="17545"/>
                  </a:cubicBezTo>
                  <a:cubicBezTo>
                    <a:pt x="16286" y="17435"/>
                    <a:pt x="16286" y="17324"/>
                    <a:pt x="16358" y="17213"/>
                  </a:cubicBezTo>
                  <a:cubicBezTo>
                    <a:pt x="16358" y="17213"/>
                    <a:pt x="16358" y="16991"/>
                    <a:pt x="16358" y="16991"/>
                  </a:cubicBezTo>
                  <a:cubicBezTo>
                    <a:pt x="16430" y="16881"/>
                    <a:pt x="16502" y="16881"/>
                    <a:pt x="16574" y="16770"/>
                  </a:cubicBezTo>
                  <a:cubicBezTo>
                    <a:pt x="16646" y="16659"/>
                    <a:pt x="16574" y="16548"/>
                    <a:pt x="16574" y="16548"/>
                  </a:cubicBezTo>
                  <a:cubicBezTo>
                    <a:pt x="16574" y="16438"/>
                    <a:pt x="16646" y="16438"/>
                    <a:pt x="16646" y="16438"/>
                  </a:cubicBezTo>
                  <a:cubicBezTo>
                    <a:pt x="16718" y="16438"/>
                    <a:pt x="16646" y="16216"/>
                    <a:pt x="16646" y="16216"/>
                  </a:cubicBezTo>
                  <a:cubicBezTo>
                    <a:pt x="16646" y="16216"/>
                    <a:pt x="16790" y="16327"/>
                    <a:pt x="16790" y="16216"/>
                  </a:cubicBezTo>
                  <a:cubicBezTo>
                    <a:pt x="16934" y="16105"/>
                    <a:pt x="16790" y="16105"/>
                    <a:pt x="16718" y="15995"/>
                  </a:cubicBezTo>
                  <a:cubicBezTo>
                    <a:pt x="16718" y="15995"/>
                    <a:pt x="16934" y="15773"/>
                    <a:pt x="16934" y="15773"/>
                  </a:cubicBezTo>
                  <a:cubicBezTo>
                    <a:pt x="16862" y="15995"/>
                    <a:pt x="16646" y="15662"/>
                    <a:pt x="16574" y="15551"/>
                  </a:cubicBezTo>
                  <a:cubicBezTo>
                    <a:pt x="16574" y="15551"/>
                    <a:pt x="16502" y="15662"/>
                    <a:pt x="16430" y="15662"/>
                  </a:cubicBezTo>
                  <a:cubicBezTo>
                    <a:pt x="16358" y="15773"/>
                    <a:pt x="16286" y="15551"/>
                    <a:pt x="16214" y="15662"/>
                  </a:cubicBezTo>
                  <a:cubicBezTo>
                    <a:pt x="16358" y="15551"/>
                    <a:pt x="16502" y="15441"/>
                    <a:pt x="16574" y="15330"/>
                  </a:cubicBezTo>
                  <a:cubicBezTo>
                    <a:pt x="16646" y="15219"/>
                    <a:pt x="16862" y="15219"/>
                    <a:pt x="16718" y="14998"/>
                  </a:cubicBezTo>
                  <a:cubicBezTo>
                    <a:pt x="16574" y="14887"/>
                    <a:pt x="16502" y="14776"/>
                    <a:pt x="16358" y="14555"/>
                  </a:cubicBezTo>
                  <a:cubicBezTo>
                    <a:pt x="16358" y="14444"/>
                    <a:pt x="15998" y="14665"/>
                    <a:pt x="15998" y="14333"/>
                  </a:cubicBezTo>
                  <a:cubicBezTo>
                    <a:pt x="15998" y="14555"/>
                    <a:pt x="16358" y="14555"/>
                    <a:pt x="16430" y="14555"/>
                  </a:cubicBezTo>
                  <a:cubicBezTo>
                    <a:pt x="16502" y="14555"/>
                    <a:pt x="16718" y="14887"/>
                    <a:pt x="16790" y="14665"/>
                  </a:cubicBezTo>
                  <a:cubicBezTo>
                    <a:pt x="16862" y="14444"/>
                    <a:pt x="16430" y="14222"/>
                    <a:pt x="16430" y="14001"/>
                  </a:cubicBezTo>
                  <a:cubicBezTo>
                    <a:pt x="16358" y="13779"/>
                    <a:pt x="16358" y="13336"/>
                    <a:pt x="16214" y="13225"/>
                  </a:cubicBezTo>
                  <a:cubicBezTo>
                    <a:pt x="16142" y="13004"/>
                    <a:pt x="15710" y="13004"/>
                    <a:pt x="15854" y="12671"/>
                  </a:cubicBezTo>
                  <a:cubicBezTo>
                    <a:pt x="15926" y="12450"/>
                    <a:pt x="15998" y="12339"/>
                    <a:pt x="16070" y="12228"/>
                  </a:cubicBezTo>
                  <a:cubicBezTo>
                    <a:pt x="16214" y="12007"/>
                    <a:pt x="16070" y="12118"/>
                    <a:pt x="16142" y="12007"/>
                  </a:cubicBezTo>
                  <a:cubicBezTo>
                    <a:pt x="16142" y="11896"/>
                    <a:pt x="16358" y="12007"/>
                    <a:pt x="16358" y="12007"/>
                  </a:cubicBezTo>
                  <a:cubicBezTo>
                    <a:pt x="16430" y="11896"/>
                    <a:pt x="16286" y="11785"/>
                    <a:pt x="16430" y="11675"/>
                  </a:cubicBezTo>
                  <a:cubicBezTo>
                    <a:pt x="16574" y="11675"/>
                    <a:pt x="16646" y="11564"/>
                    <a:pt x="16718" y="11453"/>
                  </a:cubicBezTo>
                  <a:cubicBezTo>
                    <a:pt x="16790" y="11453"/>
                    <a:pt x="16862" y="11453"/>
                    <a:pt x="16862" y="11453"/>
                  </a:cubicBezTo>
                  <a:cubicBezTo>
                    <a:pt x="16934" y="11453"/>
                    <a:pt x="16862" y="11564"/>
                    <a:pt x="16934" y="11564"/>
                  </a:cubicBezTo>
                  <a:cubicBezTo>
                    <a:pt x="17006" y="11675"/>
                    <a:pt x="17078" y="11342"/>
                    <a:pt x="17078" y="11231"/>
                  </a:cubicBezTo>
                  <a:cubicBezTo>
                    <a:pt x="16934" y="11010"/>
                    <a:pt x="16790" y="11121"/>
                    <a:pt x="16718" y="11121"/>
                  </a:cubicBezTo>
                  <a:cubicBezTo>
                    <a:pt x="16574" y="11121"/>
                    <a:pt x="16502" y="10899"/>
                    <a:pt x="16358" y="11010"/>
                  </a:cubicBezTo>
                  <a:cubicBezTo>
                    <a:pt x="16286" y="11010"/>
                    <a:pt x="16214" y="11231"/>
                    <a:pt x="16070" y="11231"/>
                  </a:cubicBezTo>
                  <a:cubicBezTo>
                    <a:pt x="15998" y="11342"/>
                    <a:pt x="15854" y="11342"/>
                    <a:pt x="15782" y="11231"/>
                  </a:cubicBezTo>
                  <a:cubicBezTo>
                    <a:pt x="15710" y="11121"/>
                    <a:pt x="15854" y="10899"/>
                    <a:pt x="15782" y="10788"/>
                  </a:cubicBezTo>
                  <a:cubicBezTo>
                    <a:pt x="15638" y="10678"/>
                    <a:pt x="15062" y="10678"/>
                    <a:pt x="15278" y="10124"/>
                  </a:cubicBezTo>
                  <a:cubicBezTo>
                    <a:pt x="15350" y="10013"/>
                    <a:pt x="15422" y="10124"/>
                    <a:pt x="15566" y="10124"/>
                  </a:cubicBezTo>
                  <a:cubicBezTo>
                    <a:pt x="15638" y="10124"/>
                    <a:pt x="15782" y="10013"/>
                    <a:pt x="15854" y="9902"/>
                  </a:cubicBezTo>
                  <a:cubicBezTo>
                    <a:pt x="15998" y="9570"/>
                    <a:pt x="16214" y="9348"/>
                    <a:pt x="16430" y="9127"/>
                  </a:cubicBezTo>
                  <a:cubicBezTo>
                    <a:pt x="16502" y="8905"/>
                    <a:pt x="16574" y="8905"/>
                    <a:pt x="16718" y="8905"/>
                  </a:cubicBezTo>
                  <a:cubicBezTo>
                    <a:pt x="16718" y="9016"/>
                    <a:pt x="16934" y="9016"/>
                    <a:pt x="16934" y="9127"/>
                  </a:cubicBezTo>
                  <a:cubicBezTo>
                    <a:pt x="16862" y="9238"/>
                    <a:pt x="16862" y="9459"/>
                    <a:pt x="16790" y="9570"/>
                  </a:cubicBezTo>
                  <a:cubicBezTo>
                    <a:pt x="16718" y="9570"/>
                    <a:pt x="16574" y="9681"/>
                    <a:pt x="16574" y="9791"/>
                  </a:cubicBezTo>
                  <a:cubicBezTo>
                    <a:pt x="16574" y="9902"/>
                    <a:pt x="16790" y="9902"/>
                    <a:pt x="16790" y="9902"/>
                  </a:cubicBezTo>
                  <a:cubicBezTo>
                    <a:pt x="16790" y="9902"/>
                    <a:pt x="16502" y="10235"/>
                    <a:pt x="16574" y="10235"/>
                  </a:cubicBezTo>
                  <a:cubicBezTo>
                    <a:pt x="16646" y="10345"/>
                    <a:pt x="17006" y="9791"/>
                    <a:pt x="17078" y="9791"/>
                  </a:cubicBezTo>
                  <a:cubicBezTo>
                    <a:pt x="17222" y="9681"/>
                    <a:pt x="17366" y="9570"/>
                    <a:pt x="17510" y="9570"/>
                  </a:cubicBezTo>
                  <a:cubicBezTo>
                    <a:pt x="17654" y="9570"/>
                    <a:pt x="17654" y="9570"/>
                    <a:pt x="17726" y="9348"/>
                  </a:cubicBezTo>
                  <a:cubicBezTo>
                    <a:pt x="17870" y="9238"/>
                    <a:pt x="18086" y="9127"/>
                    <a:pt x="18230" y="8905"/>
                  </a:cubicBezTo>
                  <a:cubicBezTo>
                    <a:pt x="18302" y="8795"/>
                    <a:pt x="18446" y="8462"/>
                    <a:pt x="18590" y="8462"/>
                  </a:cubicBezTo>
                  <a:cubicBezTo>
                    <a:pt x="18662" y="8351"/>
                    <a:pt x="19094" y="8795"/>
                    <a:pt x="19094" y="8462"/>
                  </a:cubicBezTo>
                  <a:cubicBezTo>
                    <a:pt x="19094" y="8351"/>
                    <a:pt x="19022" y="8241"/>
                    <a:pt x="19094" y="8130"/>
                  </a:cubicBezTo>
                  <a:cubicBezTo>
                    <a:pt x="19166" y="8130"/>
                    <a:pt x="19238" y="8130"/>
                    <a:pt x="19310" y="8130"/>
                  </a:cubicBezTo>
                  <a:cubicBezTo>
                    <a:pt x="19454" y="8130"/>
                    <a:pt x="19382" y="8019"/>
                    <a:pt x="19454" y="7908"/>
                  </a:cubicBezTo>
                  <a:cubicBezTo>
                    <a:pt x="19598" y="7798"/>
                    <a:pt x="19670" y="7908"/>
                    <a:pt x="19670" y="7687"/>
                  </a:cubicBezTo>
                  <a:cubicBezTo>
                    <a:pt x="19670" y="7355"/>
                    <a:pt x="19886" y="7687"/>
                    <a:pt x="19958" y="7798"/>
                  </a:cubicBezTo>
                  <a:cubicBezTo>
                    <a:pt x="19958" y="7576"/>
                    <a:pt x="20174" y="7576"/>
                    <a:pt x="20174" y="7355"/>
                  </a:cubicBezTo>
                  <a:cubicBezTo>
                    <a:pt x="20174" y="7133"/>
                    <a:pt x="20246" y="6801"/>
                    <a:pt x="20174" y="6579"/>
                  </a:cubicBezTo>
                  <a:cubicBezTo>
                    <a:pt x="20030" y="6247"/>
                    <a:pt x="20102" y="6358"/>
                    <a:pt x="20246" y="6136"/>
                  </a:cubicBezTo>
                  <a:cubicBezTo>
                    <a:pt x="20390" y="6025"/>
                    <a:pt x="20462" y="5915"/>
                    <a:pt x="20606" y="6025"/>
                  </a:cubicBezTo>
                  <a:cubicBezTo>
                    <a:pt x="20822" y="6136"/>
                    <a:pt x="20822" y="6136"/>
                    <a:pt x="20894" y="5804"/>
                  </a:cubicBezTo>
                  <a:cubicBezTo>
                    <a:pt x="20966" y="5582"/>
                    <a:pt x="21110" y="5471"/>
                    <a:pt x="21182" y="5139"/>
                  </a:cubicBezTo>
                  <a:cubicBezTo>
                    <a:pt x="21182" y="4918"/>
                    <a:pt x="21254" y="4696"/>
                    <a:pt x="21398" y="4475"/>
                  </a:cubicBezTo>
                  <a:cubicBezTo>
                    <a:pt x="21542" y="4253"/>
                    <a:pt x="21398" y="4253"/>
                    <a:pt x="21398" y="40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94" name="Freeform 716"/>
            <p:cNvSpPr/>
            <p:nvPr/>
          </p:nvSpPr>
          <p:spPr>
            <a:xfrm>
              <a:off x="12537555" y="2955944"/>
              <a:ext cx="1526102" cy="69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095" extrusionOk="0">
                  <a:moveTo>
                    <a:pt x="0" y="5782"/>
                  </a:moveTo>
                  <a:cubicBezTo>
                    <a:pt x="138" y="7053"/>
                    <a:pt x="413" y="7688"/>
                    <a:pt x="963" y="8006"/>
                  </a:cubicBezTo>
                  <a:cubicBezTo>
                    <a:pt x="1238" y="8323"/>
                    <a:pt x="1376" y="8641"/>
                    <a:pt x="1651" y="8959"/>
                  </a:cubicBezTo>
                  <a:cubicBezTo>
                    <a:pt x="1789" y="9594"/>
                    <a:pt x="1926" y="10547"/>
                    <a:pt x="2064" y="11182"/>
                  </a:cubicBezTo>
                  <a:cubicBezTo>
                    <a:pt x="2201" y="11500"/>
                    <a:pt x="2064" y="11500"/>
                    <a:pt x="2064" y="11818"/>
                  </a:cubicBezTo>
                  <a:cubicBezTo>
                    <a:pt x="1926" y="11818"/>
                    <a:pt x="2064" y="12135"/>
                    <a:pt x="2064" y="12453"/>
                  </a:cubicBezTo>
                  <a:cubicBezTo>
                    <a:pt x="1926" y="13406"/>
                    <a:pt x="1789" y="13406"/>
                    <a:pt x="2201" y="14041"/>
                  </a:cubicBezTo>
                  <a:cubicBezTo>
                    <a:pt x="2752" y="14359"/>
                    <a:pt x="3302" y="14041"/>
                    <a:pt x="3852" y="14676"/>
                  </a:cubicBezTo>
                  <a:cubicBezTo>
                    <a:pt x="4127" y="15312"/>
                    <a:pt x="4678" y="16265"/>
                    <a:pt x="4953" y="16900"/>
                  </a:cubicBezTo>
                  <a:cubicBezTo>
                    <a:pt x="5090" y="17218"/>
                    <a:pt x="5228" y="17853"/>
                    <a:pt x="5366" y="18488"/>
                  </a:cubicBezTo>
                  <a:cubicBezTo>
                    <a:pt x="5503" y="19123"/>
                    <a:pt x="5916" y="18806"/>
                    <a:pt x="6054" y="18806"/>
                  </a:cubicBezTo>
                  <a:cubicBezTo>
                    <a:pt x="6604" y="18806"/>
                    <a:pt x="7154" y="18806"/>
                    <a:pt x="7704" y="18806"/>
                  </a:cubicBezTo>
                  <a:cubicBezTo>
                    <a:pt x="7980" y="18806"/>
                    <a:pt x="8530" y="18806"/>
                    <a:pt x="8805" y="19123"/>
                  </a:cubicBezTo>
                  <a:cubicBezTo>
                    <a:pt x="9080" y="19441"/>
                    <a:pt x="9218" y="20076"/>
                    <a:pt x="9493" y="20076"/>
                  </a:cubicBezTo>
                  <a:cubicBezTo>
                    <a:pt x="9768" y="20394"/>
                    <a:pt x="10181" y="20712"/>
                    <a:pt x="10456" y="20712"/>
                  </a:cubicBezTo>
                  <a:cubicBezTo>
                    <a:pt x="10731" y="20394"/>
                    <a:pt x="11006" y="21347"/>
                    <a:pt x="11144" y="21029"/>
                  </a:cubicBezTo>
                  <a:cubicBezTo>
                    <a:pt x="11694" y="20394"/>
                    <a:pt x="12107" y="19759"/>
                    <a:pt x="12795" y="19441"/>
                  </a:cubicBezTo>
                  <a:cubicBezTo>
                    <a:pt x="13345" y="19441"/>
                    <a:pt x="14171" y="19759"/>
                    <a:pt x="14583" y="19123"/>
                  </a:cubicBezTo>
                  <a:cubicBezTo>
                    <a:pt x="14996" y="18488"/>
                    <a:pt x="15134" y="17535"/>
                    <a:pt x="15546" y="17218"/>
                  </a:cubicBezTo>
                  <a:cubicBezTo>
                    <a:pt x="15959" y="16900"/>
                    <a:pt x="15959" y="16582"/>
                    <a:pt x="15684" y="15947"/>
                  </a:cubicBezTo>
                  <a:cubicBezTo>
                    <a:pt x="15546" y="15629"/>
                    <a:pt x="15546" y="14994"/>
                    <a:pt x="15822" y="14676"/>
                  </a:cubicBezTo>
                  <a:cubicBezTo>
                    <a:pt x="16234" y="13723"/>
                    <a:pt x="16785" y="15629"/>
                    <a:pt x="17335" y="14359"/>
                  </a:cubicBezTo>
                  <a:cubicBezTo>
                    <a:pt x="17473" y="14041"/>
                    <a:pt x="17610" y="13723"/>
                    <a:pt x="17885" y="13723"/>
                  </a:cubicBezTo>
                  <a:cubicBezTo>
                    <a:pt x="18298" y="13406"/>
                    <a:pt x="18436" y="13723"/>
                    <a:pt x="18848" y="13088"/>
                  </a:cubicBezTo>
                  <a:cubicBezTo>
                    <a:pt x="18986" y="12771"/>
                    <a:pt x="18986" y="11818"/>
                    <a:pt x="19124" y="11818"/>
                  </a:cubicBezTo>
                  <a:cubicBezTo>
                    <a:pt x="19399" y="11500"/>
                    <a:pt x="19536" y="11500"/>
                    <a:pt x="19674" y="11500"/>
                  </a:cubicBezTo>
                  <a:cubicBezTo>
                    <a:pt x="20224" y="11182"/>
                    <a:pt x="20637" y="10865"/>
                    <a:pt x="21187" y="11182"/>
                  </a:cubicBezTo>
                  <a:cubicBezTo>
                    <a:pt x="21600" y="11182"/>
                    <a:pt x="20775" y="8959"/>
                    <a:pt x="20637" y="8959"/>
                  </a:cubicBezTo>
                  <a:cubicBezTo>
                    <a:pt x="20499" y="8641"/>
                    <a:pt x="20224" y="8323"/>
                    <a:pt x="19949" y="8641"/>
                  </a:cubicBezTo>
                  <a:cubicBezTo>
                    <a:pt x="19674" y="8641"/>
                    <a:pt x="19674" y="9276"/>
                    <a:pt x="19399" y="8959"/>
                  </a:cubicBezTo>
                  <a:cubicBezTo>
                    <a:pt x="19261" y="8641"/>
                    <a:pt x="18848" y="8323"/>
                    <a:pt x="18711" y="8641"/>
                  </a:cubicBezTo>
                  <a:cubicBezTo>
                    <a:pt x="18573" y="9276"/>
                    <a:pt x="18436" y="8959"/>
                    <a:pt x="18436" y="8323"/>
                  </a:cubicBezTo>
                  <a:cubicBezTo>
                    <a:pt x="18436" y="7688"/>
                    <a:pt x="18848" y="6418"/>
                    <a:pt x="18848" y="5782"/>
                  </a:cubicBezTo>
                  <a:cubicBezTo>
                    <a:pt x="18986" y="5147"/>
                    <a:pt x="19399" y="4194"/>
                    <a:pt x="18848" y="4194"/>
                  </a:cubicBezTo>
                  <a:cubicBezTo>
                    <a:pt x="18436" y="4194"/>
                    <a:pt x="18436" y="4512"/>
                    <a:pt x="18023" y="4194"/>
                  </a:cubicBezTo>
                  <a:cubicBezTo>
                    <a:pt x="17610" y="3876"/>
                    <a:pt x="17473" y="3876"/>
                    <a:pt x="17060" y="4512"/>
                  </a:cubicBezTo>
                  <a:cubicBezTo>
                    <a:pt x="16647" y="5147"/>
                    <a:pt x="16097" y="5465"/>
                    <a:pt x="15684" y="5782"/>
                  </a:cubicBezTo>
                  <a:cubicBezTo>
                    <a:pt x="14996" y="6100"/>
                    <a:pt x="14721" y="5782"/>
                    <a:pt x="14171" y="5782"/>
                  </a:cubicBezTo>
                  <a:cubicBezTo>
                    <a:pt x="13896" y="5465"/>
                    <a:pt x="13758" y="5465"/>
                    <a:pt x="13483" y="5147"/>
                  </a:cubicBezTo>
                  <a:cubicBezTo>
                    <a:pt x="13345" y="5147"/>
                    <a:pt x="13208" y="4512"/>
                    <a:pt x="12932" y="4512"/>
                  </a:cubicBezTo>
                  <a:cubicBezTo>
                    <a:pt x="12382" y="4194"/>
                    <a:pt x="12107" y="3559"/>
                    <a:pt x="11419" y="3241"/>
                  </a:cubicBezTo>
                  <a:cubicBezTo>
                    <a:pt x="11144" y="3241"/>
                    <a:pt x="10869" y="3559"/>
                    <a:pt x="10594" y="3876"/>
                  </a:cubicBezTo>
                  <a:cubicBezTo>
                    <a:pt x="10318" y="4194"/>
                    <a:pt x="10043" y="3876"/>
                    <a:pt x="9768" y="3559"/>
                  </a:cubicBezTo>
                  <a:cubicBezTo>
                    <a:pt x="9493" y="3241"/>
                    <a:pt x="9355" y="3241"/>
                    <a:pt x="9355" y="2288"/>
                  </a:cubicBezTo>
                  <a:cubicBezTo>
                    <a:pt x="9218" y="1653"/>
                    <a:pt x="9218" y="1653"/>
                    <a:pt x="8805" y="1335"/>
                  </a:cubicBezTo>
                  <a:cubicBezTo>
                    <a:pt x="8530" y="1018"/>
                    <a:pt x="8255" y="700"/>
                    <a:pt x="7980" y="700"/>
                  </a:cubicBezTo>
                  <a:cubicBezTo>
                    <a:pt x="7704" y="700"/>
                    <a:pt x="7292" y="-253"/>
                    <a:pt x="7154" y="65"/>
                  </a:cubicBezTo>
                  <a:cubicBezTo>
                    <a:pt x="6879" y="65"/>
                    <a:pt x="6329" y="1335"/>
                    <a:pt x="6191" y="1971"/>
                  </a:cubicBezTo>
                  <a:cubicBezTo>
                    <a:pt x="6191" y="2606"/>
                    <a:pt x="6604" y="3241"/>
                    <a:pt x="6466" y="3876"/>
                  </a:cubicBezTo>
                  <a:cubicBezTo>
                    <a:pt x="6329" y="4512"/>
                    <a:pt x="5916" y="5147"/>
                    <a:pt x="5641" y="4512"/>
                  </a:cubicBezTo>
                  <a:cubicBezTo>
                    <a:pt x="5366" y="4512"/>
                    <a:pt x="5228" y="4194"/>
                    <a:pt x="5090" y="4194"/>
                  </a:cubicBezTo>
                  <a:cubicBezTo>
                    <a:pt x="4953" y="4194"/>
                    <a:pt x="4815" y="4194"/>
                    <a:pt x="4678" y="4194"/>
                  </a:cubicBezTo>
                  <a:cubicBezTo>
                    <a:pt x="4265" y="3876"/>
                    <a:pt x="4265" y="3241"/>
                    <a:pt x="3852" y="2923"/>
                  </a:cubicBezTo>
                  <a:cubicBezTo>
                    <a:pt x="3577" y="2606"/>
                    <a:pt x="3164" y="2288"/>
                    <a:pt x="2889" y="2606"/>
                  </a:cubicBezTo>
                  <a:cubicBezTo>
                    <a:pt x="2476" y="2923"/>
                    <a:pt x="2201" y="3559"/>
                    <a:pt x="1789" y="3876"/>
                  </a:cubicBezTo>
                  <a:cubicBezTo>
                    <a:pt x="1513" y="4194"/>
                    <a:pt x="1238" y="4829"/>
                    <a:pt x="963" y="5147"/>
                  </a:cubicBezTo>
                  <a:cubicBezTo>
                    <a:pt x="550" y="5147"/>
                    <a:pt x="275" y="5782"/>
                    <a:pt x="0" y="578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95" name="Freeform 717"/>
            <p:cNvSpPr/>
            <p:nvPr/>
          </p:nvSpPr>
          <p:spPr>
            <a:xfrm>
              <a:off x="8810175" y="1588975"/>
              <a:ext cx="618988" cy="11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extrusionOk="0">
                  <a:moveTo>
                    <a:pt x="20914" y="4840"/>
                  </a:moveTo>
                  <a:cubicBezTo>
                    <a:pt x="20571" y="4640"/>
                    <a:pt x="21257" y="4240"/>
                    <a:pt x="20914" y="3840"/>
                  </a:cubicBezTo>
                  <a:cubicBezTo>
                    <a:pt x="20571" y="3440"/>
                    <a:pt x="20914" y="3440"/>
                    <a:pt x="20914" y="3040"/>
                  </a:cubicBezTo>
                  <a:cubicBezTo>
                    <a:pt x="20914" y="2840"/>
                    <a:pt x="20571" y="2640"/>
                    <a:pt x="20571" y="2440"/>
                  </a:cubicBezTo>
                  <a:cubicBezTo>
                    <a:pt x="20229" y="2240"/>
                    <a:pt x="20571" y="2240"/>
                    <a:pt x="20571" y="2040"/>
                  </a:cubicBezTo>
                  <a:cubicBezTo>
                    <a:pt x="20229" y="1640"/>
                    <a:pt x="20229" y="1440"/>
                    <a:pt x="19543" y="1240"/>
                  </a:cubicBezTo>
                  <a:cubicBezTo>
                    <a:pt x="18857" y="1040"/>
                    <a:pt x="18171" y="1040"/>
                    <a:pt x="17486" y="840"/>
                  </a:cubicBezTo>
                  <a:cubicBezTo>
                    <a:pt x="16800" y="440"/>
                    <a:pt x="16114" y="-160"/>
                    <a:pt x="15086" y="40"/>
                  </a:cubicBezTo>
                  <a:cubicBezTo>
                    <a:pt x="14743" y="40"/>
                    <a:pt x="15086" y="640"/>
                    <a:pt x="15086" y="840"/>
                  </a:cubicBezTo>
                  <a:cubicBezTo>
                    <a:pt x="14743" y="1440"/>
                    <a:pt x="12686" y="1040"/>
                    <a:pt x="11657" y="840"/>
                  </a:cubicBezTo>
                  <a:cubicBezTo>
                    <a:pt x="11657" y="1240"/>
                    <a:pt x="11657" y="1440"/>
                    <a:pt x="11657" y="1840"/>
                  </a:cubicBezTo>
                  <a:cubicBezTo>
                    <a:pt x="11314" y="1840"/>
                    <a:pt x="10629" y="1640"/>
                    <a:pt x="9943" y="1840"/>
                  </a:cubicBezTo>
                  <a:cubicBezTo>
                    <a:pt x="9600" y="1840"/>
                    <a:pt x="9600" y="2040"/>
                    <a:pt x="9257" y="2240"/>
                  </a:cubicBezTo>
                  <a:cubicBezTo>
                    <a:pt x="9257" y="2440"/>
                    <a:pt x="8571" y="2640"/>
                    <a:pt x="8571" y="2840"/>
                  </a:cubicBezTo>
                  <a:cubicBezTo>
                    <a:pt x="8229" y="3040"/>
                    <a:pt x="8914" y="3440"/>
                    <a:pt x="8571" y="3440"/>
                  </a:cubicBezTo>
                  <a:cubicBezTo>
                    <a:pt x="8571" y="3640"/>
                    <a:pt x="8229" y="3640"/>
                    <a:pt x="8229" y="3840"/>
                  </a:cubicBezTo>
                  <a:cubicBezTo>
                    <a:pt x="7543" y="4040"/>
                    <a:pt x="6857" y="4440"/>
                    <a:pt x="6857" y="4840"/>
                  </a:cubicBezTo>
                  <a:cubicBezTo>
                    <a:pt x="6857" y="5240"/>
                    <a:pt x="6171" y="4840"/>
                    <a:pt x="5829" y="5240"/>
                  </a:cubicBezTo>
                  <a:cubicBezTo>
                    <a:pt x="5829" y="5640"/>
                    <a:pt x="5829" y="6040"/>
                    <a:pt x="5486" y="6440"/>
                  </a:cubicBezTo>
                  <a:cubicBezTo>
                    <a:pt x="5486" y="6840"/>
                    <a:pt x="4457" y="7040"/>
                    <a:pt x="4457" y="7440"/>
                  </a:cubicBezTo>
                  <a:cubicBezTo>
                    <a:pt x="4457" y="7640"/>
                    <a:pt x="5486" y="8040"/>
                    <a:pt x="5143" y="8240"/>
                  </a:cubicBezTo>
                  <a:cubicBezTo>
                    <a:pt x="4457" y="8640"/>
                    <a:pt x="3771" y="8440"/>
                    <a:pt x="3086" y="8640"/>
                  </a:cubicBezTo>
                  <a:cubicBezTo>
                    <a:pt x="2057" y="8840"/>
                    <a:pt x="1714" y="9440"/>
                    <a:pt x="1714" y="10040"/>
                  </a:cubicBezTo>
                  <a:cubicBezTo>
                    <a:pt x="2057" y="10440"/>
                    <a:pt x="2057" y="10840"/>
                    <a:pt x="2057" y="11240"/>
                  </a:cubicBezTo>
                  <a:cubicBezTo>
                    <a:pt x="2057" y="11840"/>
                    <a:pt x="1371" y="12040"/>
                    <a:pt x="2743" y="12440"/>
                  </a:cubicBezTo>
                  <a:cubicBezTo>
                    <a:pt x="3429" y="12840"/>
                    <a:pt x="3086" y="13040"/>
                    <a:pt x="2400" y="13240"/>
                  </a:cubicBezTo>
                  <a:cubicBezTo>
                    <a:pt x="2057" y="13440"/>
                    <a:pt x="2743" y="14240"/>
                    <a:pt x="2400" y="14640"/>
                  </a:cubicBezTo>
                  <a:cubicBezTo>
                    <a:pt x="2400" y="15040"/>
                    <a:pt x="1371" y="15040"/>
                    <a:pt x="1371" y="15440"/>
                  </a:cubicBezTo>
                  <a:cubicBezTo>
                    <a:pt x="1371" y="15640"/>
                    <a:pt x="1371" y="16440"/>
                    <a:pt x="1029" y="16440"/>
                  </a:cubicBezTo>
                  <a:cubicBezTo>
                    <a:pt x="1029" y="16440"/>
                    <a:pt x="343" y="16240"/>
                    <a:pt x="0" y="16240"/>
                  </a:cubicBezTo>
                  <a:cubicBezTo>
                    <a:pt x="0" y="17040"/>
                    <a:pt x="1371" y="17240"/>
                    <a:pt x="1371" y="17840"/>
                  </a:cubicBezTo>
                  <a:cubicBezTo>
                    <a:pt x="1029" y="18040"/>
                    <a:pt x="2057" y="19040"/>
                    <a:pt x="2400" y="19240"/>
                  </a:cubicBezTo>
                  <a:cubicBezTo>
                    <a:pt x="3086" y="19640"/>
                    <a:pt x="2743" y="19840"/>
                    <a:pt x="2743" y="20240"/>
                  </a:cubicBezTo>
                  <a:cubicBezTo>
                    <a:pt x="2743" y="20440"/>
                    <a:pt x="3429" y="20840"/>
                    <a:pt x="3429" y="21240"/>
                  </a:cubicBezTo>
                  <a:cubicBezTo>
                    <a:pt x="3086" y="21440"/>
                    <a:pt x="4457" y="21240"/>
                    <a:pt x="4800" y="21440"/>
                  </a:cubicBezTo>
                  <a:cubicBezTo>
                    <a:pt x="5486" y="21440"/>
                    <a:pt x="5143" y="21240"/>
                    <a:pt x="5143" y="20840"/>
                  </a:cubicBezTo>
                  <a:cubicBezTo>
                    <a:pt x="5143" y="19840"/>
                    <a:pt x="7886" y="20640"/>
                    <a:pt x="8229" y="20040"/>
                  </a:cubicBezTo>
                  <a:cubicBezTo>
                    <a:pt x="8571" y="19440"/>
                    <a:pt x="8914" y="18840"/>
                    <a:pt x="9257" y="18240"/>
                  </a:cubicBezTo>
                  <a:cubicBezTo>
                    <a:pt x="9257" y="17840"/>
                    <a:pt x="9257" y="17440"/>
                    <a:pt x="8914" y="17240"/>
                  </a:cubicBezTo>
                  <a:cubicBezTo>
                    <a:pt x="8571" y="16840"/>
                    <a:pt x="8914" y="16840"/>
                    <a:pt x="9600" y="16640"/>
                  </a:cubicBezTo>
                  <a:cubicBezTo>
                    <a:pt x="9943" y="16640"/>
                    <a:pt x="10971" y="16440"/>
                    <a:pt x="10971" y="16240"/>
                  </a:cubicBezTo>
                  <a:cubicBezTo>
                    <a:pt x="10971" y="16240"/>
                    <a:pt x="10971" y="16040"/>
                    <a:pt x="10971" y="16040"/>
                  </a:cubicBezTo>
                  <a:cubicBezTo>
                    <a:pt x="11314" y="16040"/>
                    <a:pt x="12000" y="16040"/>
                    <a:pt x="12000" y="15840"/>
                  </a:cubicBezTo>
                  <a:cubicBezTo>
                    <a:pt x="12000" y="15640"/>
                    <a:pt x="11657" y="15640"/>
                    <a:pt x="11657" y="15440"/>
                  </a:cubicBezTo>
                  <a:cubicBezTo>
                    <a:pt x="12000" y="15440"/>
                    <a:pt x="12343" y="15240"/>
                    <a:pt x="12343" y="15240"/>
                  </a:cubicBezTo>
                  <a:cubicBezTo>
                    <a:pt x="13029" y="14840"/>
                    <a:pt x="12686" y="14640"/>
                    <a:pt x="12000" y="14440"/>
                  </a:cubicBezTo>
                  <a:cubicBezTo>
                    <a:pt x="11314" y="14040"/>
                    <a:pt x="9943" y="13840"/>
                    <a:pt x="9943" y="13040"/>
                  </a:cubicBezTo>
                  <a:cubicBezTo>
                    <a:pt x="9943" y="12640"/>
                    <a:pt x="9943" y="12240"/>
                    <a:pt x="10286" y="11840"/>
                  </a:cubicBezTo>
                  <a:cubicBezTo>
                    <a:pt x="10629" y="11440"/>
                    <a:pt x="10629" y="11440"/>
                    <a:pt x="10286" y="11040"/>
                  </a:cubicBezTo>
                  <a:cubicBezTo>
                    <a:pt x="9943" y="11040"/>
                    <a:pt x="11314" y="10440"/>
                    <a:pt x="11314" y="10440"/>
                  </a:cubicBezTo>
                  <a:cubicBezTo>
                    <a:pt x="12000" y="10040"/>
                    <a:pt x="12343" y="9640"/>
                    <a:pt x="13371" y="9440"/>
                  </a:cubicBezTo>
                  <a:cubicBezTo>
                    <a:pt x="14400" y="9240"/>
                    <a:pt x="16114" y="8640"/>
                    <a:pt x="16800" y="8040"/>
                  </a:cubicBezTo>
                  <a:cubicBezTo>
                    <a:pt x="17486" y="7440"/>
                    <a:pt x="15771" y="7040"/>
                    <a:pt x="17143" y="6840"/>
                  </a:cubicBezTo>
                  <a:cubicBezTo>
                    <a:pt x="17829" y="6640"/>
                    <a:pt x="17486" y="6640"/>
                    <a:pt x="17143" y="6240"/>
                  </a:cubicBezTo>
                  <a:cubicBezTo>
                    <a:pt x="17143" y="6040"/>
                    <a:pt x="18171" y="5840"/>
                    <a:pt x="18514" y="5840"/>
                  </a:cubicBezTo>
                  <a:cubicBezTo>
                    <a:pt x="19200" y="5440"/>
                    <a:pt x="19543" y="5240"/>
                    <a:pt x="19886" y="5640"/>
                  </a:cubicBezTo>
                  <a:cubicBezTo>
                    <a:pt x="20229" y="5640"/>
                    <a:pt x="20571" y="5440"/>
                    <a:pt x="20571" y="5440"/>
                  </a:cubicBezTo>
                  <a:cubicBezTo>
                    <a:pt x="20914" y="5440"/>
                    <a:pt x="21257" y="5440"/>
                    <a:pt x="21600" y="5440"/>
                  </a:cubicBezTo>
                  <a:cubicBezTo>
                    <a:pt x="21600" y="5240"/>
                    <a:pt x="21257" y="5240"/>
                    <a:pt x="20914" y="4840"/>
                  </a:cubicBezTo>
                  <a:cubicBezTo>
                    <a:pt x="20571" y="4640"/>
                    <a:pt x="20914" y="5040"/>
                    <a:pt x="20914" y="48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96" name="Freeform 718"/>
            <p:cNvSpPr/>
            <p:nvPr/>
          </p:nvSpPr>
          <p:spPr>
            <a:xfrm>
              <a:off x="9264325" y="1495165"/>
              <a:ext cx="524522" cy="870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95" extrusionOk="0">
                  <a:moveTo>
                    <a:pt x="21200" y="15171"/>
                  </a:moveTo>
                  <a:cubicBezTo>
                    <a:pt x="20800" y="14657"/>
                    <a:pt x="19600" y="14400"/>
                    <a:pt x="18800" y="14143"/>
                  </a:cubicBezTo>
                  <a:cubicBezTo>
                    <a:pt x="17600" y="13629"/>
                    <a:pt x="19200" y="13629"/>
                    <a:pt x="19600" y="13114"/>
                  </a:cubicBezTo>
                  <a:cubicBezTo>
                    <a:pt x="19600" y="13114"/>
                    <a:pt x="18000" y="11571"/>
                    <a:pt x="17600" y="11314"/>
                  </a:cubicBezTo>
                  <a:cubicBezTo>
                    <a:pt x="17600" y="11314"/>
                    <a:pt x="18400" y="11057"/>
                    <a:pt x="18400" y="11057"/>
                  </a:cubicBezTo>
                  <a:cubicBezTo>
                    <a:pt x="18400" y="10800"/>
                    <a:pt x="17600" y="10029"/>
                    <a:pt x="17600" y="9771"/>
                  </a:cubicBezTo>
                  <a:cubicBezTo>
                    <a:pt x="17600" y="9514"/>
                    <a:pt x="18000" y="9514"/>
                    <a:pt x="18000" y="9257"/>
                  </a:cubicBezTo>
                  <a:cubicBezTo>
                    <a:pt x="18400" y="9000"/>
                    <a:pt x="17600" y="8486"/>
                    <a:pt x="17600" y="8229"/>
                  </a:cubicBezTo>
                  <a:cubicBezTo>
                    <a:pt x="16800" y="7714"/>
                    <a:pt x="16000" y="7200"/>
                    <a:pt x="16800" y="6686"/>
                  </a:cubicBezTo>
                  <a:cubicBezTo>
                    <a:pt x="17200" y="6429"/>
                    <a:pt x="18000" y="6171"/>
                    <a:pt x="18000" y="5914"/>
                  </a:cubicBezTo>
                  <a:cubicBezTo>
                    <a:pt x="18400" y="5400"/>
                    <a:pt x="17600" y="5143"/>
                    <a:pt x="17600" y="4886"/>
                  </a:cubicBezTo>
                  <a:cubicBezTo>
                    <a:pt x="17200" y="4629"/>
                    <a:pt x="14400" y="3857"/>
                    <a:pt x="15200" y="3343"/>
                  </a:cubicBezTo>
                  <a:cubicBezTo>
                    <a:pt x="15200" y="3343"/>
                    <a:pt x="16000" y="3086"/>
                    <a:pt x="16000" y="3086"/>
                  </a:cubicBezTo>
                  <a:cubicBezTo>
                    <a:pt x="16000" y="3086"/>
                    <a:pt x="14800" y="2571"/>
                    <a:pt x="15600" y="2571"/>
                  </a:cubicBezTo>
                  <a:cubicBezTo>
                    <a:pt x="16800" y="2571"/>
                    <a:pt x="17600" y="1286"/>
                    <a:pt x="16400" y="771"/>
                  </a:cubicBezTo>
                  <a:cubicBezTo>
                    <a:pt x="16000" y="514"/>
                    <a:pt x="15200" y="514"/>
                    <a:pt x="14800" y="257"/>
                  </a:cubicBezTo>
                  <a:cubicBezTo>
                    <a:pt x="14400" y="0"/>
                    <a:pt x="14000" y="0"/>
                    <a:pt x="13600" y="0"/>
                  </a:cubicBezTo>
                  <a:cubicBezTo>
                    <a:pt x="12800" y="257"/>
                    <a:pt x="12400" y="0"/>
                    <a:pt x="11600" y="257"/>
                  </a:cubicBezTo>
                  <a:cubicBezTo>
                    <a:pt x="11200" y="514"/>
                    <a:pt x="10400" y="1029"/>
                    <a:pt x="10000" y="1286"/>
                  </a:cubicBezTo>
                  <a:cubicBezTo>
                    <a:pt x="10000" y="1543"/>
                    <a:pt x="10000" y="2571"/>
                    <a:pt x="9600" y="2571"/>
                  </a:cubicBezTo>
                  <a:cubicBezTo>
                    <a:pt x="9200" y="2829"/>
                    <a:pt x="8800" y="3086"/>
                    <a:pt x="8400" y="3343"/>
                  </a:cubicBezTo>
                  <a:cubicBezTo>
                    <a:pt x="8000" y="3343"/>
                    <a:pt x="7200" y="2829"/>
                    <a:pt x="6800" y="2829"/>
                  </a:cubicBezTo>
                  <a:cubicBezTo>
                    <a:pt x="6400" y="2829"/>
                    <a:pt x="6000" y="3086"/>
                    <a:pt x="5600" y="3086"/>
                  </a:cubicBezTo>
                  <a:cubicBezTo>
                    <a:pt x="4400" y="3343"/>
                    <a:pt x="3600" y="3086"/>
                    <a:pt x="2800" y="2571"/>
                  </a:cubicBezTo>
                  <a:cubicBezTo>
                    <a:pt x="2800" y="2314"/>
                    <a:pt x="2000" y="1800"/>
                    <a:pt x="1600" y="1800"/>
                  </a:cubicBezTo>
                  <a:cubicBezTo>
                    <a:pt x="1200" y="1800"/>
                    <a:pt x="400" y="2314"/>
                    <a:pt x="0" y="2314"/>
                  </a:cubicBezTo>
                  <a:cubicBezTo>
                    <a:pt x="800" y="2829"/>
                    <a:pt x="2000" y="3343"/>
                    <a:pt x="3200" y="3600"/>
                  </a:cubicBezTo>
                  <a:cubicBezTo>
                    <a:pt x="3600" y="3600"/>
                    <a:pt x="4400" y="3857"/>
                    <a:pt x="4800" y="4114"/>
                  </a:cubicBezTo>
                  <a:cubicBezTo>
                    <a:pt x="5200" y="4371"/>
                    <a:pt x="5200" y="4629"/>
                    <a:pt x="5600" y="4886"/>
                  </a:cubicBezTo>
                  <a:cubicBezTo>
                    <a:pt x="5600" y="5143"/>
                    <a:pt x="5200" y="5143"/>
                    <a:pt x="5600" y="5400"/>
                  </a:cubicBezTo>
                  <a:cubicBezTo>
                    <a:pt x="5600" y="5657"/>
                    <a:pt x="6400" y="5914"/>
                    <a:pt x="6000" y="6171"/>
                  </a:cubicBezTo>
                  <a:cubicBezTo>
                    <a:pt x="6000" y="6429"/>
                    <a:pt x="5600" y="6686"/>
                    <a:pt x="6000" y="6943"/>
                  </a:cubicBezTo>
                  <a:cubicBezTo>
                    <a:pt x="6000" y="6943"/>
                    <a:pt x="6400" y="7457"/>
                    <a:pt x="6400" y="7457"/>
                  </a:cubicBezTo>
                  <a:cubicBezTo>
                    <a:pt x="6000" y="7714"/>
                    <a:pt x="6000" y="8229"/>
                    <a:pt x="6000" y="8486"/>
                  </a:cubicBezTo>
                  <a:cubicBezTo>
                    <a:pt x="6000" y="8486"/>
                    <a:pt x="6800" y="9257"/>
                    <a:pt x="6800" y="9257"/>
                  </a:cubicBezTo>
                  <a:cubicBezTo>
                    <a:pt x="7200" y="9514"/>
                    <a:pt x="8000" y="9771"/>
                    <a:pt x="8400" y="9771"/>
                  </a:cubicBezTo>
                  <a:cubicBezTo>
                    <a:pt x="8800" y="10029"/>
                    <a:pt x="8800" y="10286"/>
                    <a:pt x="8800" y="10543"/>
                  </a:cubicBezTo>
                  <a:cubicBezTo>
                    <a:pt x="8800" y="10800"/>
                    <a:pt x="9200" y="11057"/>
                    <a:pt x="9200" y="11314"/>
                  </a:cubicBezTo>
                  <a:cubicBezTo>
                    <a:pt x="9200" y="11571"/>
                    <a:pt x="8400" y="11314"/>
                    <a:pt x="8000" y="11314"/>
                  </a:cubicBezTo>
                  <a:cubicBezTo>
                    <a:pt x="7600" y="11314"/>
                    <a:pt x="6400" y="12343"/>
                    <a:pt x="6400" y="12600"/>
                  </a:cubicBezTo>
                  <a:cubicBezTo>
                    <a:pt x="6000" y="12857"/>
                    <a:pt x="5600" y="12857"/>
                    <a:pt x="5200" y="13114"/>
                  </a:cubicBezTo>
                  <a:cubicBezTo>
                    <a:pt x="4800" y="13371"/>
                    <a:pt x="4400" y="13629"/>
                    <a:pt x="4000" y="13886"/>
                  </a:cubicBezTo>
                  <a:cubicBezTo>
                    <a:pt x="3600" y="13886"/>
                    <a:pt x="1600" y="14914"/>
                    <a:pt x="1600" y="14657"/>
                  </a:cubicBezTo>
                  <a:cubicBezTo>
                    <a:pt x="1600" y="15171"/>
                    <a:pt x="800" y="15429"/>
                    <a:pt x="800" y="15943"/>
                  </a:cubicBezTo>
                  <a:cubicBezTo>
                    <a:pt x="1200" y="16457"/>
                    <a:pt x="800" y="17229"/>
                    <a:pt x="1600" y="17229"/>
                  </a:cubicBezTo>
                  <a:cubicBezTo>
                    <a:pt x="2000" y="17229"/>
                    <a:pt x="1600" y="18514"/>
                    <a:pt x="1600" y="18771"/>
                  </a:cubicBezTo>
                  <a:cubicBezTo>
                    <a:pt x="1600" y="19286"/>
                    <a:pt x="800" y="19800"/>
                    <a:pt x="1600" y="20057"/>
                  </a:cubicBezTo>
                  <a:cubicBezTo>
                    <a:pt x="1600" y="20057"/>
                    <a:pt x="3200" y="20314"/>
                    <a:pt x="2800" y="20571"/>
                  </a:cubicBezTo>
                  <a:cubicBezTo>
                    <a:pt x="2800" y="20571"/>
                    <a:pt x="2000" y="20829"/>
                    <a:pt x="2000" y="20829"/>
                  </a:cubicBezTo>
                  <a:cubicBezTo>
                    <a:pt x="2800" y="20829"/>
                    <a:pt x="2800" y="20314"/>
                    <a:pt x="3200" y="20314"/>
                  </a:cubicBezTo>
                  <a:cubicBezTo>
                    <a:pt x="4000" y="20057"/>
                    <a:pt x="3200" y="21343"/>
                    <a:pt x="3200" y="21343"/>
                  </a:cubicBezTo>
                  <a:cubicBezTo>
                    <a:pt x="3200" y="21343"/>
                    <a:pt x="4400" y="20571"/>
                    <a:pt x="4400" y="20571"/>
                  </a:cubicBezTo>
                  <a:cubicBezTo>
                    <a:pt x="4800" y="20314"/>
                    <a:pt x="4400" y="21343"/>
                    <a:pt x="4400" y="21343"/>
                  </a:cubicBezTo>
                  <a:cubicBezTo>
                    <a:pt x="5600" y="21600"/>
                    <a:pt x="8000" y="20829"/>
                    <a:pt x="9200" y="20571"/>
                  </a:cubicBezTo>
                  <a:cubicBezTo>
                    <a:pt x="10800" y="20314"/>
                    <a:pt x="12400" y="20314"/>
                    <a:pt x="14400" y="20057"/>
                  </a:cubicBezTo>
                  <a:cubicBezTo>
                    <a:pt x="15600" y="19029"/>
                    <a:pt x="17200" y="18257"/>
                    <a:pt x="18400" y="17486"/>
                  </a:cubicBezTo>
                  <a:cubicBezTo>
                    <a:pt x="19200" y="16971"/>
                    <a:pt x="21600" y="15943"/>
                    <a:pt x="21200" y="15171"/>
                  </a:cubicBezTo>
                  <a:cubicBezTo>
                    <a:pt x="20800" y="14657"/>
                    <a:pt x="21600" y="15943"/>
                    <a:pt x="21200" y="151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97" name="Freeform 719"/>
            <p:cNvSpPr/>
            <p:nvPr/>
          </p:nvSpPr>
          <p:spPr>
            <a:xfrm>
              <a:off x="8509521" y="1398044"/>
              <a:ext cx="1248178" cy="111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82" extrusionOk="0">
                  <a:moveTo>
                    <a:pt x="5644" y="20271"/>
                  </a:moveTo>
                  <a:cubicBezTo>
                    <a:pt x="5644" y="20271"/>
                    <a:pt x="5812" y="19665"/>
                    <a:pt x="5812" y="19463"/>
                  </a:cubicBezTo>
                  <a:cubicBezTo>
                    <a:pt x="5812" y="19060"/>
                    <a:pt x="5981" y="18858"/>
                    <a:pt x="6319" y="18656"/>
                  </a:cubicBezTo>
                  <a:cubicBezTo>
                    <a:pt x="6656" y="18252"/>
                    <a:pt x="6319" y="17646"/>
                    <a:pt x="6319" y="17445"/>
                  </a:cubicBezTo>
                  <a:cubicBezTo>
                    <a:pt x="6319" y="16839"/>
                    <a:pt x="6993" y="16839"/>
                    <a:pt x="6487" y="16435"/>
                  </a:cubicBezTo>
                  <a:cubicBezTo>
                    <a:pt x="6150" y="16032"/>
                    <a:pt x="5981" y="16032"/>
                    <a:pt x="6150" y="15426"/>
                  </a:cubicBezTo>
                  <a:cubicBezTo>
                    <a:pt x="6319" y="15022"/>
                    <a:pt x="6150" y="14618"/>
                    <a:pt x="6150" y="14215"/>
                  </a:cubicBezTo>
                  <a:cubicBezTo>
                    <a:pt x="5981" y="13609"/>
                    <a:pt x="5812" y="13003"/>
                    <a:pt x="6319" y="12600"/>
                  </a:cubicBezTo>
                  <a:cubicBezTo>
                    <a:pt x="6487" y="12398"/>
                    <a:pt x="6825" y="12398"/>
                    <a:pt x="6993" y="12196"/>
                  </a:cubicBezTo>
                  <a:cubicBezTo>
                    <a:pt x="7162" y="12196"/>
                    <a:pt x="7331" y="12398"/>
                    <a:pt x="7500" y="12196"/>
                  </a:cubicBezTo>
                  <a:cubicBezTo>
                    <a:pt x="7669" y="11792"/>
                    <a:pt x="7500" y="11590"/>
                    <a:pt x="7331" y="11389"/>
                  </a:cubicBezTo>
                  <a:cubicBezTo>
                    <a:pt x="7331" y="10985"/>
                    <a:pt x="7669" y="10783"/>
                    <a:pt x="7837" y="10379"/>
                  </a:cubicBezTo>
                  <a:cubicBezTo>
                    <a:pt x="7837" y="10177"/>
                    <a:pt x="8006" y="9572"/>
                    <a:pt x="8006" y="9168"/>
                  </a:cubicBezTo>
                  <a:cubicBezTo>
                    <a:pt x="8006" y="8764"/>
                    <a:pt x="8681" y="8764"/>
                    <a:pt x="8512" y="8562"/>
                  </a:cubicBezTo>
                  <a:cubicBezTo>
                    <a:pt x="8512" y="8159"/>
                    <a:pt x="8850" y="7957"/>
                    <a:pt x="9019" y="7553"/>
                  </a:cubicBezTo>
                  <a:cubicBezTo>
                    <a:pt x="9356" y="7149"/>
                    <a:pt x="9356" y="7351"/>
                    <a:pt x="9356" y="6746"/>
                  </a:cubicBezTo>
                  <a:cubicBezTo>
                    <a:pt x="9187" y="6544"/>
                    <a:pt x="9862" y="5534"/>
                    <a:pt x="10031" y="5534"/>
                  </a:cubicBezTo>
                  <a:cubicBezTo>
                    <a:pt x="10200" y="5332"/>
                    <a:pt x="10706" y="5534"/>
                    <a:pt x="10875" y="5534"/>
                  </a:cubicBezTo>
                  <a:cubicBezTo>
                    <a:pt x="10875" y="5131"/>
                    <a:pt x="10875" y="4929"/>
                    <a:pt x="10875" y="4525"/>
                  </a:cubicBezTo>
                  <a:cubicBezTo>
                    <a:pt x="11381" y="4727"/>
                    <a:pt x="11719" y="4727"/>
                    <a:pt x="12056" y="4929"/>
                  </a:cubicBezTo>
                  <a:cubicBezTo>
                    <a:pt x="12731" y="4929"/>
                    <a:pt x="12394" y="4121"/>
                    <a:pt x="12562" y="3718"/>
                  </a:cubicBezTo>
                  <a:cubicBezTo>
                    <a:pt x="12562" y="3718"/>
                    <a:pt x="12900" y="3718"/>
                    <a:pt x="13069" y="3718"/>
                  </a:cubicBezTo>
                  <a:cubicBezTo>
                    <a:pt x="13237" y="3516"/>
                    <a:pt x="13575" y="3112"/>
                    <a:pt x="13744" y="3516"/>
                  </a:cubicBezTo>
                  <a:cubicBezTo>
                    <a:pt x="14081" y="3718"/>
                    <a:pt x="14081" y="4121"/>
                    <a:pt x="14419" y="4323"/>
                  </a:cubicBezTo>
                  <a:cubicBezTo>
                    <a:pt x="14587" y="4323"/>
                    <a:pt x="14925" y="4323"/>
                    <a:pt x="15094" y="4323"/>
                  </a:cubicBezTo>
                  <a:cubicBezTo>
                    <a:pt x="15262" y="4323"/>
                    <a:pt x="15431" y="4121"/>
                    <a:pt x="15768" y="4121"/>
                  </a:cubicBezTo>
                  <a:cubicBezTo>
                    <a:pt x="15937" y="4121"/>
                    <a:pt x="16106" y="4525"/>
                    <a:pt x="16444" y="4525"/>
                  </a:cubicBezTo>
                  <a:cubicBezTo>
                    <a:pt x="16444" y="4323"/>
                    <a:pt x="17119" y="3919"/>
                    <a:pt x="17119" y="3919"/>
                  </a:cubicBezTo>
                  <a:cubicBezTo>
                    <a:pt x="17119" y="3314"/>
                    <a:pt x="17119" y="3112"/>
                    <a:pt x="17287" y="2708"/>
                  </a:cubicBezTo>
                  <a:cubicBezTo>
                    <a:pt x="17456" y="2506"/>
                    <a:pt x="17794" y="2103"/>
                    <a:pt x="17962" y="2103"/>
                  </a:cubicBezTo>
                  <a:cubicBezTo>
                    <a:pt x="18131" y="2103"/>
                    <a:pt x="18300" y="2103"/>
                    <a:pt x="18469" y="2103"/>
                  </a:cubicBezTo>
                  <a:cubicBezTo>
                    <a:pt x="18637" y="2103"/>
                    <a:pt x="18637" y="1901"/>
                    <a:pt x="18806" y="1901"/>
                  </a:cubicBezTo>
                  <a:cubicBezTo>
                    <a:pt x="18975" y="1901"/>
                    <a:pt x="19312" y="2304"/>
                    <a:pt x="19481" y="2304"/>
                  </a:cubicBezTo>
                  <a:cubicBezTo>
                    <a:pt x="19819" y="2506"/>
                    <a:pt x="19987" y="2708"/>
                    <a:pt x="19987" y="3314"/>
                  </a:cubicBezTo>
                  <a:cubicBezTo>
                    <a:pt x="20325" y="3314"/>
                    <a:pt x="21169" y="2708"/>
                    <a:pt x="20831" y="2304"/>
                  </a:cubicBezTo>
                  <a:cubicBezTo>
                    <a:pt x="21169" y="2506"/>
                    <a:pt x="20325" y="2506"/>
                    <a:pt x="20156" y="2506"/>
                  </a:cubicBezTo>
                  <a:cubicBezTo>
                    <a:pt x="21000" y="2304"/>
                    <a:pt x="19819" y="1699"/>
                    <a:pt x="19650" y="1901"/>
                  </a:cubicBezTo>
                  <a:cubicBezTo>
                    <a:pt x="19819" y="1699"/>
                    <a:pt x="19987" y="1901"/>
                    <a:pt x="19987" y="1901"/>
                  </a:cubicBezTo>
                  <a:cubicBezTo>
                    <a:pt x="20325" y="1901"/>
                    <a:pt x="20662" y="1901"/>
                    <a:pt x="20831" y="1699"/>
                  </a:cubicBezTo>
                  <a:cubicBezTo>
                    <a:pt x="21000" y="1699"/>
                    <a:pt x="21506" y="1295"/>
                    <a:pt x="21337" y="1093"/>
                  </a:cubicBezTo>
                  <a:cubicBezTo>
                    <a:pt x="21000" y="891"/>
                    <a:pt x="20494" y="689"/>
                    <a:pt x="19987" y="488"/>
                  </a:cubicBezTo>
                  <a:cubicBezTo>
                    <a:pt x="19819" y="286"/>
                    <a:pt x="19650" y="689"/>
                    <a:pt x="19481" y="891"/>
                  </a:cubicBezTo>
                  <a:cubicBezTo>
                    <a:pt x="19481" y="891"/>
                    <a:pt x="19144" y="1497"/>
                    <a:pt x="19144" y="1295"/>
                  </a:cubicBezTo>
                  <a:cubicBezTo>
                    <a:pt x="19144" y="1295"/>
                    <a:pt x="19144" y="1093"/>
                    <a:pt x="19144" y="891"/>
                  </a:cubicBezTo>
                  <a:cubicBezTo>
                    <a:pt x="19144" y="891"/>
                    <a:pt x="18806" y="891"/>
                    <a:pt x="18806" y="891"/>
                  </a:cubicBezTo>
                  <a:cubicBezTo>
                    <a:pt x="18975" y="689"/>
                    <a:pt x="19312" y="891"/>
                    <a:pt x="19312" y="689"/>
                  </a:cubicBezTo>
                  <a:cubicBezTo>
                    <a:pt x="19312" y="689"/>
                    <a:pt x="18806" y="689"/>
                    <a:pt x="18806" y="689"/>
                  </a:cubicBezTo>
                  <a:cubicBezTo>
                    <a:pt x="18806" y="488"/>
                    <a:pt x="19481" y="488"/>
                    <a:pt x="19481" y="286"/>
                  </a:cubicBezTo>
                  <a:cubicBezTo>
                    <a:pt x="19312" y="84"/>
                    <a:pt x="18300" y="-118"/>
                    <a:pt x="18469" y="286"/>
                  </a:cubicBezTo>
                  <a:cubicBezTo>
                    <a:pt x="18637" y="488"/>
                    <a:pt x="18637" y="488"/>
                    <a:pt x="18469" y="689"/>
                  </a:cubicBezTo>
                  <a:cubicBezTo>
                    <a:pt x="18300" y="891"/>
                    <a:pt x="17962" y="1295"/>
                    <a:pt x="17794" y="1295"/>
                  </a:cubicBezTo>
                  <a:cubicBezTo>
                    <a:pt x="17625" y="1295"/>
                    <a:pt x="17794" y="488"/>
                    <a:pt x="17794" y="488"/>
                  </a:cubicBezTo>
                  <a:cubicBezTo>
                    <a:pt x="17794" y="286"/>
                    <a:pt x="16950" y="1699"/>
                    <a:pt x="16781" y="1699"/>
                  </a:cubicBezTo>
                  <a:cubicBezTo>
                    <a:pt x="16275" y="1699"/>
                    <a:pt x="16781" y="891"/>
                    <a:pt x="16950" y="689"/>
                  </a:cubicBezTo>
                  <a:cubicBezTo>
                    <a:pt x="17119" y="689"/>
                    <a:pt x="17287" y="286"/>
                    <a:pt x="17287" y="286"/>
                  </a:cubicBezTo>
                  <a:cubicBezTo>
                    <a:pt x="17119" y="84"/>
                    <a:pt x="16781" y="-118"/>
                    <a:pt x="16781" y="84"/>
                  </a:cubicBezTo>
                  <a:cubicBezTo>
                    <a:pt x="16781" y="84"/>
                    <a:pt x="16950" y="286"/>
                    <a:pt x="16950" y="286"/>
                  </a:cubicBezTo>
                  <a:cubicBezTo>
                    <a:pt x="16950" y="286"/>
                    <a:pt x="16612" y="286"/>
                    <a:pt x="16444" y="286"/>
                  </a:cubicBezTo>
                  <a:cubicBezTo>
                    <a:pt x="16275" y="488"/>
                    <a:pt x="16444" y="286"/>
                    <a:pt x="16275" y="84"/>
                  </a:cubicBezTo>
                  <a:cubicBezTo>
                    <a:pt x="16275" y="84"/>
                    <a:pt x="15937" y="488"/>
                    <a:pt x="15937" y="488"/>
                  </a:cubicBezTo>
                  <a:cubicBezTo>
                    <a:pt x="15937" y="689"/>
                    <a:pt x="16275" y="891"/>
                    <a:pt x="16106" y="891"/>
                  </a:cubicBezTo>
                  <a:cubicBezTo>
                    <a:pt x="15937" y="891"/>
                    <a:pt x="15937" y="891"/>
                    <a:pt x="15937" y="891"/>
                  </a:cubicBezTo>
                  <a:cubicBezTo>
                    <a:pt x="15768" y="891"/>
                    <a:pt x="15768" y="1093"/>
                    <a:pt x="15768" y="1295"/>
                  </a:cubicBezTo>
                  <a:cubicBezTo>
                    <a:pt x="15937" y="891"/>
                    <a:pt x="15262" y="1093"/>
                    <a:pt x="15262" y="1093"/>
                  </a:cubicBezTo>
                  <a:cubicBezTo>
                    <a:pt x="15262" y="1093"/>
                    <a:pt x="15600" y="891"/>
                    <a:pt x="15600" y="689"/>
                  </a:cubicBezTo>
                  <a:cubicBezTo>
                    <a:pt x="15600" y="891"/>
                    <a:pt x="14925" y="1093"/>
                    <a:pt x="14756" y="1093"/>
                  </a:cubicBezTo>
                  <a:cubicBezTo>
                    <a:pt x="14587" y="1093"/>
                    <a:pt x="15262" y="1699"/>
                    <a:pt x="15262" y="1699"/>
                  </a:cubicBezTo>
                  <a:cubicBezTo>
                    <a:pt x="15262" y="1699"/>
                    <a:pt x="15094" y="2103"/>
                    <a:pt x="15094" y="2103"/>
                  </a:cubicBezTo>
                  <a:cubicBezTo>
                    <a:pt x="15094" y="2103"/>
                    <a:pt x="14587" y="1497"/>
                    <a:pt x="14587" y="1497"/>
                  </a:cubicBezTo>
                  <a:cubicBezTo>
                    <a:pt x="14587" y="1497"/>
                    <a:pt x="14250" y="2103"/>
                    <a:pt x="14250" y="1497"/>
                  </a:cubicBezTo>
                  <a:cubicBezTo>
                    <a:pt x="14081" y="1295"/>
                    <a:pt x="13575" y="1699"/>
                    <a:pt x="13406" y="1497"/>
                  </a:cubicBezTo>
                  <a:cubicBezTo>
                    <a:pt x="13575" y="1699"/>
                    <a:pt x="14081" y="1699"/>
                    <a:pt x="14081" y="1901"/>
                  </a:cubicBezTo>
                  <a:cubicBezTo>
                    <a:pt x="14081" y="1901"/>
                    <a:pt x="13912" y="1901"/>
                    <a:pt x="13912" y="2103"/>
                  </a:cubicBezTo>
                  <a:cubicBezTo>
                    <a:pt x="13912" y="2304"/>
                    <a:pt x="14081" y="2304"/>
                    <a:pt x="14081" y="2506"/>
                  </a:cubicBezTo>
                  <a:cubicBezTo>
                    <a:pt x="14081" y="2506"/>
                    <a:pt x="13575" y="2304"/>
                    <a:pt x="13575" y="2103"/>
                  </a:cubicBezTo>
                  <a:cubicBezTo>
                    <a:pt x="13406" y="2103"/>
                    <a:pt x="13406" y="2304"/>
                    <a:pt x="13406" y="2506"/>
                  </a:cubicBezTo>
                  <a:cubicBezTo>
                    <a:pt x="13237" y="2506"/>
                    <a:pt x="13237" y="2304"/>
                    <a:pt x="13237" y="2103"/>
                  </a:cubicBezTo>
                  <a:cubicBezTo>
                    <a:pt x="13237" y="2103"/>
                    <a:pt x="12900" y="2506"/>
                    <a:pt x="12900" y="2506"/>
                  </a:cubicBezTo>
                  <a:cubicBezTo>
                    <a:pt x="12731" y="2708"/>
                    <a:pt x="13069" y="2708"/>
                    <a:pt x="13069" y="2910"/>
                  </a:cubicBezTo>
                  <a:cubicBezTo>
                    <a:pt x="13069" y="2910"/>
                    <a:pt x="12731" y="2910"/>
                    <a:pt x="12731" y="2910"/>
                  </a:cubicBezTo>
                  <a:cubicBezTo>
                    <a:pt x="12562" y="2708"/>
                    <a:pt x="12731" y="2506"/>
                    <a:pt x="12731" y="2304"/>
                  </a:cubicBezTo>
                  <a:cubicBezTo>
                    <a:pt x="12731" y="2304"/>
                    <a:pt x="12225" y="2708"/>
                    <a:pt x="12225" y="2708"/>
                  </a:cubicBezTo>
                  <a:cubicBezTo>
                    <a:pt x="12225" y="2708"/>
                    <a:pt x="12225" y="2708"/>
                    <a:pt x="12394" y="2708"/>
                  </a:cubicBezTo>
                  <a:cubicBezTo>
                    <a:pt x="12225" y="2708"/>
                    <a:pt x="12056" y="3112"/>
                    <a:pt x="12056" y="3112"/>
                  </a:cubicBezTo>
                  <a:cubicBezTo>
                    <a:pt x="11887" y="2910"/>
                    <a:pt x="12225" y="2708"/>
                    <a:pt x="12056" y="2708"/>
                  </a:cubicBezTo>
                  <a:cubicBezTo>
                    <a:pt x="11887" y="2506"/>
                    <a:pt x="11719" y="2506"/>
                    <a:pt x="11719" y="2304"/>
                  </a:cubicBezTo>
                  <a:cubicBezTo>
                    <a:pt x="11719" y="2304"/>
                    <a:pt x="12056" y="2304"/>
                    <a:pt x="12056" y="2304"/>
                  </a:cubicBezTo>
                  <a:cubicBezTo>
                    <a:pt x="12056" y="2103"/>
                    <a:pt x="11550" y="1901"/>
                    <a:pt x="11381" y="1901"/>
                  </a:cubicBezTo>
                  <a:cubicBezTo>
                    <a:pt x="11381" y="2103"/>
                    <a:pt x="11550" y="2506"/>
                    <a:pt x="11550" y="2506"/>
                  </a:cubicBezTo>
                  <a:cubicBezTo>
                    <a:pt x="11550" y="2506"/>
                    <a:pt x="10875" y="2708"/>
                    <a:pt x="11044" y="2708"/>
                  </a:cubicBezTo>
                  <a:cubicBezTo>
                    <a:pt x="11044" y="2708"/>
                    <a:pt x="11381" y="2708"/>
                    <a:pt x="11381" y="2708"/>
                  </a:cubicBezTo>
                  <a:cubicBezTo>
                    <a:pt x="11381" y="2708"/>
                    <a:pt x="11212" y="2708"/>
                    <a:pt x="11212" y="2708"/>
                  </a:cubicBezTo>
                  <a:cubicBezTo>
                    <a:pt x="11381" y="3112"/>
                    <a:pt x="11719" y="2708"/>
                    <a:pt x="11550" y="2708"/>
                  </a:cubicBezTo>
                  <a:cubicBezTo>
                    <a:pt x="11719" y="2910"/>
                    <a:pt x="11550" y="3112"/>
                    <a:pt x="11550" y="3112"/>
                  </a:cubicBezTo>
                  <a:cubicBezTo>
                    <a:pt x="11550" y="3314"/>
                    <a:pt x="11212" y="2910"/>
                    <a:pt x="11212" y="2910"/>
                  </a:cubicBezTo>
                  <a:cubicBezTo>
                    <a:pt x="11044" y="2910"/>
                    <a:pt x="11044" y="2708"/>
                    <a:pt x="10875" y="2708"/>
                  </a:cubicBezTo>
                  <a:cubicBezTo>
                    <a:pt x="10875" y="2708"/>
                    <a:pt x="10706" y="3112"/>
                    <a:pt x="10537" y="2910"/>
                  </a:cubicBezTo>
                  <a:cubicBezTo>
                    <a:pt x="10537" y="2708"/>
                    <a:pt x="10031" y="3112"/>
                    <a:pt x="10031" y="3112"/>
                  </a:cubicBezTo>
                  <a:cubicBezTo>
                    <a:pt x="10031" y="3112"/>
                    <a:pt x="10031" y="3718"/>
                    <a:pt x="10031" y="3718"/>
                  </a:cubicBezTo>
                  <a:cubicBezTo>
                    <a:pt x="10031" y="3919"/>
                    <a:pt x="10200" y="3314"/>
                    <a:pt x="10368" y="3516"/>
                  </a:cubicBezTo>
                  <a:cubicBezTo>
                    <a:pt x="10368" y="3516"/>
                    <a:pt x="10706" y="3718"/>
                    <a:pt x="10706" y="3516"/>
                  </a:cubicBezTo>
                  <a:cubicBezTo>
                    <a:pt x="10706" y="3718"/>
                    <a:pt x="10537" y="3718"/>
                    <a:pt x="10537" y="3919"/>
                  </a:cubicBezTo>
                  <a:cubicBezTo>
                    <a:pt x="10368" y="3919"/>
                    <a:pt x="10537" y="4323"/>
                    <a:pt x="10368" y="4323"/>
                  </a:cubicBezTo>
                  <a:cubicBezTo>
                    <a:pt x="10368" y="4525"/>
                    <a:pt x="10200" y="4121"/>
                    <a:pt x="10200" y="4121"/>
                  </a:cubicBezTo>
                  <a:cubicBezTo>
                    <a:pt x="10031" y="4121"/>
                    <a:pt x="10031" y="4525"/>
                    <a:pt x="9862" y="4525"/>
                  </a:cubicBezTo>
                  <a:cubicBezTo>
                    <a:pt x="9862" y="4525"/>
                    <a:pt x="9862" y="4121"/>
                    <a:pt x="9862" y="4121"/>
                  </a:cubicBezTo>
                  <a:cubicBezTo>
                    <a:pt x="9694" y="4121"/>
                    <a:pt x="9694" y="4323"/>
                    <a:pt x="9525" y="4323"/>
                  </a:cubicBezTo>
                  <a:cubicBezTo>
                    <a:pt x="9525" y="4323"/>
                    <a:pt x="9525" y="3919"/>
                    <a:pt x="9525" y="3919"/>
                  </a:cubicBezTo>
                  <a:cubicBezTo>
                    <a:pt x="9525" y="3718"/>
                    <a:pt x="9356" y="4323"/>
                    <a:pt x="9187" y="4323"/>
                  </a:cubicBezTo>
                  <a:cubicBezTo>
                    <a:pt x="8850" y="4525"/>
                    <a:pt x="9356" y="3314"/>
                    <a:pt x="9356" y="3314"/>
                  </a:cubicBezTo>
                  <a:cubicBezTo>
                    <a:pt x="9187" y="3314"/>
                    <a:pt x="8850" y="3516"/>
                    <a:pt x="8850" y="3516"/>
                  </a:cubicBezTo>
                  <a:cubicBezTo>
                    <a:pt x="8681" y="3718"/>
                    <a:pt x="9019" y="3919"/>
                    <a:pt x="9019" y="3919"/>
                  </a:cubicBezTo>
                  <a:cubicBezTo>
                    <a:pt x="8850" y="3919"/>
                    <a:pt x="8850" y="3919"/>
                    <a:pt x="8681" y="3919"/>
                  </a:cubicBezTo>
                  <a:cubicBezTo>
                    <a:pt x="8681" y="3919"/>
                    <a:pt x="8681" y="4121"/>
                    <a:pt x="8512" y="4323"/>
                  </a:cubicBezTo>
                  <a:cubicBezTo>
                    <a:pt x="8681" y="4121"/>
                    <a:pt x="7837" y="4121"/>
                    <a:pt x="8175" y="4323"/>
                  </a:cubicBezTo>
                  <a:cubicBezTo>
                    <a:pt x="8175" y="4525"/>
                    <a:pt x="8512" y="4323"/>
                    <a:pt x="8512" y="4323"/>
                  </a:cubicBezTo>
                  <a:cubicBezTo>
                    <a:pt x="8512" y="4323"/>
                    <a:pt x="8344" y="4525"/>
                    <a:pt x="8512" y="4525"/>
                  </a:cubicBezTo>
                  <a:cubicBezTo>
                    <a:pt x="8512" y="4525"/>
                    <a:pt x="8681" y="4525"/>
                    <a:pt x="8681" y="4323"/>
                  </a:cubicBezTo>
                  <a:cubicBezTo>
                    <a:pt x="8681" y="4323"/>
                    <a:pt x="8681" y="4727"/>
                    <a:pt x="8512" y="4727"/>
                  </a:cubicBezTo>
                  <a:cubicBezTo>
                    <a:pt x="8344" y="4727"/>
                    <a:pt x="8344" y="4525"/>
                    <a:pt x="8175" y="4525"/>
                  </a:cubicBezTo>
                  <a:cubicBezTo>
                    <a:pt x="8006" y="4727"/>
                    <a:pt x="8006" y="5131"/>
                    <a:pt x="7837" y="5131"/>
                  </a:cubicBezTo>
                  <a:cubicBezTo>
                    <a:pt x="7837" y="5131"/>
                    <a:pt x="7331" y="5131"/>
                    <a:pt x="7331" y="5131"/>
                  </a:cubicBezTo>
                  <a:cubicBezTo>
                    <a:pt x="7331" y="5736"/>
                    <a:pt x="8512" y="4929"/>
                    <a:pt x="8512" y="4929"/>
                  </a:cubicBezTo>
                  <a:cubicBezTo>
                    <a:pt x="8681" y="4929"/>
                    <a:pt x="8850" y="4727"/>
                    <a:pt x="9019" y="4929"/>
                  </a:cubicBezTo>
                  <a:cubicBezTo>
                    <a:pt x="9356" y="4929"/>
                    <a:pt x="9187" y="4525"/>
                    <a:pt x="9019" y="4525"/>
                  </a:cubicBezTo>
                  <a:cubicBezTo>
                    <a:pt x="9187" y="4525"/>
                    <a:pt x="9187" y="4525"/>
                    <a:pt x="9187" y="4525"/>
                  </a:cubicBezTo>
                  <a:cubicBezTo>
                    <a:pt x="9356" y="4929"/>
                    <a:pt x="9525" y="4525"/>
                    <a:pt x="9694" y="4525"/>
                  </a:cubicBezTo>
                  <a:cubicBezTo>
                    <a:pt x="9525" y="4525"/>
                    <a:pt x="9525" y="4929"/>
                    <a:pt x="9356" y="4929"/>
                  </a:cubicBezTo>
                  <a:cubicBezTo>
                    <a:pt x="9525" y="4929"/>
                    <a:pt x="9694" y="4929"/>
                    <a:pt x="9694" y="4929"/>
                  </a:cubicBezTo>
                  <a:cubicBezTo>
                    <a:pt x="9694" y="4929"/>
                    <a:pt x="9356" y="5131"/>
                    <a:pt x="9356" y="5332"/>
                  </a:cubicBezTo>
                  <a:cubicBezTo>
                    <a:pt x="9356" y="5332"/>
                    <a:pt x="10200" y="4929"/>
                    <a:pt x="10200" y="5131"/>
                  </a:cubicBezTo>
                  <a:cubicBezTo>
                    <a:pt x="10031" y="5332"/>
                    <a:pt x="9525" y="5131"/>
                    <a:pt x="9525" y="5534"/>
                  </a:cubicBezTo>
                  <a:cubicBezTo>
                    <a:pt x="9356" y="6140"/>
                    <a:pt x="9019" y="5332"/>
                    <a:pt x="9019" y="5332"/>
                  </a:cubicBezTo>
                  <a:cubicBezTo>
                    <a:pt x="9019" y="5131"/>
                    <a:pt x="9019" y="5736"/>
                    <a:pt x="9019" y="5736"/>
                  </a:cubicBezTo>
                  <a:cubicBezTo>
                    <a:pt x="9019" y="5736"/>
                    <a:pt x="8850" y="5332"/>
                    <a:pt x="8681" y="5332"/>
                  </a:cubicBezTo>
                  <a:cubicBezTo>
                    <a:pt x="8512" y="5534"/>
                    <a:pt x="8175" y="5938"/>
                    <a:pt x="8175" y="6140"/>
                  </a:cubicBezTo>
                  <a:cubicBezTo>
                    <a:pt x="8175" y="6140"/>
                    <a:pt x="8512" y="5938"/>
                    <a:pt x="8512" y="5938"/>
                  </a:cubicBezTo>
                  <a:cubicBezTo>
                    <a:pt x="8512" y="6140"/>
                    <a:pt x="8850" y="5938"/>
                    <a:pt x="8850" y="6140"/>
                  </a:cubicBezTo>
                  <a:cubicBezTo>
                    <a:pt x="8850" y="5938"/>
                    <a:pt x="8344" y="6140"/>
                    <a:pt x="8344" y="6342"/>
                  </a:cubicBezTo>
                  <a:cubicBezTo>
                    <a:pt x="8512" y="6544"/>
                    <a:pt x="9019" y="6140"/>
                    <a:pt x="8850" y="6544"/>
                  </a:cubicBezTo>
                  <a:cubicBezTo>
                    <a:pt x="9019" y="6140"/>
                    <a:pt x="7837" y="6746"/>
                    <a:pt x="7837" y="6746"/>
                  </a:cubicBezTo>
                  <a:cubicBezTo>
                    <a:pt x="7837" y="6544"/>
                    <a:pt x="8850" y="6947"/>
                    <a:pt x="8681" y="6947"/>
                  </a:cubicBezTo>
                  <a:cubicBezTo>
                    <a:pt x="8512" y="7149"/>
                    <a:pt x="8344" y="6746"/>
                    <a:pt x="8175" y="6947"/>
                  </a:cubicBezTo>
                  <a:cubicBezTo>
                    <a:pt x="8175" y="6947"/>
                    <a:pt x="8175" y="6947"/>
                    <a:pt x="8175" y="6947"/>
                  </a:cubicBezTo>
                  <a:cubicBezTo>
                    <a:pt x="8175" y="7149"/>
                    <a:pt x="7669" y="6746"/>
                    <a:pt x="7500" y="7149"/>
                  </a:cubicBezTo>
                  <a:cubicBezTo>
                    <a:pt x="7500" y="7149"/>
                    <a:pt x="8006" y="7149"/>
                    <a:pt x="8006" y="7149"/>
                  </a:cubicBezTo>
                  <a:cubicBezTo>
                    <a:pt x="7669" y="7553"/>
                    <a:pt x="7331" y="7149"/>
                    <a:pt x="7500" y="7755"/>
                  </a:cubicBezTo>
                  <a:cubicBezTo>
                    <a:pt x="7500" y="7755"/>
                    <a:pt x="7162" y="7957"/>
                    <a:pt x="7162" y="7957"/>
                  </a:cubicBezTo>
                  <a:cubicBezTo>
                    <a:pt x="6993" y="8159"/>
                    <a:pt x="6993" y="8159"/>
                    <a:pt x="6993" y="8159"/>
                  </a:cubicBezTo>
                  <a:cubicBezTo>
                    <a:pt x="6993" y="8361"/>
                    <a:pt x="6825" y="8361"/>
                    <a:pt x="6825" y="8361"/>
                  </a:cubicBezTo>
                  <a:cubicBezTo>
                    <a:pt x="6825" y="8562"/>
                    <a:pt x="6993" y="8361"/>
                    <a:pt x="6993" y="8361"/>
                  </a:cubicBezTo>
                  <a:cubicBezTo>
                    <a:pt x="7162" y="8361"/>
                    <a:pt x="6993" y="8562"/>
                    <a:pt x="6993" y="8562"/>
                  </a:cubicBezTo>
                  <a:cubicBezTo>
                    <a:pt x="7162" y="8562"/>
                    <a:pt x="7500" y="8764"/>
                    <a:pt x="7669" y="8562"/>
                  </a:cubicBezTo>
                  <a:cubicBezTo>
                    <a:pt x="7331" y="8764"/>
                    <a:pt x="7331" y="8764"/>
                    <a:pt x="6993" y="8764"/>
                  </a:cubicBezTo>
                  <a:cubicBezTo>
                    <a:pt x="6825" y="8764"/>
                    <a:pt x="6319" y="8764"/>
                    <a:pt x="6319" y="8966"/>
                  </a:cubicBezTo>
                  <a:cubicBezTo>
                    <a:pt x="6319" y="8966"/>
                    <a:pt x="6487" y="8966"/>
                    <a:pt x="6487" y="8966"/>
                  </a:cubicBezTo>
                  <a:cubicBezTo>
                    <a:pt x="6487" y="8966"/>
                    <a:pt x="6319" y="9168"/>
                    <a:pt x="6319" y="9168"/>
                  </a:cubicBezTo>
                  <a:cubicBezTo>
                    <a:pt x="6319" y="9168"/>
                    <a:pt x="6656" y="8966"/>
                    <a:pt x="6656" y="9168"/>
                  </a:cubicBezTo>
                  <a:cubicBezTo>
                    <a:pt x="6656" y="9168"/>
                    <a:pt x="6319" y="9572"/>
                    <a:pt x="6319" y="9572"/>
                  </a:cubicBezTo>
                  <a:cubicBezTo>
                    <a:pt x="6319" y="9572"/>
                    <a:pt x="6487" y="9572"/>
                    <a:pt x="6487" y="9774"/>
                  </a:cubicBezTo>
                  <a:cubicBezTo>
                    <a:pt x="6487" y="9774"/>
                    <a:pt x="6150" y="9774"/>
                    <a:pt x="6150" y="9774"/>
                  </a:cubicBezTo>
                  <a:cubicBezTo>
                    <a:pt x="6150" y="9774"/>
                    <a:pt x="6487" y="9975"/>
                    <a:pt x="6487" y="9975"/>
                  </a:cubicBezTo>
                  <a:cubicBezTo>
                    <a:pt x="6319" y="9975"/>
                    <a:pt x="6150" y="9975"/>
                    <a:pt x="6150" y="9975"/>
                  </a:cubicBezTo>
                  <a:cubicBezTo>
                    <a:pt x="6150" y="10177"/>
                    <a:pt x="6319" y="10379"/>
                    <a:pt x="6487" y="10379"/>
                  </a:cubicBezTo>
                  <a:cubicBezTo>
                    <a:pt x="6150" y="10379"/>
                    <a:pt x="5812" y="10379"/>
                    <a:pt x="5644" y="10783"/>
                  </a:cubicBezTo>
                  <a:cubicBezTo>
                    <a:pt x="5644" y="10985"/>
                    <a:pt x="4968" y="10783"/>
                    <a:pt x="4968" y="10783"/>
                  </a:cubicBezTo>
                  <a:cubicBezTo>
                    <a:pt x="4968" y="11389"/>
                    <a:pt x="5981" y="10783"/>
                    <a:pt x="6150" y="10783"/>
                  </a:cubicBezTo>
                  <a:cubicBezTo>
                    <a:pt x="5981" y="10783"/>
                    <a:pt x="5812" y="11187"/>
                    <a:pt x="5812" y="11187"/>
                  </a:cubicBezTo>
                  <a:cubicBezTo>
                    <a:pt x="5306" y="11187"/>
                    <a:pt x="5644" y="11389"/>
                    <a:pt x="5475" y="11590"/>
                  </a:cubicBezTo>
                  <a:cubicBezTo>
                    <a:pt x="5306" y="11792"/>
                    <a:pt x="4968" y="11389"/>
                    <a:pt x="4800" y="11590"/>
                  </a:cubicBezTo>
                  <a:cubicBezTo>
                    <a:pt x="4800" y="11792"/>
                    <a:pt x="4294" y="12196"/>
                    <a:pt x="4294" y="12196"/>
                  </a:cubicBezTo>
                  <a:cubicBezTo>
                    <a:pt x="4294" y="12398"/>
                    <a:pt x="4462" y="12398"/>
                    <a:pt x="4462" y="12398"/>
                  </a:cubicBezTo>
                  <a:cubicBezTo>
                    <a:pt x="4462" y="12600"/>
                    <a:pt x="3956" y="12600"/>
                    <a:pt x="3956" y="12600"/>
                  </a:cubicBezTo>
                  <a:cubicBezTo>
                    <a:pt x="3956" y="12600"/>
                    <a:pt x="4125" y="12802"/>
                    <a:pt x="4125" y="13003"/>
                  </a:cubicBezTo>
                  <a:cubicBezTo>
                    <a:pt x="4125" y="13205"/>
                    <a:pt x="4462" y="13003"/>
                    <a:pt x="4631" y="13003"/>
                  </a:cubicBezTo>
                  <a:cubicBezTo>
                    <a:pt x="4800" y="12802"/>
                    <a:pt x="4968" y="13003"/>
                    <a:pt x="5137" y="12802"/>
                  </a:cubicBezTo>
                  <a:cubicBezTo>
                    <a:pt x="5137" y="12802"/>
                    <a:pt x="4968" y="12600"/>
                    <a:pt x="4968" y="12398"/>
                  </a:cubicBezTo>
                  <a:cubicBezTo>
                    <a:pt x="4968" y="12398"/>
                    <a:pt x="5306" y="12600"/>
                    <a:pt x="5475" y="12802"/>
                  </a:cubicBezTo>
                  <a:cubicBezTo>
                    <a:pt x="5475" y="12802"/>
                    <a:pt x="4968" y="13205"/>
                    <a:pt x="4968" y="13205"/>
                  </a:cubicBezTo>
                  <a:cubicBezTo>
                    <a:pt x="4800" y="13205"/>
                    <a:pt x="4631" y="13407"/>
                    <a:pt x="4631" y="13205"/>
                  </a:cubicBezTo>
                  <a:cubicBezTo>
                    <a:pt x="4462" y="13003"/>
                    <a:pt x="4294" y="13407"/>
                    <a:pt x="4125" y="13407"/>
                  </a:cubicBezTo>
                  <a:cubicBezTo>
                    <a:pt x="3956" y="13205"/>
                    <a:pt x="3956" y="12600"/>
                    <a:pt x="3787" y="13205"/>
                  </a:cubicBezTo>
                  <a:cubicBezTo>
                    <a:pt x="3450" y="14013"/>
                    <a:pt x="3281" y="13003"/>
                    <a:pt x="3450" y="13003"/>
                  </a:cubicBezTo>
                  <a:cubicBezTo>
                    <a:pt x="3112" y="13003"/>
                    <a:pt x="3450" y="13811"/>
                    <a:pt x="3112" y="13609"/>
                  </a:cubicBezTo>
                  <a:cubicBezTo>
                    <a:pt x="2437" y="13609"/>
                    <a:pt x="2944" y="14013"/>
                    <a:pt x="2775" y="14215"/>
                  </a:cubicBezTo>
                  <a:cubicBezTo>
                    <a:pt x="2606" y="14215"/>
                    <a:pt x="2606" y="13811"/>
                    <a:pt x="2606" y="13811"/>
                  </a:cubicBezTo>
                  <a:cubicBezTo>
                    <a:pt x="2268" y="13811"/>
                    <a:pt x="1931" y="14013"/>
                    <a:pt x="1762" y="14215"/>
                  </a:cubicBezTo>
                  <a:cubicBezTo>
                    <a:pt x="1762" y="14417"/>
                    <a:pt x="2437" y="14417"/>
                    <a:pt x="2606" y="14417"/>
                  </a:cubicBezTo>
                  <a:cubicBezTo>
                    <a:pt x="2606" y="14417"/>
                    <a:pt x="3112" y="14215"/>
                    <a:pt x="3112" y="14215"/>
                  </a:cubicBezTo>
                  <a:cubicBezTo>
                    <a:pt x="3281" y="14417"/>
                    <a:pt x="2437" y="14417"/>
                    <a:pt x="2437" y="14417"/>
                  </a:cubicBezTo>
                  <a:cubicBezTo>
                    <a:pt x="2268" y="14417"/>
                    <a:pt x="2268" y="14618"/>
                    <a:pt x="2100" y="14618"/>
                  </a:cubicBezTo>
                  <a:cubicBezTo>
                    <a:pt x="1931" y="14618"/>
                    <a:pt x="1762" y="14618"/>
                    <a:pt x="1593" y="14618"/>
                  </a:cubicBezTo>
                  <a:cubicBezTo>
                    <a:pt x="1256" y="14417"/>
                    <a:pt x="1087" y="14618"/>
                    <a:pt x="1425" y="14820"/>
                  </a:cubicBezTo>
                  <a:cubicBezTo>
                    <a:pt x="1593" y="14820"/>
                    <a:pt x="1931" y="14820"/>
                    <a:pt x="1931" y="15224"/>
                  </a:cubicBezTo>
                  <a:cubicBezTo>
                    <a:pt x="1931" y="15224"/>
                    <a:pt x="1762" y="15628"/>
                    <a:pt x="1762" y="15426"/>
                  </a:cubicBezTo>
                  <a:cubicBezTo>
                    <a:pt x="1593" y="15426"/>
                    <a:pt x="1931" y="15022"/>
                    <a:pt x="1593" y="14820"/>
                  </a:cubicBezTo>
                  <a:cubicBezTo>
                    <a:pt x="1087" y="14820"/>
                    <a:pt x="1425" y="15022"/>
                    <a:pt x="1256" y="15224"/>
                  </a:cubicBezTo>
                  <a:cubicBezTo>
                    <a:pt x="1256" y="15224"/>
                    <a:pt x="1256" y="14618"/>
                    <a:pt x="1087" y="14618"/>
                  </a:cubicBezTo>
                  <a:cubicBezTo>
                    <a:pt x="1087" y="14417"/>
                    <a:pt x="750" y="15628"/>
                    <a:pt x="918" y="15426"/>
                  </a:cubicBezTo>
                  <a:cubicBezTo>
                    <a:pt x="750" y="15426"/>
                    <a:pt x="750" y="15022"/>
                    <a:pt x="750" y="15022"/>
                  </a:cubicBezTo>
                  <a:cubicBezTo>
                    <a:pt x="581" y="15022"/>
                    <a:pt x="581" y="15426"/>
                    <a:pt x="581" y="15426"/>
                  </a:cubicBezTo>
                  <a:cubicBezTo>
                    <a:pt x="412" y="15628"/>
                    <a:pt x="75" y="15426"/>
                    <a:pt x="75" y="15628"/>
                  </a:cubicBezTo>
                  <a:cubicBezTo>
                    <a:pt x="75" y="15830"/>
                    <a:pt x="-94" y="16032"/>
                    <a:pt x="75" y="16032"/>
                  </a:cubicBezTo>
                  <a:cubicBezTo>
                    <a:pt x="243" y="16032"/>
                    <a:pt x="412" y="16032"/>
                    <a:pt x="581" y="16233"/>
                  </a:cubicBezTo>
                  <a:cubicBezTo>
                    <a:pt x="581" y="16233"/>
                    <a:pt x="-94" y="16435"/>
                    <a:pt x="75" y="16637"/>
                  </a:cubicBezTo>
                  <a:cubicBezTo>
                    <a:pt x="75" y="16839"/>
                    <a:pt x="412" y="16839"/>
                    <a:pt x="412" y="16839"/>
                  </a:cubicBezTo>
                  <a:cubicBezTo>
                    <a:pt x="412" y="16839"/>
                    <a:pt x="918" y="16637"/>
                    <a:pt x="918" y="16839"/>
                  </a:cubicBezTo>
                  <a:cubicBezTo>
                    <a:pt x="750" y="17041"/>
                    <a:pt x="243" y="16839"/>
                    <a:pt x="75" y="17243"/>
                  </a:cubicBezTo>
                  <a:cubicBezTo>
                    <a:pt x="-94" y="17445"/>
                    <a:pt x="918" y="17445"/>
                    <a:pt x="581" y="17848"/>
                  </a:cubicBezTo>
                  <a:cubicBezTo>
                    <a:pt x="581" y="17848"/>
                    <a:pt x="412" y="17445"/>
                    <a:pt x="243" y="17646"/>
                  </a:cubicBezTo>
                  <a:cubicBezTo>
                    <a:pt x="75" y="17848"/>
                    <a:pt x="75" y="18050"/>
                    <a:pt x="243" y="18252"/>
                  </a:cubicBezTo>
                  <a:cubicBezTo>
                    <a:pt x="412" y="18252"/>
                    <a:pt x="750" y="18454"/>
                    <a:pt x="918" y="18454"/>
                  </a:cubicBezTo>
                  <a:cubicBezTo>
                    <a:pt x="1087" y="18252"/>
                    <a:pt x="1256" y="17848"/>
                    <a:pt x="1425" y="18050"/>
                  </a:cubicBezTo>
                  <a:cubicBezTo>
                    <a:pt x="1256" y="18050"/>
                    <a:pt x="1087" y="18252"/>
                    <a:pt x="1087" y="18252"/>
                  </a:cubicBezTo>
                  <a:cubicBezTo>
                    <a:pt x="1087" y="18454"/>
                    <a:pt x="918" y="18454"/>
                    <a:pt x="750" y="18454"/>
                  </a:cubicBezTo>
                  <a:cubicBezTo>
                    <a:pt x="750" y="18454"/>
                    <a:pt x="1087" y="18656"/>
                    <a:pt x="1087" y="18858"/>
                  </a:cubicBezTo>
                  <a:cubicBezTo>
                    <a:pt x="1087" y="18858"/>
                    <a:pt x="581" y="18454"/>
                    <a:pt x="750" y="18858"/>
                  </a:cubicBezTo>
                  <a:cubicBezTo>
                    <a:pt x="750" y="19060"/>
                    <a:pt x="1256" y="19261"/>
                    <a:pt x="1256" y="19261"/>
                  </a:cubicBezTo>
                  <a:cubicBezTo>
                    <a:pt x="1256" y="19463"/>
                    <a:pt x="750" y="19060"/>
                    <a:pt x="581" y="19261"/>
                  </a:cubicBezTo>
                  <a:cubicBezTo>
                    <a:pt x="243" y="19261"/>
                    <a:pt x="581" y="18656"/>
                    <a:pt x="412" y="18656"/>
                  </a:cubicBezTo>
                  <a:cubicBezTo>
                    <a:pt x="412" y="18656"/>
                    <a:pt x="75" y="19060"/>
                    <a:pt x="243" y="19261"/>
                  </a:cubicBezTo>
                  <a:cubicBezTo>
                    <a:pt x="412" y="19261"/>
                    <a:pt x="243" y="19665"/>
                    <a:pt x="243" y="19665"/>
                  </a:cubicBezTo>
                  <a:cubicBezTo>
                    <a:pt x="412" y="19867"/>
                    <a:pt x="581" y="19463"/>
                    <a:pt x="750" y="19261"/>
                  </a:cubicBezTo>
                  <a:cubicBezTo>
                    <a:pt x="750" y="19261"/>
                    <a:pt x="750" y="19463"/>
                    <a:pt x="750" y="19463"/>
                  </a:cubicBezTo>
                  <a:cubicBezTo>
                    <a:pt x="918" y="19463"/>
                    <a:pt x="918" y="19261"/>
                    <a:pt x="1087" y="19261"/>
                  </a:cubicBezTo>
                  <a:cubicBezTo>
                    <a:pt x="1087" y="19261"/>
                    <a:pt x="1087" y="19665"/>
                    <a:pt x="918" y="19665"/>
                  </a:cubicBezTo>
                  <a:cubicBezTo>
                    <a:pt x="581" y="19867"/>
                    <a:pt x="1256" y="20271"/>
                    <a:pt x="1256" y="20069"/>
                  </a:cubicBezTo>
                  <a:cubicBezTo>
                    <a:pt x="1256" y="20473"/>
                    <a:pt x="75" y="20069"/>
                    <a:pt x="750" y="20675"/>
                  </a:cubicBezTo>
                  <a:cubicBezTo>
                    <a:pt x="1087" y="20876"/>
                    <a:pt x="1256" y="21078"/>
                    <a:pt x="1593" y="21078"/>
                  </a:cubicBezTo>
                  <a:cubicBezTo>
                    <a:pt x="1593" y="21078"/>
                    <a:pt x="2100" y="21482"/>
                    <a:pt x="2268" y="21482"/>
                  </a:cubicBezTo>
                  <a:cubicBezTo>
                    <a:pt x="2775" y="21482"/>
                    <a:pt x="3450" y="20876"/>
                    <a:pt x="3787" y="20473"/>
                  </a:cubicBezTo>
                  <a:cubicBezTo>
                    <a:pt x="3956" y="20069"/>
                    <a:pt x="4125" y="20069"/>
                    <a:pt x="4462" y="19867"/>
                  </a:cubicBezTo>
                  <a:cubicBezTo>
                    <a:pt x="4631" y="19665"/>
                    <a:pt x="4631" y="19060"/>
                    <a:pt x="4800" y="19060"/>
                  </a:cubicBezTo>
                  <a:cubicBezTo>
                    <a:pt x="4800" y="19060"/>
                    <a:pt x="4800" y="19665"/>
                    <a:pt x="4968" y="19665"/>
                  </a:cubicBezTo>
                  <a:cubicBezTo>
                    <a:pt x="5306" y="19867"/>
                    <a:pt x="5137" y="19867"/>
                    <a:pt x="5137" y="20069"/>
                  </a:cubicBezTo>
                  <a:cubicBezTo>
                    <a:pt x="5306" y="20069"/>
                    <a:pt x="5475" y="20069"/>
                    <a:pt x="5644" y="20271"/>
                  </a:cubicBezTo>
                  <a:cubicBezTo>
                    <a:pt x="5644" y="20473"/>
                    <a:pt x="5475" y="20069"/>
                    <a:pt x="5644" y="202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98" name="Freeform 720"/>
            <p:cNvSpPr/>
            <p:nvPr/>
          </p:nvSpPr>
          <p:spPr>
            <a:xfrm>
              <a:off x="9582958" y="728784"/>
              <a:ext cx="7974008" cy="292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38" extrusionOk="0">
                  <a:moveTo>
                    <a:pt x="21531" y="8457"/>
                  </a:moveTo>
                  <a:cubicBezTo>
                    <a:pt x="21477" y="8304"/>
                    <a:pt x="21397" y="8227"/>
                    <a:pt x="21344" y="8074"/>
                  </a:cubicBezTo>
                  <a:cubicBezTo>
                    <a:pt x="21317" y="7998"/>
                    <a:pt x="21291" y="7921"/>
                    <a:pt x="21237" y="7844"/>
                  </a:cubicBezTo>
                  <a:cubicBezTo>
                    <a:pt x="21211" y="7844"/>
                    <a:pt x="21157" y="7844"/>
                    <a:pt x="21131" y="7768"/>
                  </a:cubicBezTo>
                  <a:cubicBezTo>
                    <a:pt x="21131" y="7844"/>
                    <a:pt x="21157" y="7844"/>
                    <a:pt x="21157" y="7844"/>
                  </a:cubicBezTo>
                  <a:cubicBezTo>
                    <a:pt x="21184" y="7844"/>
                    <a:pt x="21104" y="7921"/>
                    <a:pt x="21077" y="7844"/>
                  </a:cubicBezTo>
                  <a:cubicBezTo>
                    <a:pt x="21077" y="7844"/>
                    <a:pt x="21104" y="7844"/>
                    <a:pt x="21104" y="7768"/>
                  </a:cubicBezTo>
                  <a:cubicBezTo>
                    <a:pt x="21077" y="7691"/>
                    <a:pt x="20944" y="7844"/>
                    <a:pt x="20917" y="7768"/>
                  </a:cubicBezTo>
                  <a:cubicBezTo>
                    <a:pt x="20971" y="7844"/>
                    <a:pt x="20971" y="7844"/>
                    <a:pt x="20971" y="8074"/>
                  </a:cubicBezTo>
                  <a:cubicBezTo>
                    <a:pt x="20944" y="8151"/>
                    <a:pt x="20997" y="8304"/>
                    <a:pt x="20997" y="8304"/>
                  </a:cubicBezTo>
                  <a:cubicBezTo>
                    <a:pt x="20971" y="8304"/>
                    <a:pt x="20971" y="8227"/>
                    <a:pt x="20971" y="8227"/>
                  </a:cubicBezTo>
                  <a:cubicBezTo>
                    <a:pt x="20944" y="8151"/>
                    <a:pt x="20944" y="8304"/>
                    <a:pt x="20917" y="8304"/>
                  </a:cubicBezTo>
                  <a:cubicBezTo>
                    <a:pt x="20917" y="8304"/>
                    <a:pt x="20864" y="7998"/>
                    <a:pt x="20864" y="7998"/>
                  </a:cubicBezTo>
                  <a:cubicBezTo>
                    <a:pt x="20864" y="7921"/>
                    <a:pt x="20864" y="7921"/>
                    <a:pt x="20864" y="7921"/>
                  </a:cubicBezTo>
                  <a:cubicBezTo>
                    <a:pt x="20864" y="7844"/>
                    <a:pt x="20837" y="7768"/>
                    <a:pt x="20864" y="7691"/>
                  </a:cubicBezTo>
                  <a:cubicBezTo>
                    <a:pt x="20891" y="7538"/>
                    <a:pt x="20837" y="7615"/>
                    <a:pt x="20811" y="7538"/>
                  </a:cubicBezTo>
                  <a:cubicBezTo>
                    <a:pt x="20811" y="7461"/>
                    <a:pt x="20757" y="7385"/>
                    <a:pt x="20731" y="7385"/>
                  </a:cubicBezTo>
                  <a:cubicBezTo>
                    <a:pt x="20544" y="7078"/>
                    <a:pt x="20384" y="6772"/>
                    <a:pt x="20197" y="6619"/>
                  </a:cubicBezTo>
                  <a:cubicBezTo>
                    <a:pt x="20144" y="6542"/>
                    <a:pt x="20117" y="6466"/>
                    <a:pt x="20091" y="6389"/>
                  </a:cubicBezTo>
                  <a:cubicBezTo>
                    <a:pt x="20064" y="6312"/>
                    <a:pt x="20011" y="6236"/>
                    <a:pt x="19957" y="6236"/>
                  </a:cubicBezTo>
                  <a:cubicBezTo>
                    <a:pt x="19877" y="6159"/>
                    <a:pt x="19797" y="6083"/>
                    <a:pt x="19691" y="5929"/>
                  </a:cubicBezTo>
                  <a:cubicBezTo>
                    <a:pt x="19611" y="5929"/>
                    <a:pt x="19504" y="5929"/>
                    <a:pt x="19451" y="5929"/>
                  </a:cubicBezTo>
                  <a:cubicBezTo>
                    <a:pt x="19397" y="5929"/>
                    <a:pt x="19371" y="5929"/>
                    <a:pt x="19344" y="5929"/>
                  </a:cubicBezTo>
                  <a:cubicBezTo>
                    <a:pt x="19344" y="5929"/>
                    <a:pt x="19317" y="5853"/>
                    <a:pt x="19317" y="5853"/>
                  </a:cubicBezTo>
                  <a:cubicBezTo>
                    <a:pt x="19291" y="5929"/>
                    <a:pt x="19291" y="6006"/>
                    <a:pt x="19264" y="5929"/>
                  </a:cubicBezTo>
                  <a:cubicBezTo>
                    <a:pt x="19184" y="5929"/>
                    <a:pt x="19104" y="5853"/>
                    <a:pt x="19024" y="5776"/>
                  </a:cubicBezTo>
                  <a:cubicBezTo>
                    <a:pt x="18997" y="5776"/>
                    <a:pt x="18917" y="5700"/>
                    <a:pt x="18917" y="5853"/>
                  </a:cubicBezTo>
                  <a:cubicBezTo>
                    <a:pt x="18891" y="6006"/>
                    <a:pt x="18864" y="6006"/>
                    <a:pt x="18917" y="6083"/>
                  </a:cubicBezTo>
                  <a:cubicBezTo>
                    <a:pt x="18971" y="6236"/>
                    <a:pt x="19024" y="6542"/>
                    <a:pt x="18891" y="6619"/>
                  </a:cubicBezTo>
                  <a:cubicBezTo>
                    <a:pt x="18864" y="6695"/>
                    <a:pt x="18784" y="6695"/>
                    <a:pt x="18757" y="6542"/>
                  </a:cubicBezTo>
                  <a:cubicBezTo>
                    <a:pt x="18731" y="6466"/>
                    <a:pt x="18731" y="6389"/>
                    <a:pt x="18651" y="6389"/>
                  </a:cubicBezTo>
                  <a:cubicBezTo>
                    <a:pt x="18571" y="6312"/>
                    <a:pt x="18624" y="6236"/>
                    <a:pt x="18597" y="6159"/>
                  </a:cubicBezTo>
                  <a:cubicBezTo>
                    <a:pt x="18597" y="6083"/>
                    <a:pt x="18517" y="6006"/>
                    <a:pt x="18491" y="6083"/>
                  </a:cubicBezTo>
                  <a:cubicBezTo>
                    <a:pt x="18411" y="6312"/>
                    <a:pt x="18277" y="6083"/>
                    <a:pt x="18171" y="6083"/>
                  </a:cubicBezTo>
                  <a:cubicBezTo>
                    <a:pt x="18064" y="6083"/>
                    <a:pt x="17957" y="6006"/>
                    <a:pt x="17851" y="6006"/>
                  </a:cubicBezTo>
                  <a:cubicBezTo>
                    <a:pt x="17797" y="6006"/>
                    <a:pt x="17771" y="6006"/>
                    <a:pt x="17717" y="6083"/>
                  </a:cubicBezTo>
                  <a:cubicBezTo>
                    <a:pt x="17664" y="6159"/>
                    <a:pt x="17691" y="6389"/>
                    <a:pt x="17691" y="6542"/>
                  </a:cubicBezTo>
                  <a:cubicBezTo>
                    <a:pt x="17691" y="6542"/>
                    <a:pt x="17691" y="6542"/>
                    <a:pt x="17691" y="6542"/>
                  </a:cubicBezTo>
                  <a:cubicBezTo>
                    <a:pt x="17664" y="6542"/>
                    <a:pt x="17637" y="6159"/>
                    <a:pt x="17611" y="6083"/>
                  </a:cubicBezTo>
                  <a:cubicBezTo>
                    <a:pt x="17584" y="6083"/>
                    <a:pt x="17477" y="6083"/>
                    <a:pt x="17451" y="5929"/>
                  </a:cubicBezTo>
                  <a:cubicBezTo>
                    <a:pt x="17451" y="5700"/>
                    <a:pt x="17557" y="5623"/>
                    <a:pt x="17451" y="5393"/>
                  </a:cubicBezTo>
                  <a:cubicBezTo>
                    <a:pt x="17397" y="5317"/>
                    <a:pt x="17344" y="5240"/>
                    <a:pt x="17264" y="5164"/>
                  </a:cubicBezTo>
                  <a:cubicBezTo>
                    <a:pt x="17104" y="5010"/>
                    <a:pt x="16917" y="5164"/>
                    <a:pt x="16757" y="5240"/>
                  </a:cubicBezTo>
                  <a:cubicBezTo>
                    <a:pt x="16677" y="5240"/>
                    <a:pt x="16597" y="5240"/>
                    <a:pt x="16491" y="5240"/>
                  </a:cubicBezTo>
                  <a:cubicBezTo>
                    <a:pt x="16464" y="5240"/>
                    <a:pt x="16464" y="5240"/>
                    <a:pt x="16437" y="5240"/>
                  </a:cubicBezTo>
                  <a:cubicBezTo>
                    <a:pt x="16384" y="5164"/>
                    <a:pt x="16437" y="5164"/>
                    <a:pt x="16464" y="5087"/>
                  </a:cubicBezTo>
                  <a:cubicBezTo>
                    <a:pt x="16464" y="5010"/>
                    <a:pt x="16331" y="4934"/>
                    <a:pt x="16331" y="4934"/>
                  </a:cubicBezTo>
                  <a:cubicBezTo>
                    <a:pt x="16304" y="4857"/>
                    <a:pt x="16197" y="4934"/>
                    <a:pt x="16171" y="4934"/>
                  </a:cubicBezTo>
                  <a:cubicBezTo>
                    <a:pt x="16171" y="4934"/>
                    <a:pt x="16277" y="4857"/>
                    <a:pt x="16251" y="4781"/>
                  </a:cubicBezTo>
                  <a:cubicBezTo>
                    <a:pt x="16224" y="4781"/>
                    <a:pt x="16197" y="4857"/>
                    <a:pt x="16171" y="4857"/>
                  </a:cubicBezTo>
                  <a:cubicBezTo>
                    <a:pt x="16144" y="4781"/>
                    <a:pt x="16091" y="4704"/>
                    <a:pt x="16091" y="4704"/>
                  </a:cubicBezTo>
                  <a:cubicBezTo>
                    <a:pt x="16064" y="4704"/>
                    <a:pt x="15984" y="4551"/>
                    <a:pt x="16037" y="4551"/>
                  </a:cubicBezTo>
                  <a:cubicBezTo>
                    <a:pt x="16064" y="4551"/>
                    <a:pt x="16117" y="4551"/>
                    <a:pt x="16144" y="4551"/>
                  </a:cubicBezTo>
                  <a:cubicBezTo>
                    <a:pt x="16224" y="4551"/>
                    <a:pt x="16117" y="4321"/>
                    <a:pt x="16091" y="4321"/>
                  </a:cubicBezTo>
                  <a:cubicBezTo>
                    <a:pt x="16037" y="4168"/>
                    <a:pt x="15904" y="4244"/>
                    <a:pt x="15824" y="4168"/>
                  </a:cubicBezTo>
                  <a:cubicBezTo>
                    <a:pt x="15771" y="4168"/>
                    <a:pt x="15744" y="4321"/>
                    <a:pt x="15691" y="4474"/>
                  </a:cubicBezTo>
                  <a:cubicBezTo>
                    <a:pt x="15691" y="4474"/>
                    <a:pt x="15504" y="4781"/>
                    <a:pt x="15504" y="4551"/>
                  </a:cubicBezTo>
                  <a:cubicBezTo>
                    <a:pt x="15531" y="4398"/>
                    <a:pt x="15557" y="4551"/>
                    <a:pt x="15611" y="4474"/>
                  </a:cubicBezTo>
                  <a:cubicBezTo>
                    <a:pt x="15611" y="4474"/>
                    <a:pt x="15584" y="4244"/>
                    <a:pt x="15557" y="4244"/>
                  </a:cubicBezTo>
                  <a:cubicBezTo>
                    <a:pt x="15557" y="4244"/>
                    <a:pt x="15397" y="4244"/>
                    <a:pt x="15397" y="4244"/>
                  </a:cubicBezTo>
                  <a:cubicBezTo>
                    <a:pt x="15424" y="4168"/>
                    <a:pt x="15477" y="4091"/>
                    <a:pt x="15531" y="4091"/>
                  </a:cubicBezTo>
                  <a:cubicBezTo>
                    <a:pt x="15557" y="4168"/>
                    <a:pt x="15744" y="4168"/>
                    <a:pt x="15744" y="4168"/>
                  </a:cubicBezTo>
                  <a:cubicBezTo>
                    <a:pt x="15744" y="4091"/>
                    <a:pt x="15584" y="4091"/>
                    <a:pt x="15557" y="4015"/>
                  </a:cubicBezTo>
                  <a:cubicBezTo>
                    <a:pt x="15504" y="4015"/>
                    <a:pt x="15451" y="4015"/>
                    <a:pt x="15397" y="4015"/>
                  </a:cubicBezTo>
                  <a:cubicBezTo>
                    <a:pt x="15291" y="3938"/>
                    <a:pt x="15184" y="3938"/>
                    <a:pt x="15077" y="3861"/>
                  </a:cubicBezTo>
                  <a:cubicBezTo>
                    <a:pt x="15051" y="3861"/>
                    <a:pt x="14944" y="3785"/>
                    <a:pt x="14944" y="3785"/>
                  </a:cubicBezTo>
                  <a:cubicBezTo>
                    <a:pt x="14944" y="3861"/>
                    <a:pt x="14971" y="3938"/>
                    <a:pt x="14944" y="3938"/>
                  </a:cubicBezTo>
                  <a:cubicBezTo>
                    <a:pt x="14917" y="4015"/>
                    <a:pt x="14891" y="4015"/>
                    <a:pt x="14864" y="4015"/>
                  </a:cubicBezTo>
                  <a:cubicBezTo>
                    <a:pt x="14837" y="4015"/>
                    <a:pt x="14704" y="4091"/>
                    <a:pt x="14731" y="4244"/>
                  </a:cubicBezTo>
                  <a:cubicBezTo>
                    <a:pt x="14757" y="4398"/>
                    <a:pt x="14811" y="4168"/>
                    <a:pt x="14837" y="4244"/>
                  </a:cubicBezTo>
                  <a:cubicBezTo>
                    <a:pt x="14837" y="4244"/>
                    <a:pt x="14757" y="4321"/>
                    <a:pt x="14784" y="4474"/>
                  </a:cubicBezTo>
                  <a:cubicBezTo>
                    <a:pt x="14811" y="4474"/>
                    <a:pt x="14784" y="4551"/>
                    <a:pt x="14784" y="4627"/>
                  </a:cubicBezTo>
                  <a:cubicBezTo>
                    <a:pt x="14811" y="4627"/>
                    <a:pt x="14837" y="4704"/>
                    <a:pt x="14837" y="4781"/>
                  </a:cubicBezTo>
                  <a:cubicBezTo>
                    <a:pt x="14837" y="4781"/>
                    <a:pt x="14731" y="4781"/>
                    <a:pt x="14704" y="4781"/>
                  </a:cubicBezTo>
                  <a:cubicBezTo>
                    <a:pt x="14651" y="4781"/>
                    <a:pt x="14704" y="4704"/>
                    <a:pt x="14704" y="4704"/>
                  </a:cubicBezTo>
                  <a:cubicBezTo>
                    <a:pt x="14677" y="4627"/>
                    <a:pt x="14597" y="4704"/>
                    <a:pt x="14597" y="4704"/>
                  </a:cubicBezTo>
                  <a:cubicBezTo>
                    <a:pt x="14544" y="4781"/>
                    <a:pt x="14491" y="4704"/>
                    <a:pt x="14464" y="4704"/>
                  </a:cubicBezTo>
                  <a:cubicBezTo>
                    <a:pt x="14437" y="4704"/>
                    <a:pt x="14544" y="4781"/>
                    <a:pt x="14544" y="4781"/>
                  </a:cubicBezTo>
                  <a:cubicBezTo>
                    <a:pt x="14624" y="4857"/>
                    <a:pt x="14544" y="5010"/>
                    <a:pt x="14517" y="4934"/>
                  </a:cubicBezTo>
                  <a:cubicBezTo>
                    <a:pt x="14491" y="4934"/>
                    <a:pt x="14491" y="4857"/>
                    <a:pt x="14491" y="4781"/>
                  </a:cubicBezTo>
                  <a:cubicBezTo>
                    <a:pt x="14464" y="4781"/>
                    <a:pt x="14437" y="4781"/>
                    <a:pt x="14411" y="4781"/>
                  </a:cubicBezTo>
                  <a:cubicBezTo>
                    <a:pt x="14357" y="4704"/>
                    <a:pt x="14304" y="4627"/>
                    <a:pt x="14224" y="4704"/>
                  </a:cubicBezTo>
                  <a:cubicBezTo>
                    <a:pt x="14144" y="4704"/>
                    <a:pt x="14091" y="4934"/>
                    <a:pt x="14011" y="4781"/>
                  </a:cubicBezTo>
                  <a:cubicBezTo>
                    <a:pt x="13957" y="4704"/>
                    <a:pt x="13904" y="4627"/>
                    <a:pt x="13877" y="4474"/>
                  </a:cubicBezTo>
                  <a:cubicBezTo>
                    <a:pt x="13851" y="4398"/>
                    <a:pt x="13797" y="4704"/>
                    <a:pt x="13771" y="4704"/>
                  </a:cubicBezTo>
                  <a:cubicBezTo>
                    <a:pt x="13744" y="4857"/>
                    <a:pt x="13717" y="5317"/>
                    <a:pt x="13637" y="5240"/>
                  </a:cubicBezTo>
                  <a:cubicBezTo>
                    <a:pt x="13584" y="5164"/>
                    <a:pt x="13531" y="5164"/>
                    <a:pt x="13477" y="5010"/>
                  </a:cubicBezTo>
                  <a:cubicBezTo>
                    <a:pt x="13451" y="4934"/>
                    <a:pt x="13397" y="4781"/>
                    <a:pt x="13371" y="4704"/>
                  </a:cubicBezTo>
                  <a:cubicBezTo>
                    <a:pt x="13344" y="4551"/>
                    <a:pt x="13291" y="4474"/>
                    <a:pt x="13264" y="4398"/>
                  </a:cubicBezTo>
                  <a:cubicBezTo>
                    <a:pt x="13211" y="4244"/>
                    <a:pt x="13317" y="4321"/>
                    <a:pt x="13344" y="4321"/>
                  </a:cubicBezTo>
                  <a:cubicBezTo>
                    <a:pt x="13371" y="4321"/>
                    <a:pt x="13424" y="4244"/>
                    <a:pt x="13424" y="4168"/>
                  </a:cubicBezTo>
                  <a:cubicBezTo>
                    <a:pt x="13424" y="4168"/>
                    <a:pt x="13291" y="3938"/>
                    <a:pt x="13291" y="3938"/>
                  </a:cubicBezTo>
                  <a:cubicBezTo>
                    <a:pt x="13291" y="3938"/>
                    <a:pt x="13371" y="3938"/>
                    <a:pt x="13371" y="3861"/>
                  </a:cubicBezTo>
                  <a:cubicBezTo>
                    <a:pt x="13344" y="3785"/>
                    <a:pt x="13291" y="3785"/>
                    <a:pt x="13291" y="3785"/>
                  </a:cubicBezTo>
                  <a:cubicBezTo>
                    <a:pt x="13291" y="3632"/>
                    <a:pt x="13424" y="3555"/>
                    <a:pt x="13291" y="3478"/>
                  </a:cubicBezTo>
                  <a:cubicBezTo>
                    <a:pt x="13264" y="3478"/>
                    <a:pt x="13237" y="3325"/>
                    <a:pt x="13184" y="3325"/>
                  </a:cubicBezTo>
                  <a:cubicBezTo>
                    <a:pt x="13157" y="3325"/>
                    <a:pt x="13104" y="3249"/>
                    <a:pt x="13077" y="3325"/>
                  </a:cubicBezTo>
                  <a:cubicBezTo>
                    <a:pt x="13051" y="3325"/>
                    <a:pt x="13051" y="3402"/>
                    <a:pt x="13024" y="3402"/>
                  </a:cubicBezTo>
                  <a:cubicBezTo>
                    <a:pt x="12997" y="3325"/>
                    <a:pt x="12997" y="3325"/>
                    <a:pt x="12971" y="3325"/>
                  </a:cubicBezTo>
                  <a:cubicBezTo>
                    <a:pt x="12944" y="3325"/>
                    <a:pt x="12891" y="3325"/>
                    <a:pt x="12864" y="3249"/>
                  </a:cubicBezTo>
                  <a:cubicBezTo>
                    <a:pt x="12837" y="3249"/>
                    <a:pt x="12811" y="3249"/>
                    <a:pt x="12784" y="3095"/>
                  </a:cubicBezTo>
                  <a:cubicBezTo>
                    <a:pt x="12757" y="3095"/>
                    <a:pt x="12784" y="3019"/>
                    <a:pt x="12731" y="3095"/>
                  </a:cubicBezTo>
                  <a:cubicBezTo>
                    <a:pt x="12731" y="3095"/>
                    <a:pt x="12704" y="3172"/>
                    <a:pt x="12677" y="3172"/>
                  </a:cubicBezTo>
                  <a:cubicBezTo>
                    <a:pt x="12651" y="3172"/>
                    <a:pt x="12651" y="3095"/>
                    <a:pt x="12624" y="3172"/>
                  </a:cubicBezTo>
                  <a:cubicBezTo>
                    <a:pt x="12624" y="3249"/>
                    <a:pt x="12597" y="3325"/>
                    <a:pt x="12597" y="3402"/>
                  </a:cubicBezTo>
                  <a:cubicBezTo>
                    <a:pt x="12597" y="3478"/>
                    <a:pt x="12651" y="3478"/>
                    <a:pt x="12624" y="3555"/>
                  </a:cubicBezTo>
                  <a:cubicBezTo>
                    <a:pt x="12597" y="3632"/>
                    <a:pt x="12624" y="3632"/>
                    <a:pt x="12597" y="3632"/>
                  </a:cubicBezTo>
                  <a:cubicBezTo>
                    <a:pt x="12571" y="3632"/>
                    <a:pt x="12517" y="3632"/>
                    <a:pt x="12491" y="3708"/>
                  </a:cubicBezTo>
                  <a:cubicBezTo>
                    <a:pt x="12517" y="3632"/>
                    <a:pt x="12597" y="3785"/>
                    <a:pt x="12597" y="3785"/>
                  </a:cubicBezTo>
                  <a:cubicBezTo>
                    <a:pt x="12571" y="3861"/>
                    <a:pt x="12491" y="3708"/>
                    <a:pt x="12437" y="3708"/>
                  </a:cubicBezTo>
                  <a:cubicBezTo>
                    <a:pt x="12384" y="3708"/>
                    <a:pt x="12304" y="3708"/>
                    <a:pt x="12224" y="3708"/>
                  </a:cubicBezTo>
                  <a:cubicBezTo>
                    <a:pt x="12197" y="3708"/>
                    <a:pt x="12197" y="3632"/>
                    <a:pt x="12171" y="3632"/>
                  </a:cubicBezTo>
                  <a:cubicBezTo>
                    <a:pt x="12144" y="3555"/>
                    <a:pt x="12064" y="3632"/>
                    <a:pt x="12037" y="3632"/>
                  </a:cubicBezTo>
                  <a:cubicBezTo>
                    <a:pt x="12011" y="3555"/>
                    <a:pt x="11957" y="3555"/>
                    <a:pt x="11931" y="3478"/>
                  </a:cubicBezTo>
                  <a:cubicBezTo>
                    <a:pt x="11931" y="3402"/>
                    <a:pt x="11984" y="3402"/>
                    <a:pt x="11984" y="3325"/>
                  </a:cubicBezTo>
                  <a:cubicBezTo>
                    <a:pt x="12011" y="3249"/>
                    <a:pt x="11771" y="3249"/>
                    <a:pt x="11744" y="3249"/>
                  </a:cubicBezTo>
                  <a:cubicBezTo>
                    <a:pt x="11611" y="3172"/>
                    <a:pt x="11504" y="3249"/>
                    <a:pt x="11371" y="3249"/>
                  </a:cubicBezTo>
                  <a:cubicBezTo>
                    <a:pt x="11291" y="3249"/>
                    <a:pt x="11317" y="3249"/>
                    <a:pt x="11344" y="3402"/>
                  </a:cubicBezTo>
                  <a:cubicBezTo>
                    <a:pt x="11344" y="3478"/>
                    <a:pt x="11291" y="3402"/>
                    <a:pt x="11291" y="3402"/>
                  </a:cubicBezTo>
                  <a:cubicBezTo>
                    <a:pt x="11237" y="3402"/>
                    <a:pt x="11264" y="3325"/>
                    <a:pt x="11264" y="3249"/>
                  </a:cubicBezTo>
                  <a:cubicBezTo>
                    <a:pt x="11264" y="3095"/>
                    <a:pt x="11237" y="2866"/>
                    <a:pt x="11184" y="3019"/>
                  </a:cubicBezTo>
                  <a:cubicBezTo>
                    <a:pt x="11184" y="3172"/>
                    <a:pt x="11077" y="3172"/>
                    <a:pt x="11024" y="3095"/>
                  </a:cubicBezTo>
                  <a:cubicBezTo>
                    <a:pt x="10997" y="3019"/>
                    <a:pt x="11051" y="2866"/>
                    <a:pt x="10944" y="2942"/>
                  </a:cubicBezTo>
                  <a:cubicBezTo>
                    <a:pt x="10917" y="2942"/>
                    <a:pt x="10891" y="2942"/>
                    <a:pt x="10864" y="2942"/>
                  </a:cubicBezTo>
                  <a:cubicBezTo>
                    <a:pt x="10837" y="2866"/>
                    <a:pt x="10811" y="2942"/>
                    <a:pt x="10757" y="3019"/>
                  </a:cubicBezTo>
                  <a:cubicBezTo>
                    <a:pt x="10704" y="3172"/>
                    <a:pt x="10837" y="3095"/>
                    <a:pt x="10837" y="3172"/>
                  </a:cubicBezTo>
                  <a:cubicBezTo>
                    <a:pt x="10837" y="3325"/>
                    <a:pt x="10731" y="3249"/>
                    <a:pt x="10704" y="3325"/>
                  </a:cubicBezTo>
                  <a:cubicBezTo>
                    <a:pt x="10677" y="3402"/>
                    <a:pt x="10624" y="3402"/>
                    <a:pt x="10571" y="3478"/>
                  </a:cubicBezTo>
                  <a:cubicBezTo>
                    <a:pt x="10517" y="3555"/>
                    <a:pt x="10464" y="3555"/>
                    <a:pt x="10384" y="3555"/>
                  </a:cubicBezTo>
                  <a:cubicBezTo>
                    <a:pt x="10331" y="3555"/>
                    <a:pt x="10331" y="3555"/>
                    <a:pt x="10304" y="3708"/>
                  </a:cubicBezTo>
                  <a:cubicBezTo>
                    <a:pt x="10277" y="3785"/>
                    <a:pt x="10171" y="3861"/>
                    <a:pt x="10144" y="3861"/>
                  </a:cubicBezTo>
                  <a:cubicBezTo>
                    <a:pt x="10144" y="3785"/>
                    <a:pt x="10197" y="3785"/>
                    <a:pt x="10197" y="3785"/>
                  </a:cubicBezTo>
                  <a:cubicBezTo>
                    <a:pt x="10251" y="3708"/>
                    <a:pt x="10251" y="3555"/>
                    <a:pt x="10277" y="3478"/>
                  </a:cubicBezTo>
                  <a:cubicBezTo>
                    <a:pt x="10304" y="3325"/>
                    <a:pt x="10331" y="3478"/>
                    <a:pt x="10357" y="3402"/>
                  </a:cubicBezTo>
                  <a:cubicBezTo>
                    <a:pt x="10384" y="3402"/>
                    <a:pt x="10384" y="3325"/>
                    <a:pt x="10411" y="3325"/>
                  </a:cubicBezTo>
                  <a:cubicBezTo>
                    <a:pt x="10491" y="3172"/>
                    <a:pt x="10597" y="3095"/>
                    <a:pt x="10677" y="2942"/>
                  </a:cubicBezTo>
                  <a:cubicBezTo>
                    <a:pt x="10731" y="2866"/>
                    <a:pt x="10784" y="2789"/>
                    <a:pt x="10837" y="2712"/>
                  </a:cubicBezTo>
                  <a:cubicBezTo>
                    <a:pt x="10944" y="2483"/>
                    <a:pt x="11077" y="2329"/>
                    <a:pt x="11184" y="2176"/>
                  </a:cubicBezTo>
                  <a:cubicBezTo>
                    <a:pt x="11264" y="2100"/>
                    <a:pt x="11344" y="1946"/>
                    <a:pt x="11264" y="1717"/>
                  </a:cubicBezTo>
                  <a:cubicBezTo>
                    <a:pt x="11237" y="1640"/>
                    <a:pt x="11237" y="1793"/>
                    <a:pt x="11211" y="1717"/>
                  </a:cubicBezTo>
                  <a:cubicBezTo>
                    <a:pt x="11184" y="1640"/>
                    <a:pt x="11157" y="1640"/>
                    <a:pt x="11131" y="1564"/>
                  </a:cubicBezTo>
                  <a:cubicBezTo>
                    <a:pt x="11131" y="1487"/>
                    <a:pt x="11264" y="1640"/>
                    <a:pt x="11264" y="1640"/>
                  </a:cubicBezTo>
                  <a:cubicBezTo>
                    <a:pt x="11291" y="1640"/>
                    <a:pt x="11371" y="1640"/>
                    <a:pt x="11317" y="1487"/>
                  </a:cubicBezTo>
                  <a:cubicBezTo>
                    <a:pt x="11291" y="1410"/>
                    <a:pt x="11291" y="1334"/>
                    <a:pt x="11264" y="1257"/>
                  </a:cubicBezTo>
                  <a:cubicBezTo>
                    <a:pt x="11237" y="1104"/>
                    <a:pt x="11211" y="1410"/>
                    <a:pt x="11184" y="1410"/>
                  </a:cubicBezTo>
                  <a:cubicBezTo>
                    <a:pt x="11184" y="1334"/>
                    <a:pt x="11184" y="1257"/>
                    <a:pt x="11184" y="1257"/>
                  </a:cubicBezTo>
                  <a:cubicBezTo>
                    <a:pt x="11184" y="1181"/>
                    <a:pt x="11184" y="1181"/>
                    <a:pt x="11157" y="1104"/>
                  </a:cubicBezTo>
                  <a:cubicBezTo>
                    <a:pt x="11157" y="1027"/>
                    <a:pt x="11104" y="951"/>
                    <a:pt x="11077" y="951"/>
                  </a:cubicBezTo>
                  <a:cubicBezTo>
                    <a:pt x="11024" y="874"/>
                    <a:pt x="10997" y="874"/>
                    <a:pt x="10944" y="798"/>
                  </a:cubicBezTo>
                  <a:cubicBezTo>
                    <a:pt x="10891" y="798"/>
                    <a:pt x="10891" y="798"/>
                    <a:pt x="10811" y="874"/>
                  </a:cubicBezTo>
                  <a:cubicBezTo>
                    <a:pt x="10757" y="874"/>
                    <a:pt x="10571" y="644"/>
                    <a:pt x="10544" y="874"/>
                  </a:cubicBezTo>
                  <a:cubicBezTo>
                    <a:pt x="10517" y="951"/>
                    <a:pt x="10357" y="1027"/>
                    <a:pt x="10331" y="951"/>
                  </a:cubicBezTo>
                  <a:cubicBezTo>
                    <a:pt x="10331" y="951"/>
                    <a:pt x="10491" y="644"/>
                    <a:pt x="10437" y="568"/>
                  </a:cubicBezTo>
                  <a:cubicBezTo>
                    <a:pt x="10437" y="568"/>
                    <a:pt x="10251" y="644"/>
                    <a:pt x="10224" y="568"/>
                  </a:cubicBezTo>
                  <a:cubicBezTo>
                    <a:pt x="10224" y="491"/>
                    <a:pt x="10277" y="491"/>
                    <a:pt x="10277" y="491"/>
                  </a:cubicBezTo>
                  <a:cubicBezTo>
                    <a:pt x="10277" y="415"/>
                    <a:pt x="10064" y="491"/>
                    <a:pt x="10064" y="491"/>
                  </a:cubicBezTo>
                  <a:cubicBezTo>
                    <a:pt x="10091" y="338"/>
                    <a:pt x="10197" y="415"/>
                    <a:pt x="10224" y="338"/>
                  </a:cubicBezTo>
                  <a:cubicBezTo>
                    <a:pt x="10251" y="261"/>
                    <a:pt x="10304" y="338"/>
                    <a:pt x="10277" y="261"/>
                  </a:cubicBezTo>
                  <a:cubicBezTo>
                    <a:pt x="10277" y="185"/>
                    <a:pt x="10277" y="108"/>
                    <a:pt x="10251" y="108"/>
                  </a:cubicBezTo>
                  <a:cubicBezTo>
                    <a:pt x="10171" y="108"/>
                    <a:pt x="10144" y="32"/>
                    <a:pt x="10064" y="32"/>
                  </a:cubicBezTo>
                  <a:cubicBezTo>
                    <a:pt x="10011" y="-45"/>
                    <a:pt x="9957" y="32"/>
                    <a:pt x="9904" y="108"/>
                  </a:cubicBezTo>
                  <a:cubicBezTo>
                    <a:pt x="9797" y="185"/>
                    <a:pt x="9691" y="415"/>
                    <a:pt x="9637" y="568"/>
                  </a:cubicBezTo>
                  <a:cubicBezTo>
                    <a:pt x="9611" y="644"/>
                    <a:pt x="9611" y="644"/>
                    <a:pt x="9637" y="721"/>
                  </a:cubicBezTo>
                  <a:cubicBezTo>
                    <a:pt x="9664" y="721"/>
                    <a:pt x="9637" y="798"/>
                    <a:pt x="9637" y="874"/>
                  </a:cubicBezTo>
                  <a:cubicBezTo>
                    <a:pt x="9637" y="1027"/>
                    <a:pt x="9744" y="951"/>
                    <a:pt x="9744" y="1027"/>
                  </a:cubicBezTo>
                  <a:cubicBezTo>
                    <a:pt x="9744" y="951"/>
                    <a:pt x="9611" y="1027"/>
                    <a:pt x="9584" y="1027"/>
                  </a:cubicBezTo>
                  <a:cubicBezTo>
                    <a:pt x="9557" y="1027"/>
                    <a:pt x="9397" y="951"/>
                    <a:pt x="9371" y="1027"/>
                  </a:cubicBezTo>
                  <a:cubicBezTo>
                    <a:pt x="9371" y="951"/>
                    <a:pt x="9451" y="1257"/>
                    <a:pt x="9451" y="1257"/>
                  </a:cubicBezTo>
                  <a:cubicBezTo>
                    <a:pt x="9477" y="1334"/>
                    <a:pt x="9344" y="1181"/>
                    <a:pt x="9317" y="1181"/>
                  </a:cubicBezTo>
                  <a:cubicBezTo>
                    <a:pt x="9291" y="1181"/>
                    <a:pt x="9237" y="1257"/>
                    <a:pt x="9184" y="1334"/>
                  </a:cubicBezTo>
                  <a:cubicBezTo>
                    <a:pt x="9184" y="1334"/>
                    <a:pt x="9184" y="1334"/>
                    <a:pt x="9157" y="1334"/>
                  </a:cubicBezTo>
                  <a:cubicBezTo>
                    <a:pt x="9104" y="1334"/>
                    <a:pt x="9157" y="1334"/>
                    <a:pt x="9131" y="1257"/>
                  </a:cubicBezTo>
                  <a:cubicBezTo>
                    <a:pt x="9131" y="1334"/>
                    <a:pt x="8997" y="1487"/>
                    <a:pt x="8997" y="1487"/>
                  </a:cubicBezTo>
                  <a:cubicBezTo>
                    <a:pt x="8997" y="1410"/>
                    <a:pt x="9051" y="1334"/>
                    <a:pt x="9051" y="1334"/>
                  </a:cubicBezTo>
                  <a:cubicBezTo>
                    <a:pt x="9051" y="1257"/>
                    <a:pt x="8917" y="1334"/>
                    <a:pt x="8891" y="1257"/>
                  </a:cubicBezTo>
                  <a:cubicBezTo>
                    <a:pt x="8891" y="1257"/>
                    <a:pt x="8944" y="1181"/>
                    <a:pt x="8944" y="1181"/>
                  </a:cubicBezTo>
                  <a:cubicBezTo>
                    <a:pt x="8917" y="1257"/>
                    <a:pt x="8784" y="1334"/>
                    <a:pt x="8731" y="1334"/>
                  </a:cubicBezTo>
                  <a:cubicBezTo>
                    <a:pt x="8597" y="1410"/>
                    <a:pt x="8757" y="1410"/>
                    <a:pt x="8784" y="1487"/>
                  </a:cubicBezTo>
                  <a:cubicBezTo>
                    <a:pt x="8757" y="1410"/>
                    <a:pt x="8624" y="1564"/>
                    <a:pt x="8597" y="1564"/>
                  </a:cubicBezTo>
                  <a:cubicBezTo>
                    <a:pt x="8571" y="1564"/>
                    <a:pt x="8544" y="1564"/>
                    <a:pt x="8517" y="1640"/>
                  </a:cubicBezTo>
                  <a:cubicBezTo>
                    <a:pt x="8491" y="1717"/>
                    <a:pt x="8437" y="1640"/>
                    <a:pt x="8384" y="1640"/>
                  </a:cubicBezTo>
                  <a:cubicBezTo>
                    <a:pt x="8357" y="1640"/>
                    <a:pt x="8331" y="1793"/>
                    <a:pt x="8277" y="1793"/>
                  </a:cubicBezTo>
                  <a:cubicBezTo>
                    <a:pt x="8224" y="1870"/>
                    <a:pt x="8197" y="1793"/>
                    <a:pt x="8171" y="1870"/>
                  </a:cubicBezTo>
                  <a:cubicBezTo>
                    <a:pt x="8144" y="1946"/>
                    <a:pt x="8117" y="2023"/>
                    <a:pt x="8091" y="2023"/>
                  </a:cubicBezTo>
                  <a:cubicBezTo>
                    <a:pt x="8037" y="2023"/>
                    <a:pt x="7984" y="2023"/>
                    <a:pt x="7957" y="2023"/>
                  </a:cubicBezTo>
                  <a:cubicBezTo>
                    <a:pt x="7957" y="2023"/>
                    <a:pt x="8037" y="2176"/>
                    <a:pt x="8037" y="2176"/>
                  </a:cubicBezTo>
                  <a:cubicBezTo>
                    <a:pt x="8011" y="2253"/>
                    <a:pt x="7851" y="2253"/>
                    <a:pt x="7851" y="2253"/>
                  </a:cubicBezTo>
                  <a:cubicBezTo>
                    <a:pt x="7851" y="2253"/>
                    <a:pt x="7957" y="2253"/>
                    <a:pt x="7957" y="2253"/>
                  </a:cubicBezTo>
                  <a:cubicBezTo>
                    <a:pt x="7957" y="2253"/>
                    <a:pt x="7904" y="2253"/>
                    <a:pt x="7877" y="2253"/>
                  </a:cubicBezTo>
                  <a:cubicBezTo>
                    <a:pt x="7904" y="2253"/>
                    <a:pt x="7957" y="2329"/>
                    <a:pt x="7957" y="2329"/>
                  </a:cubicBezTo>
                  <a:cubicBezTo>
                    <a:pt x="7931" y="2329"/>
                    <a:pt x="7931" y="2329"/>
                    <a:pt x="7904" y="2329"/>
                  </a:cubicBezTo>
                  <a:cubicBezTo>
                    <a:pt x="7931" y="2329"/>
                    <a:pt x="7904" y="2406"/>
                    <a:pt x="7904" y="2406"/>
                  </a:cubicBezTo>
                  <a:cubicBezTo>
                    <a:pt x="7904" y="2483"/>
                    <a:pt x="7824" y="2406"/>
                    <a:pt x="7824" y="2406"/>
                  </a:cubicBezTo>
                  <a:cubicBezTo>
                    <a:pt x="7824" y="2483"/>
                    <a:pt x="7877" y="2483"/>
                    <a:pt x="7877" y="2559"/>
                  </a:cubicBezTo>
                  <a:cubicBezTo>
                    <a:pt x="7904" y="2559"/>
                    <a:pt x="7851" y="2559"/>
                    <a:pt x="7851" y="2559"/>
                  </a:cubicBezTo>
                  <a:cubicBezTo>
                    <a:pt x="7851" y="2712"/>
                    <a:pt x="7957" y="2559"/>
                    <a:pt x="7931" y="2712"/>
                  </a:cubicBezTo>
                  <a:cubicBezTo>
                    <a:pt x="7877" y="2866"/>
                    <a:pt x="8011" y="2942"/>
                    <a:pt x="7931" y="3019"/>
                  </a:cubicBezTo>
                  <a:cubicBezTo>
                    <a:pt x="7877" y="3019"/>
                    <a:pt x="7824" y="3019"/>
                    <a:pt x="7771" y="3019"/>
                  </a:cubicBezTo>
                  <a:cubicBezTo>
                    <a:pt x="7744" y="3095"/>
                    <a:pt x="7744" y="3172"/>
                    <a:pt x="7691" y="3095"/>
                  </a:cubicBezTo>
                  <a:cubicBezTo>
                    <a:pt x="7664" y="3095"/>
                    <a:pt x="7637" y="3095"/>
                    <a:pt x="7611" y="3095"/>
                  </a:cubicBezTo>
                  <a:cubicBezTo>
                    <a:pt x="7504" y="3172"/>
                    <a:pt x="7397" y="3172"/>
                    <a:pt x="7291" y="3172"/>
                  </a:cubicBezTo>
                  <a:cubicBezTo>
                    <a:pt x="7237" y="3172"/>
                    <a:pt x="7184" y="3172"/>
                    <a:pt x="7157" y="3249"/>
                  </a:cubicBezTo>
                  <a:cubicBezTo>
                    <a:pt x="7131" y="3325"/>
                    <a:pt x="7104" y="3402"/>
                    <a:pt x="7104" y="3478"/>
                  </a:cubicBezTo>
                  <a:cubicBezTo>
                    <a:pt x="7104" y="3555"/>
                    <a:pt x="7157" y="3632"/>
                    <a:pt x="7157" y="3708"/>
                  </a:cubicBezTo>
                  <a:cubicBezTo>
                    <a:pt x="7131" y="3861"/>
                    <a:pt x="7131" y="3938"/>
                    <a:pt x="7157" y="4015"/>
                  </a:cubicBezTo>
                  <a:cubicBezTo>
                    <a:pt x="7211" y="4168"/>
                    <a:pt x="7291" y="4091"/>
                    <a:pt x="7344" y="4244"/>
                  </a:cubicBezTo>
                  <a:cubicBezTo>
                    <a:pt x="7344" y="4244"/>
                    <a:pt x="7397" y="4551"/>
                    <a:pt x="7397" y="4551"/>
                  </a:cubicBezTo>
                  <a:cubicBezTo>
                    <a:pt x="7291" y="4551"/>
                    <a:pt x="7264" y="4551"/>
                    <a:pt x="7184" y="4398"/>
                  </a:cubicBezTo>
                  <a:cubicBezTo>
                    <a:pt x="7104" y="4244"/>
                    <a:pt x="6971" y="4091"/>
                    <a:pt x="6864" y="4091"/>
                  </a:cubicBezTo>
                  <a:cubicBezTo>
                    <a:pt x="6811" y="4091"/>
                    <a:pt x="6837" y="4015"/>
                    <a:pt x="6784" y="3938"/>
                  </a:cubicBezTo>
                  <a:cubicBezTo>
                    <a:pt x="6757" y="3938"/>
                    <a:pt x="6651" y="3938"/>
                    <a:pt x="6651" y="4091"/>
                  </a:cubicBezTo>
                  <a:cubicBezTo>
                    <a:pt x="6651" y="4168"/>
                    <a:pt x="6757" y="4168"/>
                    <a:pt x="6757" y="4168"/>
                  </a:cubicBezTo>
                  <a:cubicBezTo>
                    <a:pt x="6757" y="4168"/>
                    <a:pt x="6677" y="4244"/>
                    <a:pt x="6704" y="4244"/>
                  </a:cubicBezTo>
                  <a:cubicBezTo>
                    <a:pt x="6757" y="4321"/>
                    <a:pt x="6784" y="4244"/>
                    <a:pt x="6811" y="4398"/>
                  </a:cubicBezTo>
                  <a:cubicBezTo>
                    <a:pt x="6811" y="4551"/>
                    <a:pt x="6731" y="4474"/>
                    <a:pt x="6704" y="4474"/>
                  </a:cubicBezTo>
                  <a:cubicBezTo>
                    <a:pt x="6651" y="4398"/>
                    <a:pt x="6624" y="4321"/>
                    <a:pt x="6571" y="4398"/>
                  </a:cubicBezTo>
                  <a:cubicBezTo>
                    <a:pt x="6517" y="4398"/>
                    <a:pt x="6544" y="4627"/>
                    <a:pt x="6571" y="4704"/>
                  </a:cubicBezTo>
                  <a:cubicBezTo>
                    <a:pt x="6597" y="4781"/>
                    <a:pt x="6651" y="4781"/>
                    <a:pt x="6677" y="4781"/>
                  </a:cubicBezTo>
                  <a:cubicBezTo>
                    <a:pt x="6731" y="4857"/>
                    <a:pt x="6784" y="4857"/>
                    <a:pt x="6811" y="4934"/>
                  </a:cubicBezTo>
                  <a:cubicBezTo>
                    <a:pt x="6837" y="5010"/>
                    <a:pt x="6837" y="5087"/>
                    <a:pt x="6837" y="5087"/>
                  </a:cubicBezTo>
                  <a:cubicBezTo>
                    <a:pt x="6864" y="5087"/>
                    <a:pt x="6891" y="5087"/>
                    <a:pt x="6917" y="5087"/>
                  </a:cubicBezTo>
                  <a:cubicBezTo>
                    <a:pt x="6917" y="5087"/>
                    <a:pt x="6837" y="5164"/>
                    <a:pt x="6837" y="5164"/>
                  </a:cubicBezTo>
                  <a:cubicBezTo>
                    <a:pt x="6784" y="5164"/>
                    <a:pt x="6784" y="5087"/>
                    <a:pt x="6757" y="5010"/>
                  </a:cubicBezTo>
                  <a:cubicBezTo>
                    <a:pt x="6704" y="4934"/>
                    <a:pt x="6624" y="4934"/>
                    <a:pt x="6544" y="4934"/>
                  </a:cubicBezTo>
                  <a:cubicBezTo>
                    <a:pt x="6517" y="4934"/>
                    <a:pt x="6384" y="4857"/>
                    <a:pt x="6437" y="4704"/>
                  </a:cubicBezTo>
                  <a:cubicBezTo>
                    <a:pt x="6464" y="4704"/>
                    <a:pt x="6437" y="4627"/>
                    <a:pt x="6437" y="4551"/>
                  </a:cubicBezTo>
                  <a:cubicBezTo>
                    <a:pt x="6411" y="4474"/>
                    <a:pt x="6437" y="4398"/>
                    <a:pt x="6437" y="4321"/>
                  </a:cubicBezTo>
                  <a:cubicBezTo>
                    <a:pt x="6464" y="4168"/>
                    <a:pt x="6491" y="3861"/>
                    <a:pt x="6437" y="3785"/>
                  </a:cubicBezTo>
                  <a:cubicBezTo>
                    <a:pt x="6331" y="3708"/>
                    <a:pt x="6411" y="4091"/>
                    <a:pt x="6384" y="4244"/>
                  </a:cubicBezTo>
                  <a:cubicBezTo>
                    <a:pt x="6331" y="4398"/>
                    <a:pt x="6251" y="4474"/>
                    <a:pt x="6197" y="4627"/>
                  </a:cubicBezTo>
                  <a:cubicBezTo>
                    <a:pt x="6117" y="4857"/>
                    <a:pt x="6144" y="4781"/>
                    <a:pt x="6197" y="4934"/>
                  </a:cubicBezTo>
                  <a:cubicBezTo>
                    <a:pt x="6224" y="5010"/>
                    <a:pt x="6304" y="5240"/>
                    <a:pt x="6304" y="5393"/>
                  </a:cubicBezTo>
                  <a:cubicBezTo>
                    <a:pt x="6304" y="5393"/>
                    <a:pt x="6277" y="5546"/>
                    <a:pt x="6251" y="5546"/>
                  </a:cubicBezTo>
                  <a:cubicBezTo>
                    <a:pt x="6224" y="5700"/>
                    <a:pt x="6197" y="5853"/>
                    <a:pt x="6197" y="6006"/>
                  </a:cubicBezTo>
                  <a:cubicBezTo>
                    <a:pt x="6197" y="6006"/>
                    <a:pt x="6224" y="6389"/>
                    <a:pt x="6251" y="6389"/>
                  </a:cubicBezTo>
                  <a:cubicBezTo>
                    <a:pt x="6304" y="6389"/>
                    <a:pt x="6357" y="6389"/>
                    <a:pt x="6411" y="6312"/>
                  </a:cubicBezTo>
                  <a:cubicBezTo>
                    <a:pt x="6464" y="6236"/>
                    <a:pt x="6544" y="6312"/>
                    <a:pt x="6597" y="6389"/>
                  </a:cubicBezTo>
                  <a:cubicBezTo>
                    <a:pt x="6677" y="6389"/>
                    <a:pt x="6731" y="6542"/>
                    <a:pt x="6757" y="6772"/>
                  </a:cubicBezTo>
                  <a:cubicBezTo>
                    <a:pt x="6784" y="6925"/>
                    <a:pt x="6677" y="7155"/>
                    <a:pt x="6731" y="7232"/>
                  </a:cubicBezTo>
                  <a:cubicBezTo>
                    <a:pt x="6731" y="7232"/>
                    <a:pt x="6891" y="7385"/>
                    <a:pt x="6891" y="7385"/>
                  </a:cubicBezTo>
                  <a:cubicBezTo>
                    <a:pt x="6891" y="7461"/>
                    <a:pt x="6704" y="7308"/>
                    <a:pt x="6677" y="7308"/>
                  </a:cubicBezTo>
                  <a:cubicBezTo>
                    <a:pt x="6677" y="7308"/>
                    <a:pt x="6651" y="7078"/>
                    <a:pt x="6651" y="7078"/>
                  </a:cubicBezTo>
                  <a:cubicBezTo>
                    <a:pt x="6677" y="6925"/>
                    <a:pt x="6704" y="6849"/>
                    <a:pt x="6651" y="6772"/>
                  </a:cubicBezTo>
                  <a:cubicBezTo>
                    <a:pt x="6597" y="6695"/>
                    <a:pt x="6624" y="6542"/>
                    <a:pt x="6571" y="6466"/>
                  </a:cubicBezTo>
                  <a:cubicBezTo>
                    <a:pt x="6517" y="6466"/>
                    <a:pt x="6464" y="6542"/>
                    <a:pt x="6411" y="6542"/>
                  </a:cubicBezTo>
                  <a:cubicBezTo>
                    <a:pt x="6411" y="6542"/>
                    <a:pt x="6304" y="6619"/>
                    <a:pt x="6304" y="6695"/>
                  </a:cubicBezTo>
                  <a:cubicBezTo>
                    <a:pt x="6331" y="6695"/>
                    <a:pt x="6357" y="6695"/>
                    <a:pt x="6331" y="6695"/>
                  </a:cubicBezTo>
                  <a:cubicBezTo>
                    <a:pt x="6331" y="6772"/>
                    <a:pt x="6277" y="6849"/>
                    <a:pt x="6304" y="6925"/>
                  </a:cubicBezTo>
                  <a:cubicBezTo>
                    <a:pt x="6411" y="7078"/>
                    <a:pt x="6331" y="7308"/>
                    <a:pt x="6277" y="7461"/>
                  </a:cubicBezTo>
                  <a:cubicBezTo>
                    <a:pt x="6251" y="7538"/>
                    <a:pt x="6224" y="7691"/>
                    <a:pt x="6224" y="7768"/>
                  </a:cubicBezTo>
                  <a:cubicBezTo>
                    <a:pt x="6197" y="7844"/>
                    <a:pt x="6144" y="7921"/>
                    <a:pt x="6091" y="7921"/>
                  </a:cubicBezTo>
                  <a:cubicBezTo>
                    <a:pt x="6064" y="7998"/>
                    <a:pt x="6037" y="7998"/>
                    <a:pt x="6037" y="8151"/>
                  </a:cubicBezTo>
                  <a:cubicBezTo>
                    <a:pt x="6011" y="8304"/>
                    <a:pt x="5957" y="8227"/>
                    <a:pt x="5931" y="8227"/>
                  </a:cubicBezTo>
                  <a:cubicBezTo>
                    <a:pt x="5851" y="8151"/>
                    <a:pt x="5797" y="8227"/>
                    <a:pt x="5744" y="8151"/>
                  </a:cubicBezTo>
                  <a:cubicBezTo>
                    <a:pt x="5717" y="8151"/>
                    <a:pt x="5691" y="8074"/>
                    <a:pt x="5664" y="8074"/>
                  </a:cubicBezTo>
                  <a:cubicBezTo>
                    <a:pt x="5611" y="8074"/>
                    <a:pt x="5611" y="7998"/>
                    <a:pt x="5584" y="7921"/>
                  </a:cubicBezTo>
                  <a:cubicBezTo>
                    <a:pt x="5584" y="7921"/>
                    <a:pt x="5637" y="7844"/>
                    <a:pt x="5637" y="7921"/>
                  </a:cubicBezTo>
                  <a:cubicBezTo>
                    <a:pt x="5664" y="8074"/>
                    <a:pt x="5717" y="8074"/>
                    <a:pt x="5717" y="7998"/>
                  </a:cubicBezTo>
                  <a:cubicBezTo>
                    <a:pt x="5744" y="7921"/>
                    <a:pt x="5877" y="8151"/>
                    <a:pt x="5931" y="7998"/>
                  </a:cubicBezTo>
                  <a:cubicBezTo>
                    <a:pt x="5931" y="7921"/>
                    <a:pt x="5877" y="7844"/>
                    <a:pt x="5931" y="7844"/>
                  </a:cubicBezTo>
                  <a:cubicBezTo>
                    <a:pt x="5957" y="7768"/>
                    <a:pt x="6011" y="7691"/>
                    <a:pt x="6037" y="7615"/>
                  </a:cubicBezTo>
                  <a:cubicBezTo>
                    <a:pt x="6064" y="7461"/>
                    <a:pt x="6037" y="7461"/>
                    <a:pt x="6117" y="7385"/>
                  </a:cubicBezTo>
                  <a:cubicBezTo>
                    <a:pt x="6197" y="7232"/>
                    <a:pt x="6091" y="7078"/>
                    <a:pt x="6144" y="6925"/>
                  </a:cubicBezTo>
                  <a:cubicBezTo>
                    <a:pt x="6197" y="6849"/>
                    <a:pt x="6197" y="6772"/>
                    <a:pt x="6144" y="6695"/>
                  </a:cubicBezTo>
                  <a:cubicBezTo>
                    <a:pt x="6117" y="6695"/>
                    <a:pt x="6091" y="6619"/>
                    <a:pt x="6064" y="6542"/>
                  </a:cubicBezTo>
                  <a:cubicBezTo>
                    <a:pt x="6037" y="6389"/>
                    <a:pt x="6064" y="6159"/>
                    <a:pt x="6064" y="6006"/>
                  </a:cubicBezTo>
                  <a:cubicBezTo>
                    <a:pt x="6064" y="5853"/>
                    <a:pt x="6037" y="5700"/>
                    <a:pt x="6064" y="5546"/>
                  </a:cubicBezTo>
                  <a:cubicBezTo>
                    <a:pt x="6064" y="5393"/>
                    <a:pt x="6117" y="5393"/>
                    <a:pt x="6117" y="5240"/>
                  </a:cubicBezTo>
                  <a:cubicBezTo>
                    <a:pt x="6091" y="5087"/>
                    <a:pt x="6037" y="5010"/>
                    <a:pt x="6011" y="4934"/>
                  </a:cubicBezTo>
                  <a:cubicBezTo>
                    <a:pt x="5984" y="4857"/>
                    <a:pt x="5957" y="4781"/>
                    <a:pt x="5984" y="4704"/>
                  </a:cubicBezTo>
                  <a:cubicBezTo>
                    <a:pt x="6037" y="4627"/>
                    <a:pt x="6037" y="4474"/>
                    <a:pt x="6064" y="4321"/>
                  </a:cubicBezTo>
                  <a:cubicBezTo>
                    <a:pt x="6091" y="4244"/>
                    <a:pt x="6117" y="4015"/>
                    <a:pt x="6091" y="3938"/>
                  </a:cubicBezTo>
                  <a:cubicBezTo>
                    <a:pt x="6091" y="3861"/>
                    <a:pt x="5984" y="3785"/>
                    <a:pt x="5931" y="3708"/>
                  </a:cubicBezTo>
                  <a:cubicBezTo>
                    <a:pt x="5877" y="3708"/>
                    <a:pt x="5824" y="3708"/>
                    <a:pt x="5771" y="3708"/>
                  </a:cubicBezTo>
                  <a:cubicBezTo>
                    <a:pt x="5744" y="3708"/>
                    <a:pt x="5664" y="3632"/>
                    <a:pt x="5637" y="3708"/>
                  </a:cubicBezTo>
                  <a:cubicBezTo>
                    <a:pt x="5557" y="3861"/>
                    <a:pt x="5557" y="4398"/>
                    <a:pt x="5477" y="4551"/>
                  </a:cubicBezTo>
                  <a:cubicBezTo>
                    <a:pt x="5424" y="4781"/>
                    <a:pt x="5264" y="4857"/>
                    <a:pt x="5264" y="5164"/>
                  </a:cubicBezTo>
                  <a:cubicBezTo>
                    <a:pt x="5264" y="5240"/>
                    <a:pt x="5344" y="5164"/>
                    <a:pt x="5344" y="5164"/>
                  </a:cubicBezTo>
                  <a:cubicBezTo>
                    <a:pt x="5371" y="5240"/>
                    <a:pt x="5344" y="5546"/>
                    <a:pt x="5344" y="5546"/>
                  </a:cubicBezTo>
                  <a:cubicBezTo>
                    <a:pt x="5317" y="5700"/>
                    <a:pt x="5371" y="5776"/>
                    <a:pt x="5291" y="5776"/>
                  </a:cubicBezTo>
                  <a:cubicBezTo>
                    <a:pt x="5291" y="5853"/>
                    <a:pt x="5264" y="5853"/>
                    <a:pt x="5264" y="5929"/>
                  </a:cubicBezTo>
                  <a:cubicBezTo>
                    <a:pt x="5291" y="6006"/>
                    <a:pt x="5317" y="6006"/>
                    <a:pt x="5344" y="6006"/>
                  </a:cubicBezTo>
                  <a:cubicBezTo>
                    <a:pt x="5371" y="6006"/>
                    <a:pt x="5477" y="6006"/>
                    <a:pt x="5477" y="6083"/>
                  </a:cubicBezTo>
                  <a:cubicBezTo>
                    <a:pt x="5477" y="6236"/>
                    <a:pt x="5477" y="6389"/>
                    <a:pt x="5531" y="6466"/>
                  </a:cubicBezTo>
                  <a:cubicBezTo>
                    <a:pt x="5584" y="6542"/>
                    <a:pt x="5637" y="6466"/>
                    <a:pt x="5584" y="6619"/>
                  </a:cubicBezTo>
                  <a:cubicBezTo>
                    <a:pt x="5557" y="6695"/>
                    <a:pt x="5557" y="6849"/>
                    <a:pt x="5531" y="6925"/>
                  </a:cubicBezTo>
                  <a:cubicBezTo>
                    <a:pt x="5504" y="7078"/>
                    <a:pt x="5371" y="6695"/>
                    <a:pt x="5344" y="6619"/>
                  </a:cubicBezTo>
                  <a:cubicBezTo>
                    <a:pt x="5264" y="6466"/>
                    <a:pt x="5157" y="6389"/>
                    <a:pt x="5077" y="6312"/>
                  </a:cubicBezTo>
                  <a:cubicBezTo>
                    <a:pt x="5024" y="6236"/>
                    <a:pt x="4997" y="6159"/>
                    <a:pt x="4944" y="6083"/>
                  </a:cubicBezTo>
                  <a:cubicBezTo>
                    <a:pt x="4917" y="6083"/>
                    <a:pt x="4864" y="6006"/>
                    <a:pt x="4837" y="6006"/>
                  </a:cubicBezTo>
                  <a:cubicBezTo>
                    <a:pt x="4757" y="6006"/>
                    <a:pt x="4677" y="5929"/>
                    <a:pt x="4597" y="5929"/>
                  </a:cubicBezTo>
                  <a:cubicBezTo>
                    <a:pt x="4491" y="5929"/>
                    <a:pt x="4384" y="5929"/>
                    <a:pt x="4464" y="6312"/>
                  </a:cubicBezTo>
                  <a:cubicBezTo>
                    <a:pt x="4517" y="6389"/>
                    <a:pt x="4491" y="6542"/>
                    <a:pt x="4437" y="6619"/>
                  </a:cubicBezTo>
                  <a:cubicBezTo>
                    <a:pt x="4411" y="6695"/>
                    <a:pt x="4331" y="6542"/>
                    <a:pt x="4357" y="6772"/>
                  </a:cubicBezTo>
                  <a:cubicBezTo>
                    <a:pt x="4384" y="6849"/>
                    <a:pt x="4171" y="6849"/>
                    <a:pt x="4277" y="6619"/>
                  </a:cubicBezTo>
                  <a:cubicBezTo>
                    <a:pt x="4304" y="6542"/>
                    <a:pt x="4224" y="6389"/>
                    <a:pt x="4197" y="6466"/>
                  </a:cubicBezTo>
                  <a:cubicBezTo>
                    <a:pt x="4144" y="6466"/>
                    <a:pt x="4091" y="6542"/>
                    <a:pt x="4064" y="6619"/>
                  </a:cubicBezTo>
                  <a:cubicBezTo>
                    <a:pt x="3984" y="6772"/>
                    <a:pt x="3904" y="6619"/>
                    <a:pt x="3824" y="6695"/>
                  </a:cubicBezTo>
                  <a:cubicBezTo>
                    <a:pt x="3744" y="6772"/>
                    <a:pt x="3691" y="6925"/>
                    <a:pt x="3637" y="6925"/>
                  </a:cubicBezTo>
                  <a:cubicBezTo>
                    <a:pt x="3611" y="6925"/>
                    <a:pt x="3451" y="6925"/>
                    <a:pt x="3477" y="6849"/>
                  </a:cubicBezTo>
                  <a:cubicBezTo>
                    <a:pt x="3531" y="6849"/>
                    <a:pt x="3531" y="6849"/>
                    <a:pt x="3531" y="6772"/>
                  </a:cubicBezTo>
                  <a:cubicBezTo>
                    <a:pt x="3531" y="6542"/>
                    <a:pt x="3584" y="6619"/>
                    <a:pt x="3584" y="6466"/>
                  </a:cubicBezTo>
                  <a:cubicBezTo>
                    <a:pt x="3611" y="6389"/>
                    <a:pt x="3424" y="6542"/>
                    <a:pt x="3424" y="6542"/>
                  </a:cubicBezTo>
                  <a:cubicBezTo>
                    <a:pt x="3397" y="6542"/>
                    <a:pt x="3371" y="6542"/>
                    <a:pt x="3371" y="6619"/>
                  </a:cubicBezTo>
                  <a:cubicBezTo>
                    <a:pt x="3371" y="6695"/>
                    <a:pt x="3371" y="6772"/>
                    <a:pt x="3371" y="6849"/>
                  </a:cubicBezTo>
                  <a:cubicBezTo>
                    <a:pt x="3344" y="6849"/>
                    <a:pt x="3291" y="6772"/>
                    <a:pt x="3264" y="6772"/>
                  </a:cubicBezTo>
                  <a:cubicBezTo>
                    <a:pt x="3211" y="6772"/>
                    <a:pt x="3131" y="6849"/>
                    <a:pt x="3077" y="6925"/>
                  </a:cubicBezTo>
                  <a:cubicBezTo>
                    <a:pt x="2997" y="7002"/>
                    <a:pt x="2917" y="7155"/>
                    <a:pt x="2837" y="7232"/>
                  </a:cubicBezTo>
                  <a:cubicBezTo>
                    <a:pt x="2784" y="7232"/>
                    <a:pt x="2757" y="7308"/>
                    <a:pt x="2731" y="7461"/>
                  </a:cubicBezTo>
                  <a:cubicBezTo>
                    <a:pt x="2731" y="7538"/>
                    <a:pt x="2731" y="7768"/>
                    <a:pt x="2677" y="7768"/>
                  </a:cubicBezTo>
                  <a:cubicBezTo>
                    <a:pt x="2624" y="7768"/>
                    <a:pt x="2571" y="7844"/>
                    <a:pt x="2517" y="7844"/>
                  </a:cubicBezTo>
                  <a:cubicBezTo>
                    <a:pt x="2491" y="7844"/>
                    <a:pt x="2464" y="7691"/>
                    <a:pt x="2437" y="7615"/>
                  </a:cubicBezTo>
                  <a:cubicBezTo>
                    <a:pt x="2384" y="7461"/>
                    <a:pt x="2304" y="7538"/>
                    <a:pt x="2357" y="7308"/>
                  </a:cubicBezTo>
                  <a:cubicBezTo>
                    <a:pt x="2384" y="7155"/>
                    <a:pt x="2464" y="7232"/>
                    <a:pt x="2491" y="7155"/>
                  </a:cubicBezTo>
                  <a:cubicBezTo>
                    <a:pt x="2544" y="7155"/>
                    <a:pt x="2597" y="7232"/>
                    <a:pt x="2571" y="7078"/>
                  </a:cubicBezTo>
                  <a:cubicBezTo>
                    <a:pt x="2544" y="7002"/>
                    <a:pt x="2517" y="6849"/>
                    <a:pt x="2491" y="6772"/>
                  </a:cubicBezTo>
                  <a:cubicBezTo>
                    <a:pt x="2437" y="6619"/>
                    <a:pt x="2357" y="6695"/>
                    <a:pt x="2304" y="6695"/>
                  </a:cubicBezTo>
                  <a:cubicBezTo>
                    <a:pt x="2277" y="6695"/>
                    <a:pt x="2117" y="6619"/>
                    <a:pt x="2117" y="6619"/>
                  </a:cubicBezTo>
                  <a:cubicBezTo>
                    <a:pt x="2117" y="6619"/>
                    <a:pt x="2197" y="6695"/>
                    <a:pt x="2197" y="6695"/>
                  </a:cubicBezTo>
                  <a:cubicBezTo>
                    <a:pt x="2224" y="6772"/>
                    <a:pt x="2224" y="6849"/>
                    <a:pt x="2224" y="6925"/>
                  </a:cubicBezTo>
                  <a:cubicBezTo>
                    <a:pt x="2224" y="7002"/>
                    <a:pt x="2224" y="7155"/>
                    <a:pt x="2224" y="7232"/>
                  </a:cubicBezTo>
                  <a:cubicBezTo>
                    <a:pt x="2197" y="7308"/>
                    <a:pt x="2171" y="7385"/>
                    <a:pt x="2171" y="7461"/>
                  </a:cubicBezTo>
                  <a:cubicBezTo>
                    <a:pt x="2197" y="7615"/>
                    <a:pt x="2304" y="7615"/>
                    <a:pt x="2277" y="7844"/>
                  </a:cubicBezTo>
                  <a:cubicBezTo>
                    <a:pt x="2251" y="7921"/>
                    <a:pt x="2224" y="8074"/>
                    <a:pt x="2224" y="8151"/>
                  </a:cubicBezTo>
                  <a:cubicBezTo>
                    <a:pt x="2224" y="8151"/>
                    <a:pt x="2224" y="8457"/>
                    <a:pt x="2224" y="8457"/>
                  </a:cubicBezTo>
                  <a:cubicBezTo>
                    <a:pt x="2224" y="8457"/>
                    <a:pt x="2197" y="8227"/>
                    <a:pt x="2197" y="8227"/>
                  </a:cubicBezTo>
                  <a:cubicBezTo>
                    <a:pt x="2171" y="8227"/>
                    <a:pt x="2144" y="8381"/>
                    <a:pt x="2117" y="8304"/>
                  </a:cubicBezTo>
                  <a:cubicBezTo>
                    <a:pt x="2117" y="8304"/>
                    <a:pt x="2171" y="8227"/>
                    <a:pt x="2171" y="8151"/>
                  </a:cubicBezTo>
                  <a:cubicBezTo>
                    <a:pt x="2144" y="8074"/>
                    <a:pt x="2091" y="8074"/>
                    <a:pt x="2064" y="8074"/>
                  </a:cubicBezTo>
                  <a:cubicBezTo>
                    <a:pt x="2037" y="8074"/>
                    <a:pt x="2011" y="7998"/>
                    <a:pt x="1984" y="8074"/>
                  </a:cubicBezTo>
                  <a:cubicBezTo>
                    <a:pt x="1931" y="8074"/>
                    <a:pt x="1904" y="8227"/>
                    <a:pt x="1851" y="8227"/>
                  </a:cubicBezTo>
                  <a:cubicBezTo>
                    <a:pt x="1797" y="8381"/>
                    <a:pt x="1771" y="8381"/>
                    <a:pt x="1717" y="8534"/>
                  </a:cubicBezTo>
                  <a:cubicBezTo>
                    <a:pt x="1664" y="8687"/>
                    <a:pt x="1611" y="8687"/>
                    <a:pt x="1691" y="8840"/>
                  </a:cubicBezTo>
                  <a:cubicBezTo>
                    <a:pt x="1717" y="8917"/>
                    <a:pt x="1771" y="9146"/>
                    <a:pt x="1744" y="9223"/>
                  </a:cubicBezTo>
                  <a:cubicBezTo>
                    <a:pt x="1717" y="9300"/>
                    <a:pt x="1557" y="9146"/>
                    <a:pt x="1531" y="9146"/>
                  </a:cubicBezTo>
                  <a:cubicBezTo>
                    <a:pt x="1504" y="9070"/>
                    <a:pt x="1424" y="9146"/>
                    <a:pt x="1397" y="9146"/>
                  </a:cubicBezTo>
                  <a:cubicBezTo>
                    <a:pt x="1424" y="9070"/>
                    <a:pt x="1291" y="8764"/>
                    <a:pt x="1264" y="8917"/>
                  </a:cubicBezTo>
                  <a:cubicBezTo>
                    <a:pt x="1131" y="9223"/>
                    <a:pt x="1424" y="9300"/>
                    <a:pt x="1424" y="9453"/>
                  </a:cubicBezTo>
                  <a:cubicBezTo>
                    <a:pt x="1397" y="9759"/>
                    <a:pt x="1317" y="9606"/>
                    <a:pt x="1237" y="9606"/>
                  </a:cubicBezTo>
                  <a:cubicBezTo>
                    <a:pt x="1157" y="9529"/>
                    <a:pt x="1131" y="9376"/>
                    <a:pt x="1051" y="9300"/>
                  </a:cubicBezTo>
                  <a:cubicBezTo>
                    <a:pt x="997" y="9223"/>
                    <a:pt x="997" y="9146"/>
                    <a:pt x="971" y="8993"/>
                  </a:cubicBezTo>
                  <a:cubicBezTo>
                    <a:pt x="971" y="8840"/>
                    <a:pt x="944" y="8840"/>
                    <a:pt x="917" y="8764"/>
                  </a:cubicBezTo>
                  <a:cubicBezTo>
                    <a:pt x="917" y="8687"/>
                    <a:pt x="997" y="8534"/>
                    <a:pt x="997" y="8534"/>
                  </a:cubicBezTo>
                  <a:cubicBezTo>
                    <a:pt x="1024" y="8304"/>
                    <a:pt x="891" y="8151"/>
                    <a:pt x="837" y="8151"/>
                  </a:cubicBezTo>
                  <a:cubicBezTo>
                    <a:pt x="784" y="8074"/>
                    <a:pt x="784" y="7921"/>
                    <a:pt x="731" y="7921"/>
                  </a:cubicBezTo>
                  <a:cubicBezTo>
                    <a:pt x="757" y="7844"/>
                    <a:pt x="624" y="7538"/>
                    <a:pt x="624" y="7538"/>
                  </a:cubicBezTo>
                  <a:cubicBezTo>
                    <a:pt x="677" y="7461"/>
                    <a:pt x="731" y="7691"/>
                    <a:pt x="757" y="7768"/>
                  </a:cubicBezTo>
                  <a:cubicBezTo>
                    <a:pt x="784" y="7844"/>
                    <a:pt x="811" y="7844"/>
                    <a:pt x="811" y="7768"/>
                  </a:cubicBezTo>
                  <a:cubicBezTo>
                    <a:pt x="837" y="7768"/>
                    <a:pt x="864" y="7844"/>
                    <a:pt x="864" y="7844"/>
                  </a:cubicBezTo>
                  <a:cubicBezTo>
                    <a:pt x="944" y="7921"/>
                    <a:pt x="997" y="7998"/>
                    <a:pt x="1077" y="7998"/>
                  </a:cubicBezTo>
                  <a:cubicBezTo>
                    <a:pt x="1131" y="8074"/>
                    <a:pt x="1211" y="8074"/>
                    <a:pt x="1291" y="8151"/>
                  </a:cubicBezTo>
                  <a:cubicBezTo>
                    <a:pt x="1424" y="8304"/>
                    <a:pt x="1531" y="8304"/>
                    <a:pt x="1664" y="8074"/>
                  </a:cubicBezTo>
                  <a:cubicBezTo>
                    <a:pt x="1717" y="7998"/>
                    <a:pt x="1744" y="7921"/>
                    <a:pt x="1797" y="7844"/>
                  </a:cubicBezTo>
                  <a:cubicBezTo>
                    <a:pt x="1877" y="7691"/>
                    <a:pt x="1824" y="7615"/>
                    <a:pt x="1824" y="7385"/>
                  </a:cubicBezTo>
                  <a:cubicBezTo>
                    <a:pt x="1824" y="7155"/>
                    <a:pt x="1637" y="7078"/>
                    <a:pt x="1584" y="6925"/>
                  </a:cubicBezTo>
                  <a:cubicBezTo>
                    <a:pt x="1504" y="6772"/>
                    <a:pt x="1397" y="6619"/>
                    <a:pt x="1317" y="6542"/>
                  </a:cubicBezTo>
                  <a:cubicBezTo>
                    <a:pt x="1237" y="6389"/>
                    <a:pt x="1131" y="6236"/>
                    <a:pt x="1051" y="6236"/>
                  </a:cubicBezTo>
                  <a:cubicBezTo>
                    <a:pt x="1024" y="6159"/>
                    <a:pt x="1024" y="6236"/>
                    <a:pt x="997" y="6236"/>
                  </a:cubicBezTo>
                  <a:cubicBezTo>
                    <a:pt x="971" y="6236"/>
                    <a:pt x="944" y="6159"/>
                    <a:pt x="917" y="6159"/>
                  </a:cubicBezTo>
                  <a:cubicBezTo>
                    <a:pt x="864" y="6083"/>
                    <a:pt x="811" y="6389"/>
                    <a:pt x="757" y="6389"/>
                  </a:cubicBezTo>
                  <a:cubicBezTo>
                    <a:pt x="757" y="6312"/>
                    <a:pt x="864" y="6083"/>
                    <a:pt x="757" y="6083"/>
                  </a:cubicBezTo>
                  <a:cubicBezTo>
                    <a:pt x="731" y="6083"/>
                    <a:pt x="624" y="5929"/>
                    <a:pt x="624" y="5929"/>
                  </a:cubicBezTo>
                  <a:cubicBezTo>
                    <a:pt x="651" y="5853"/>
                    <a:pt x="757" y="6083"/>
                    <a:pt x="757" y="5929"/>
                  </a:cubicBezTo>
                  <a:cubicBezTo>
                    <a:pt x="757" y="5853"/>
                    <a:pt x="651" y="5700"/>
                    <a:pt x="624" y="5700"/>
                  </a:cubicBezTo>
                  <a:cubicBezTo>
                    <a:pt x="597" y="5776"/>
                    <a:pt x="517" y="5929"/>
                    <a:pt x="517" y="5929"/>
                  </a:cubicBezTo>
                  <a:cubicBezTo>
                    <a:pt x="517" y="5853"/>
                    <a:pt x="517" y="5853"/>
                    <a:pt x="491" y="5776"/>
                  </a:cubicBezTo>
                  <a:cubicBezTo>
                    <a:pt x="437" y="5776"/>
                    <a:pt x="437" y="5853"/>
                    <a:pt x="411" y="5929"/>
                  </a:cubicBezTo>
                  <a:cubicBezTo>
                    <a:pt x="411" y="5929"/>
                    <a:pt x="411" y="5929"/>
                    <a:pt x="411" y="5853"/>
                  </a:cubicBezTo>
                  <a:cubicBezTo>
                    <a:pt x="384" y="5929"/>
                    <a:pt x="357" y="6083"/>
                    <a:pt x="331" y="6083"/>
                  </a:cubicBezTo>
                  <a:cubicBezTo>
                    <a:pt x="304" y="6159"/>
                    <a:pt x="251" y="6159"/>
                    <a:pt x="251" y="6159"/>
                  </a:cubicBezTo>
                  <a:cubicBezTo>
                    <a:pt x="224" y="6312"/>
                    <a:pt x="117" y="6312"/>
                    <a:pt x="144" y="6466"/>
                  </a:cubicBezTo>
                  <a:cubicBezTo>
                    <a:pt x="224" y="6619"/>
                    <a:pt x="117" y="6466"/>
                    <a:pt x="117" y="6695"/>
                  </a:cubicBezTo>
                  <a:cubicBezTo>
                    <a:pt x="117" y="6849"/>
                    <a:pt x="224" y="6925"/>
                    <a:pt x="251" y="7002"/>
                  </a:cubicBezTo>
                  <a:cubicBezTo>
                    <a:pt x="304" y="7078"/>
                    <a:pt x="357" y="7232"/>
                    <a:pt x="331" y="7385"/>
                  </a:cubicBezTo>
                  <a:cubicBezTo>
                    <a:pt x="304" y="7538"/>
                    <a:pt x="224" y="7615"/>
                    <a:pt x="224" y="7768"/>
                  </a:cubicBezTo>
                  <a:cubicBezTo>
                    <a:pt x="251" y="7921"/>
                    <a:pt x="304" y="8074"/>
                    <a:pt x="331" y="8227"/>
                  </a:cubicBezTo>
                  <a:cubicBezTo>
                    <a:pt x="357" y="8381"/>
                    <a:pt x="304" y="8381"/>
                    <a:pt x="304" y="8534"/>
                  </a:cubicBezTo>
                  <a:cubicBezTo>
                    <a:pt x="304" y="8687"/>
                    <a:pt x="384" y="8840"/>
                    <a:pt x="331" y="8917"/>
                  </a:cubicBezTo>
                  <a:cubicBezTo>
                    <a:pt x="277" y="8993"/>
                    <a:pt x="357" y="9223"/>
                    <a:pt x="357" y="9300"/>
                  </a:cubicBezTo>
                  <a:cubicBezTo>
                    <a:pt x="411" y="9453"/>
                    <a:pt x="464" y="9453"/>
                    <a:pt x="384" y="9606"/>
                  </a:cubicBezTo>
                  <a:cubicBezTo>
                    <a:pt x="331" y="9759"/>
                    <a:pt x="357" y="9759"/>
                    <a:pt x="384" y="9836"/>
                  </a:cubicBezTo>
                  <a:cubicBezTo>
                    <a:pt x="517" y="10066"/>
                    <a:pt x="597" y="10219"/>
                    <a:pt x="464" y="10525"/>
                  </a:cubicBezTo>
                  <a:cubicBezTo>
                    <a:pt x="331" y="10908"/>
                    <a:pt x="197" y="11215"/>
                    <a:pt x="91" y="11598"/>
                  </a:cubicBezTo>
                  <a:cubicBezTo>
                    <a:pt x="144" y="11598"/>
                    <a:pt x="144" y="11521"/>
                    <a:pt x="171" y="11598"/>
                  </a:cubicBezTo>
                  <a:cubicBezTo>
                    <a:pt x="197" y="11751"/>
                    <a:pt x="251" y="11751"/>
                    <a:pt x="277" y="11827"/>
                  </a:cubicBezTo>
                  <a:cubicBezTo>
                    <a:pt x="437" y="11981"/>
                    <a:pt x="224" y="11981"/>
                    <a:pt x="171" y="11981"/>
                  </a:cubicBezTo>
                  <a:cubicBezTo>
                    <a:pt x="117" y="11981"/>
                    <a:pt x="91" y="12057"/>
                    <a:pt x="91" y="12210"/>
                  </a:cubicBezTo>
                  <a:cubicBezTo>
                    <a:pt x="91" y="12364"/>
                    <a:pt x="37" y="12440"/>
                    <a:pt x="11" y="12593"/>
                  </a:cubicBezTo>
                  <a:cubicBezTo>
                    <a:pt x="-16" y="12670"/>
                    <a:pt x="11" y="12823"/>
                    <a:pt x="37" y="12976"/>
                  </a:cubicBezTo>
                  <a:cubicBezTo>
                    <a:pt x="37" y="13129"/>
                    <a:pt x="-16" y="13283"/>
                    <a:pt x="11" y="13359"/>
                  </a:cubicBezTo>
                  <a:cubicBezTo>
                    <a:pt x="64" y="13436"/>
                    <a:pt x="64" y="13436"/>
                    <a:pt x="64" y="13589"/>
                  </a:cubicBezTo>
                  <a:cubicBezTo>
                    <a:pt x="37" y="13742"/>
                    <a:pt x="91" y="13819"/>
                    <a:pt x="91" y="13972"/>
                  </a:cubicBezTo>
                  <a:cubicBezTo>
                    <a:pt x="91" y="14049"/>
                    <a:pt x="171" y="14202"/>
                    <a:pt x="197" y="14202"/>
                  </a:cubicBezTo>
                  <a:cubicBezTo>
                    <a:pt x="197" y="14202"/>
                    <a:pt x="224" y="14125"/>
                    <a:pt x="251" y="14125"/>
                  </a:cubicBezTo>
                  <a:cubicBezTo>
                    <a:pt x="277" y="14125"/>
                    <a:pt x="277" y="14278"/>
                    <a:pt x="304" y="14278"/>
                  </a:cubicBezTo>
                  <a:cubicBezTo>
                    <a:pt x="357" y="14202"/>
                    <a:pt x="357" y="14125"/>
                    <a:pt x="411" y="14278"/>
                  </a:cubicBezTo>
                  <a:cubicBezTo>
                    <a:pt x="464" y="14355"/>
                    <a:pt x="464" y="14355"/>
                    <a:pt x="464" y="14508"/>
                  </a:cubicBezTo>
                  <a:cubicBezTo>
                    <a:pt x="437" y="14891"/>
                    <a:pt x="544" y="15198"/>
                    <a:pt x="624" y="15351"/>
                  </a:cubicBezTo>
                  <a:cubicBezTo>
                    <a:pt x="677" y="15427"/>
                    <a:pt x="704" y="15504"/>
                    <a:pt x="651" y="15581"/>
                  </a:cubicBezTo>
                  <a:cubicBezTo>
                    <a:pt x="624" y="15734"/>
                    <a:pt x="597" y="15657"/>
                    <a:pt x="544" y="15657"/>
                  </a:cubicBezTo>
                  <a:cubicBezTo>
                    <a:pt x="491" y="15657"/>
                    <a:pt x="571" y="16346"/>
                    <a:pt x="624" y="16270"/>
                  </a:cubicBezTo>
                  <a:cubicBezTo>
                    <a:pt x="651" y="16193"/>
                    <a:pt x="677" y="15964"/>
                    <a:pt x="704" y="16040"/>
                  </a:cubicBezTo>
                  <a:cubicBezTo>
                    <a:pt x="731" y="16040"/>
                    <a:pt x="757" y="16117"/>
                    <a:pt x="811" y="16117"/>
                  </a:cubicBezTo>
                  <a:cubicBezTo>
                    <a:pt x="864" y="16117"/>
                    <a:pt x="917" y="16193"/>
                    <a:pt x="917" y="16346"/>
                  </a:cubicBezTo>
                  <a:cubicBezTo>
                    <a:pt x="917" y="16423"/>
                    <a:pt x="891" y="16423"/>
                    <a:pt x="891" y="16423"/>
                  </a:cubicBezTo>
                  <a:cubicBezTo>
                    <a:pt x="864" y="16500"/>
                    <a:pt x="891" y="16653"/>
                    <a:pt x="917" y="16653"/>
                  </a:cubicBezTo>
                  <a:cubicBezTo>
                    <a:pt x="944" y="16729"/>
                    <a:pt x="997" y="16653"/>
                    <a:pt x="1024" y="16729"/>
                  </a:cubicBezTo>
                  <a:cubicBezTo>
                    <a:pt x="1051" y="16806"/>
                    <a:pt x="1051" y="16959"/>
                    <a:pt x="1051" y="17036"/>
                  </a:cubicBezTo>
                  <a:cubicBezTo>
                    <a:pt x="1051" y="17112"/>
                    <a:pt x="1131" y="17036"/>
                    <a:pt x="1157" y="17036"/>
                  </a:cubicBezTo>
                  <a:cubicBezTo>
                    <a:pt x="1184" y="17112"/>
                    <a:pt x="1237" y="17342"/>
                    <a:pt x="1264" y="17189"/>
                  </a:cubicBezTo>
                  <a:cubicBezTo>
                    <a:pt x="1291" y="17036"/>
                    <a:pt x="1317" y="17112"/>
                    <a:pt x="1344" y="17189"/>
                  </a:cubicBezTo>
                  <a:cubicBezTo>
                    <a:pt x="1397" y="17342"/>
                    <a:pt x="1397" y="17266"/>
                    <a:pt x="1451" y="17266"/>
                  </a:cubicBezTo>
                  <a:cubicBezTo>
                    <a:pt x="1477" y="17266"/>
                    <a:pt x="1504" y="17495"/>
                    <a:pt x="1531" y="17419"/>
                  </a:cubicBezTo>
                  <a:cubicBezTo>
                    <a:pt x="1584" y="17342"/>
                    <a:pt x="1637" y="17495"/>
                    <a:pt x="1664" y="17572"/>
                  </a:cubicBezTo>
                  <a:cubicBezTo>
                    <a:pt x="1717" y="17649"/>
                    <a:pt x="1637" y="17725"/>
                    <a:pt x="1637" y="17725"/>
                  </a:cubicBezTo>
                  <a:cubicBezTo>
                    <a:pt x="1584" y="17802"/>
                    <a:pt x="1664" y="17878"/>
                    <a:pt x="1664" y="17878"/>
                  </a:cubicBezTo>
                  <a:cubicBezTo>
                    <a:pt x="1664" y="17878"/>
                    <a:pt x="1584" y="17878"/>
                    <a:pt x="1611" y="18032"/>
                  </a:cubicBezTo>
                  <a:cubicBezTo>
                    <a:pt x="1664" y="18108"/>
                    <a:pt x="1637" y="18185"/>
                    <a:pt x="1611" y="18261"/>
                  </a:cubicBezTo>
                  <a:cubicBezTo>
                    <a:pt x="1611" y="18338"/>
                    <a:pt x="1531" y="18338"/>
                    <a:pt x="1504" y="18338"/>
                  </a:cubicBezTo>
                  <a:cubicBezTo>
                    <a:pt x="1451" y="18338"/>
                    <a:pt x="1424" y="18491"/>
                    <a:pt x="1397" y="18644"/>
                  </a:cubicBezTo>
                  <a:cubicBezTo>
                    <a:pt x="1424" y="18644"/>
                    <a:pt x="1531" y="18644"/>
                    <a:pt x="1531" y="18721"/>
                  </a:cubicBezTo>
                  <a:cubicBezTo>
                    <a:pt x="1531" y="18798"/>
                    <a:pt x="1397" y="18874"/>
                    <a:pt x="1397" y="18951"/>
                  </a:cubicBezTo>
                  <a:cubicBezTo>
                    <a:pt x="1397" y="19027"/>
                    <a:pt x="1451" y="19027"/>
                    <a:pt x="1451" y="19181"/>
                  </a:cubicBezTo>
                  <a:cubicBezTo>
                    <a:pt x="1451" y="19181"/>
                    <a:pt x="1371" y="19257"/>
                    <a:pt x="1371" y="19257"/>
                  </a:cubicBezTo>
                  <a:cubicBezTo>
                    <a:pt x="1344" y="19334"/>
                    <a:pt x="1344" y="19410"/>
                    <a:pt x="1317" y="19487"/>
                  </a:cubicBezTo>
                  <a:cubicBezTo>
                    <a:pt x="1317" y="19564"/>
                    <a:pt x="1264" y="19487"/>
                    <a:pt x="1264" y="19640"/>
                  </a:cubicBezTo>
                  <a:cubicBezTo>
                    <a:pt x="1237" y="19717"/>
                    <a:pt x="1291" y="19870"/>
                    <a:pt x="1344" y="19870"/>
                  </a:cubicBezTo>
                  <a:cubicBezTo>
                    <a:pt x="1397" y="19946"/>
                    <a:pt x="1451" y="20023"/>
                    <a:pt x="1531" y="20176"/>
                  </a:cubicBezTo>
                  <a:cubicBezTo>
                    <a:pt x="1557" y="20253"/>
                    <a:pt x="1584" y="20329"/>
                    <a:pt x="1611" y="20329"/>
                  </a:cubicBezTo>
                  <a:cubicBezTo>
                    <a:pt x="1637" y="20483"/>
                    <a:pt x="1637" y="20406"/>
                    <a:pt x="1691" y="20329"/>
                  </a:cubicBezTo>
                  <a:cubicBezTo>
                    <a:pt x="1771" y="20329"/>
                    <a:pt x="1851" y="20559"/>
                    <a:pt x="1931" y="20559"/>
                  </a:cubicBezTo>
                  <a:cubicBezTo>
                    <a:pt x="2011" y="20559"/>
                    <a:pt x="2091" y="20712"/>
                    <a:pt x="2171" y="20789"/>
                  </a:cubicBezTo>
                  <a:cubicBezTo>
                    <a:pt x="2251" y="20866"/>
                    <a:pt x="2304" y="20789"/>
                    <a:pt x="2384" y="20789"/>
                  </a:cubicBezTo>
                  <a:cubicBezTo>
                    <a:pt x="2411" y="20866"/>
                    <a:pt x="2437" y="20942"/>
                    <a:pt x="2437" y="21019"/>
                  </a:cubicBezTo>
                  <a:cubicBezTo>
                    <a:pt x="2437" y="21095"/>
                    <a:pt x="2464" y="21095"/>
                    <a:pt x="2491" y="21095"/>
                  </a:cubicBezTo>
                  <a:cubicBezTo>
                    <a:pt x="2571" y="21172"/>
                    <a:pt x="2624" y="21555"/>
                    <a:pt x="2731" y="21402"/>
                  </a:cubicBezTo>
                  <a:cubicBezTo>
                    <a:pt x="2757" y="21325"/>
                    <a:pt x="2811" y="21249"/>
                    <a:pt x="2784" y="21172"/>
                  </a:cubicBezTo>
                  <a:cubicBezTo>
                    <a:pt x="2757" y="21095"/>
                    <a:pt x="2731" y="21019"/>
                    <a:pt x="2704" y="20942"/>
                  </a:cubicBezTo>
                  <a:cubicBezTo>
                    <a:pt x="2651" y="20789"/>
                    <a:pt x="2624" y="20636"/>
                    <a:pt x="2651" y="20406"/>
                  </a:cubicBezTo>
                  <a:cubicBezTo>
                    <a:pt x="2651" y="20253"/>
                    <a:pt x="2624" y="20100"/>
                    <a:pt x="2571" y="20023"/>
                  </a:cubicBezTo>
                  <a:cubicBezTo>
                    <a:pt x="2517" y="19946"/>
                    <a:pt x="2597" y="19793"/>
                    <a:pt x="2624" y="19717"/>
                  </a:cubicBezTo>
                  <a:cubicBezTo>
                    <a:pt x="2651" y="19564"/>
                    <a:pt x="2651" y="19410"/>
                    <a:pt x="2731" y="19410"/>
                  </a:cubicBezTo>
                  <a:cubicBezTo>
                    <a:pt x="2757" y="19410"/>
                    <a:pt x="2784" y="19334"/>
                    <a:pt x="2811" y="19257"/>
                  </a:cubicBezTo>
                  <a:cubicBezTo>
                    <a:pt x="2837" y="19181"/>
                    <a:pt x="2864" y="19181"/>
                    <a:pt x="2891" y="19104"/>
                  </a:cubicBezTo>
                  <a:cubicBezTo>
                    <a:pt x="2864" y="19104"/>
                    <a:pt x="2811" y="19027"/>
                    <a:pt x="2811" y="18951"/>
                  </a:cubicBezTo>
                  <a:cubicBezTo>
                    <a:pt x="2811" y="18874"/>
                    <a:pt x="2864" y="18951"/>
                    <a:pt x="2864" y="18951"/>
                  </a:cubicBezTo>
                  <a:cubicBezTo>
                    <a:pt x="2864" y="18874"/>
                    <a:pt x="2811" y="18644"/>
                    <a:pt x="2784" y="18568"/>
                  </a:cubicBezTo>
                  <a:cubicBezTo>
                    <a:pt x="2757" y="18415"/>
                    <a:pt x="2731" y="18415"/>
                    <a:pt x="2677" y="18415"/>
                  </a:cubicBezTo>
                  <a:cubicBezTo>
                    <a:pt x="2597" y="18415"/>
                    <a:pt x="2651" y="18261"/>
                    <a:pt x="2597" y="18185"/>
                  </a:cubicBezTo>
                  <a:cubicBezTo>
                    <a:pt x="2571" y="18108"/>
                    <a:pt x="2491" y="18108"/>
                    <a:pt x="2544" y="17955"/>
                  </a:cubicBezTo>
                  <a:cubicBezTo>
                    <a:pt x="2571" y="17802"/>
                    <a:pt x="2624" y="17725"/>
                    <a:pt x="2571" y="17649"/>
                  </a:cubicBezTo>
                  <a:cubicBezTo>
                    <a:pt x="2544" y="17495"/>
                    <a:pt x="2597" y="17419"/>
                    <a:pt x="2624" y="17342"/>
                  </a:cubicBezTo>
                  <a:cubicBezTo>
                    <a:pt x="2624" y="17266"/>
                    <a:pt x="2677" y="17036"/>
                    <a:pt x="2677" y="17112"/>
                  </a:cubicBezTo>
                  <a:cubicBezTo>
                    <a:pt x="2704" y="17189"/>
                    <a:pt x="2731" y="17342"/>
                    <a:pt x="2757" y="17419"/>
                  </a:cubicBezTo>
                  <a:cubicBezTo>
                    <a:pt x="2811" y="17419"/>
                    <a:pt x="2837" y="17342"/>
                    <a:pt x="2837" y="17266"/>
                  </a:cubicBezTo>
                  <a:cubicBezTo>
                    <a:pt x="2811" y="17112"/>
                    <a:pt x="2811" y="17036"/>
                    <a:pt x="2864" y="16959"/>
                  </a:cubicBezTo>
                  <a:cubicBezTo>
                    <a:pt x="2917" y="16883"/>
                    <a:pt x="2917" y="16729"/>
                    <a:pt x="2971" y="16729"/>
                  </a:cubicBezTo>
                  <a:cubicBezTo>
                    <a:pt x="3024" y="16653"/>
                    <a:pt x="3077" y="16423"/>
                    <a:pt x="3131" y="16500"/>
                  </a:cubicBezTo>
                  <a:cubicBezTo>
                    <a:pt x="3184" y="16500"/>
                    <a:pt x="3184" y="16653"/>
                    <a:pt x="3237" y="16500"/>
                  </a:cubicBezTo>
                  <a:cubicBezTo>
                    <a:pt x="3291" y="16423"/>
                    <a:pt x="3291" y="16500"/>
                    <a:pt x="3344" y="16576"/>
                  </a:cubicBezTo>
                  <a:cubicBezTo>
                    <a:pt x="3397" y="16576"/>
                    <a:pt x="3451" y="16576"/>
                    <a:pt x="3504" y="16653"/>
                  </a:cubicBezTo>
                  <a:cubicBezTo>
                    <a:pt x="3557" y="16729"/>
                    <a:pt x="3557" y="16883"/>
                    <a:pt x="3611" y="17036"/>
                  </a:cubicBezTo>
                  <a:cubicBezTo>
                    <a:pt x="3611" y="17036"/>
                    <a:pt x="3611" y="16806"/>
                    <a:pt x="3664" y="16883"/>
                  </a:cubicBezTo>
                  <a:cubicBezTo>
                    <a:pt x="3691" y="16883"/>
                    <a:pt x="3717" y="17036"/>
                    <a:pt x="3771" y="17036"/>
                  </a:cubicBezTo>
                  <a:cubicBezTo>
                    <a:pt x="3797" y="17112"/>
                    <a:pt x="3824" y="16959"/>
                    <a:pt x="3851" y="16883"/>
                  </a:cubicBezTo>
                  <a:cubicBezTo>
                    <a:pt x="3904" y="16729"/>
                    <a:pt x="3931" y="16883"/>
                    <a:pt x="3984" y="16883"/>
                  </a:cubicBezTo>
                  <a:cubicBezTo>
                    <a:pt x="4037" y="16883"/>
                    <a:pt x="4064" y="16729"/>
                    <a:pt x="4117" y="16806"/>
                  </a:cubicBezTo>
                  <a:cubicBezTo>
                    <a:pt x="4171" y="16883"/>
                    <a:pt x="4197" y="16959"/>
                    <a:pt x="4251" y="17036"/>
                  </a:cubicBezTo>
                  <a:cubicBezTo>
                    <a:pt x="4304" y="17112"/>
                    <a:pt x="4277" y="17036"/>
                    <a:pt x="4331" y="16959"/>
                  </a:cubicBezTo>
                  <a:cubicBezTo>
                    <a:pt x="4357" y="16883"/>
                    <a:pt x="4464" y="16959"/>
                    <a:pt x="4491" y="16959"/>
                  </a:cubicBezTo>
                  <a:cubicBezTo>
                    <a:pt x="4517" y="16959"/>
                    <a:pt x="4571" y="16806"/>
                    <a:pt x="4571" y="16729"/>
                  </a:cubicBezTo>
                  <a:cubicBezTo>
                    <a:pt x="4571" y="16576"/>
                    <a:pt x="4491" y="16576"/>
                    <a:pt x="4464" y="16500"/>
                  </a:cubicBezTo>
                  <a:cubicBezTo>
                    <a:pt x="4277" y="16270"/>
                    <a:pt x="4544" y="16346"/>
                    <a:pt x="4491" y="16040"/>
                  </a:cubicBezTo>
                  <a:cubicBezTo>
                    <a:pt x="4464" y="15964"/>
                    <a:pt x="4411" y="15964"/>
                    <a:pt x="4491" y="15887"/>
                  </a:cubicBezTo>
                  <a:cubicBezTo>
                    <a:pt x="4517" y="15810"/>
                    <a:pt x="4571" y="15887"/>
                    <a:pt x="4597" y="15810"/>
                  </a:cubicBezTo>
                  <a:cubicBezTo>
                    <a:pt x="4704" y="15810"/>
                    <a:pt x="4411" y="15427"/>
                    <a:pt x="4544" y="15274"/>
                  </a:cubicBezTo>
                  <a:cubicBezTo>
                    <a:pt x="4571" y="15274"/>
                    <a:pt x="4624" y="15274"/>
                    <a:pt x="4651" y="15274"/>
                  </a:cubicBezTo>
                  <a:cubicBezTo>
                    <a:pt x="4731" y="15274"/>
                    <a:pt x="4784" y="15274"/>
                    <a:pt x="4864" y="15198"/>
                  </a:cubicBezTo>
                  <a:cubicBezTo>
                    <a:pt x="4917" y="15121"/>
                    <a:pt x="4971" y="15121"/>
                    <a:pt x="5024" y="15121"/>
                  </a:cubicBezTo>
                  <a:cubicBezTo>
                    <a:pt x="5077" y="15044"/>
                    <a:pt x="5131" y="14968"/>
                    <a:pt x="5211" y="14968"/>
                  </a:cubicBezTo>
                  <a:cubicBezTo>
                    <a:pt x="5317" y="14891"/>
                    <a:pt x="5424" y="14815"/>
                    <a:pt x="5531" y="14661"/>
                  </a:cubicBezTo>
                  <a:cubicBezTo>
                    <a:pt x="5611" y="14508"/>
                    <a:pt x="5771" y="14508"/>
                    <a:pt x="5824" y="14815"/>
                  </a:cubicBezTo>
                  <a:cubicBezTo>
                    <a:pt x="5851" y="14968"/>
                    <a:pt x="5824" y="14968"/>
                    <a:pt x="5851" y="15121"/>
                  </a:cubicBezTo>
                  <a:cubicBezTo>
                    <a:pt x="5851" y="15351"/>
                    <a:pt x="5957" y="15121"/>
                    <a:pt x="6011" y="15198"/>
                  </a:cubicBezTo>
                  <a:cubicBezTo>
                    <a:pt x="6037" y="15198"/>
                    <a:pt x="6011" y="15274"/>
                    <a:pt x="6037" y="15274"/>
                  </a:cubicBezTo>
                  <a:cubicBezTo>
                    <a:pt x="6064" y="15351"/>
                    <a:pt x="6064" y="15274"/>
                    <a:pt x="6064" y="15274"/>
                  </a:cubicBezTo>
                  <a:cubicBezTo>
                    <a:pt x="6091" y="15198"/>
                    <a:pt x="6117" y="15274"/>
                    <a:pt x="6144" y="15351"/>
                  </a:cubicBezTo>
                  <a:cubicBezTo>
                    <a:pt x="6171" y="15351"/>
                    <a:pt x="6171" y="15351"/>
                    <a:pt x="6144" y="15427"/>
                  </a:cubicBezTo>
                  <a:cubicBezTo>
                    <a:pt x="6117" y="15657"/>
                    <a:pt x="6304" y="15504"/>
                    <a:pt x="6357" y="15427"/>
                  </a:cubicBezTo>
                  <a:cubicBezTo>
                    <a:pt x="6357" y="15427"/>
                    <a:pt x="6597" y="15044"/>
                    <a:pt x="6597" y="15121"/>
                  </a:cubicBezTo>
                  <a:cubicBezTo>
                    <a:pt x="6597" y="15198"/>
                    <a:pt x="6544" y="15351"/>
                    <a:pt x="6597" y="15427"/>
                  </a:cubicBezTo>
                  <a:cubicBezTo>
                    <a:pt x="6651" y="15427"/>
                    <a:pt x="6677" y="15504"/>
                    <a:pt x="6704" y="15581"/>
                  </a:cubicBezTo>
                  <a:cubicBezTo>
                    <a:pt x="6784" y="15810"/>
                    <a:pt x="6811" y="16040"/>
                    <a:pt x="6864" y="16270"/>
                  </a:cubicBezTo>
                  <a:cubicBezTo>
                    <a:pt x="6917" y="16500"/>
                    <a:pt x="6944" y="16729"/>
                    <a:pt x="6997" y="16883"/>
                  </a:cubicBezTo>
                  <a:cubicBezTo>
                    <a:pt x="7077" y="17112"/>
                    <a:pt x="7077" y="16576"/>
                    <a:pt x="7157" y="16806"/>
                  </a:cubicBezTo>
                  <a:cubicBezTo>
                    <a:pt x="7264" y="17112"/>
                    <a:pt x="7317" y="16959"/>
                    <a:pt x="7451" y="16883"/>
                  </a:cubicBezTo>
                  <a:cubicBezTo>
                    <a:pt x="7504" y="16806"/>
                    <a:pt x="7531" y="17036"/>
                    <a:pt x="7557" y="17112"/>
                  </a:cubicBezTo>
                  <a:cubicBezTo>
                    <a:pt x="7584" y="17266"/>
                    <a:pt x="7637" y="17266"/>
                    <a:pt x="7664" y="17419"/>
                  </a:cubicBezTo>
                  <a:cubicBezTo>
                    <a:pt x="7691" y="17572"/>
                    <a:pt x="7744" y="17572"/>
                    <a:pt x="7797" y="17572"/>
                  </a:cubicBezTo>
                  <a:cubicBezTo>
                    <a:pt x="7877" y="17495"/>
                    <a:pt x="7851" y="17572"/>
                    <a:pt x="7877" y="17649"/>
                  </a:cubicBezTo>
                  <a:cubicBezTo>
                    <a:pt x="7931" y="17955"/>
                    <a:pt x="8091" y="17572"/>
                    <a:pt x="8171" y="17572"/>
                  </a:cubicBezTo>
                  <a:cubicBezTo>
                    <a:pt x="8251" y="17495"/>
                    <a:pt x="8331" y="17266"/>
                    <a:pt x="8411" y="17189"/>
                  </a:cubicBezTo>
                  <a:cubicBezTo>
                    <a:pt x="8517" y="16959"/>
                    <a:pt x="8571" y="16959"/>
                    <a:pt x="8704" y="17036"/>
                  </a:cubicBezTo>
                  <a:cubicBezTo>
                    <a:pt x="8757" y="17036"/>
                    <a:pt x="8757" y="17112"/>
                    <a:pt x="8811" y="17266"/>
                  </a:cubicBezTo>
                  <a:cubicBezTo>
                    <a:pt x="8837" y="17342"/>
                    <a:pt x="8891" y="17342"/>
                    <a:pt x="8944" y="17342"/>
                  </a:cubicBezTo>
                  <a:cubicBezTo>
                    <a:pt x="8997" y="17342"/>
                    <a:pt x="9024" y="17419"/>
                    <a:pt x="9077" y="17419"/>
                  </a:cubicBezTo>
                  <a:cubicBezTo>
                    <a:pt x="9131" y="17572"/>
                    <a:pt x="9157" y="17419"/>
                    <a:pt x="9211" y="17342"/>
                  </a:cubicBezTo>
                  <a:cubicBezTo>
                    <a:pt x="9291" y="17112"/>
                    <a:pt x="9157" y="16959"/>
                    <a:pt x="9211" y="16729"/>
                  </a:cubicBezTo>
                  <a:cubicBezTo>
                    <a:pt x="9237" y="16576"/>
                    <a:pt x="9344" y="16270"/>
                    <a:pt x="9397" y="16346"/>
                  </a:cubicBezTo>
                  <a:cubicBezTo>
                    <a:pt x="9504" y="16500"/>
                    <a:pt x="9637" y="16500"/>
                    <a:pt x="9744" y="16653"/>
                  </a:cubicBezTo>
                  <a:cubicBezTo>
                    <a:pt x="9797" y="16729"/>
                    <a:pt x="9771" y="16883"/>
                    <a:pt x="9797" y="16959"/>
                  </a:cubicBezTo>
                  <a:cubicBezTo>
                    <a:pt x="9824" y="17189"/>
                    <a:pt x="9877" y="17189"/>
                    <a:pt x="9957" y="17266"/>
                  </a:cubicBezTo>
                  <a:cubicBezTo>
                    <a:pt x="10064" y="17342"/>
                    <a:pt x="10171" y="17112"/>
                    <a:pt x="10277" y="17189"/>
                  </a:cubicBezTo>
                  <a:cubicBezTo>
                    <a:pt x="10304" y="17189"/>
                    <a:pt x="10357" y="17189"/>
                    <a:pt x="10384" y="17266"/>
                  </a:cubicBezTo>
                  <a:cubicBezTo>
                    <a:pt x="10437" y="17342"/>
                    <a:pt x="10491" y="17342"/>
                    <a:pt x="10544" y="17495"/>
                  </a:cubicBezTo>
                  <a:cubicBezTo>
                    <a:pt x="10677" y="17802"/>
                    <a:pt x="10891" y="17802"/>
                    <a:pt x="11051" y="17649"/>
                  </a:cubicBezTo>
                  <a:cubicBezTo>
                    <a:pt x="11157" y="17572"/>
                    <a:pt x="11237" y="17419"/>
                    <a:pt x="11344" y="17342"/>
                  </a:cubicBezTo>
                  <a:cubicBezTo>
                    <a:pt x="11397" y="17189"/>
                    <a:pt x="11477" y="17342"/>
                    <a:pt x="11531" y="17342"/>
                  </a:cubicBezTo>
                  <a:cubicBezTo>
                    <a:pt x="11584" y="17419"/>
                    <a:pt x="11611" y="17266"/>
                    <a:pt x="11664" y="17342"/>
                  </a:cubicBezTo>
                  <a:cubicBezTo>
                    <a:pt x="11691" y="17419"/>
                    <a:pt x="11797" y="17649"/>
                    <a:pt x="11851" y="17572"/>
                  </a:cubicBezTo>
                  <a:cubicBezTo>
                    <a:pt x="11877" y="17572"/>
                    <a:pt x="11931" y="17495"/>
                    <a:pt x="11957" y="17419"/>
                  </a:cubicBezTo>
                  <a:cubicBezTo>
                    <a:pt x="12037" y="17342"/>
                    <a:pt x="12064" y="17342"/>
                    <a:pt x="12064" y="17189"/>
                  </a:cubicBezTo>
                  <a:cubicBezTo>
                    <a:pt x="12064" y="16883"/>
                    <a:pt x="12144" y="16576"/>
                    <a:pt x="12197" y="16423"/>
                  </a:cubicBezTo>
                  <a:cubicBezTo>
                    <a:pt x="12224" y="16346"/>
                    <a:pt x="12251" y="16193"/>
                    <a:pt x="12224" y="16117"/>
                  </a:cubicBezTo>
                  <a:cubicBezTo>
                    <a:pt x="12197" y="16040"/>
                    <a:pt x="12117" y="16040"/>
                    <a:pt x="12171" y="15887"/>
                  </a:cubicBezTo>
                  <a:cubicBezTo>
                    <a:pt x="12251" y="15657"/>
                    <a:pt x="12384" y="15657"/>
                    <a:pt x="12517" y="15581"/>
                  </a:cubicBezTo>
                  <a:cubicBezTo>
                    <a:pt x="12571" y="15581"/>
                    <a:pt x="12624" y="15581"/>
                    <a:pt x="12677" y="15657"/>
                  </a:cubicBezTo>
                  <a:cubicBezTo>
                    <a:pt x="12731" y="15734"/>
                    <a:pt x="12811" y="15734"/>
                    <a:pt x="12864" y="15810"/>
                  </a:cubicBezTo>
                  <a:cubicBezTo>
                    <a:pt x="12944" y="15887"/>
                    <a:pt x="12971" y="16193"/>
                    <a:pt x="13024" y="16423"/>
                  </a:cubicBezTo>
                  <a:cubicBezTo>
                    <a:pt x="13051" y="16653"/>
                    <a:pt x="13104" y="16883"/>
                    <a:pt x="13131" y="17112"/>
                  </a:cubicBezTo>
                  <a:cubicBezTo>
                    <a:pt x="13131" y="17189"/>
                    <a:pt x="13131" y="17342"/>
                    <a:pt x="13157" y="17495"/>
                  </a:cubicBezTo>
                  <a:cubicBezTo>
                    <a:pt x="13157" y="17572"/>
                    <a:pt x="13237" y="17572"/>
                    <a:pt x="13264" y="17572"/>
                  </a:cubicBezTo>
                  <a:cubicBezTo>
                    <a:pt x="13371" y="17649"/>
                    <a:pt x="13504" y="17802"/>
                    <a:pt x="13531" y="18108"/>
                  </a:cubicBezTo>
                  <a:cubicBezTo>
                    <a:pt x="13557" y="18338"/>
                    <a:pt x="13584" y="18491"/>
                    <a:pt x="13691" y="18491"/>
                  </a:cubicBezTo>
                  <a:cubicBezTo>
                    <a:pt x="13717" y="18491"/>
                    <a:pt x="13771" y="18491"/>
                    <a:pt x="13797" y="18491"/>
                  </a:cubicBezTo>
                  <a:cubicBezTo>
                    <a:pt x="13851" y="18491"/>
                    <a:pt x="13851" y="18338"/>
                    <a:pt x="13904" y="18338"/>
                  </a:cubicBezTo>
                  <a:cubicBezTo>
                    <a:pt x="13984" y="18338"/>
                    <a:pt x="14064" y="18108"/>
                    <a:pt x="14117" y="18415"/>
                  </a:cubicBezTo>
                  <a:cubicBezTo>
                    <a:pt x="14117" y="18568"/>
                    <a:pt x="14117" y="18568"/>
                    <a:pt x="14091" y="18644"/>
                  </a:cubicBezTo>
                  <a:cubicBezTo>
                    <a:pt x="14037" y="18798"/>
                    <a:pt x="14037" y="18874"/>
                    <a:pt x="14011" y="19027"/>
                  </a:cubicBezTo>
                  <a:cubicBezTo>
                    <a:pt x="13984" y="19257"/>
                    <a:pt x="13931" y="19487"/>
                    <a:pt x="13877" y="19717"/>
                  </a:cubicBezTo>
                  <a:cubicBezTo>
                    <a:pt x="13851" y="19870"/>
                    <a:pt x="13824" y="19793"/>
                    <a:pt x="13797" y="19717"/>
                  </a:cubicBezTo>
                  <a:cubicBezTo>
                    <a:pt x="13744" y="19640"/>
                    <a:pt x="13744" y="19717"/>
                    <a:pt x="13691" y="19793"/>
                  </a:cubicBezTo>
                  <a:cubicBezTo>
                    <a:pt x="13664" y="19793"/>
                    <a:pt x="13611" y="19870"/>
                    <a:pt x="13611" y="19870"/>
                  </a:cubicBezTo>
                  <a:cubicBezTo>
                    <a:pt x="13584" y="19946"/>
                    <a:pt x="13664" y="20253"/>
                    <a:pt x="13664" y="20406"/>
                  </a:cubicBezTo>
                  <a:cubicBezTo>
                    <a:pt x="13637" y="20483"/>
                    <a:pt x="13637" y="20636"/>
                    <a:pt x="13637" y="20712"/>
                  </a:cubicBezTo>
                  <a:cubicBezTo>
                    <a:pt x="13611" y="20866"/>
                    <a:pt x="13557" y="20789"/>
                    <a:pt x="13557" y="20942"/>
                  </a:cubicBezTo>
                  <a:cubicBezTo>
                    <a:pt x="13611" y="20866"/>
                    <a:pt x="13637" y="20942"/>
                    <a:pt x="13691" y="20789"/>
                  </a:cubicBezTo>
                  <a:cubicBezTo>
                    <a:pt x="13717" y="20636"/>
                    <a:pt x="13771" y="20789"/>
                    <a:pt x="13824" y="20789"/>
                  </a:cubicBezTo>
                  <a:cubicBezTo>
                    <a:pt x="13931" y="20942"/>
                    <a:pt x="14037" y="20789"/>
                    <a:pt x="14144" y="20559"/>
                  </a:cubicBezTo>
                  <a:cubicBezTo>
                    <a:pt x="14224" y="20329"/>
                    <a:pt x="14304" y="20023"/>
                    <a:pt x="14384" y="19793"/>
                  </a:cubicBezTo>
                  <a:cubicBezTo>
                    <a:pt x="14464" y="19487"/>
                    <a:pt x="14544" y="19181"/>
                    <a:pt x="14624" y="18874"/>
                  </a:cubicBezTo>
                  <a:cubicBezTo>
                    <a:pt x="14757" y="18338"/>
                    <a:pt x="14891" y="17955"/>
                    <a:pt x="14864" y="17266"/>
                  </a:cubicBezTo>
                  <a:cubicBezTo>
                    <a:pt x="14864" y="16959"/>
                    <a:pt x="14891" y="16806"/>
                    <a:pt x="14944" y="16576"/>
                  </a:cubicBezTo>
                  <a:cubicBezTo>
                    <a:pt x="14971" y="16423"/>
                    <a:pt x="14971" y="16346"/>
                    <a:pt x="14997" y="16193"/>
                  </a:cubicBezTo>
                  <a:cubicBezTo>
                    <a:pt x="14997" y="16193"/>
                    <a:pt x="14997" y="16117"/>
                    <a:pt x="14997" y="16040"/>
                  </a:cubicBezTo>
                  <a:cubicBezTo>
                    <a:pt x="14997" y="15964"/>
                    <a:pt x="14944" y="15887"/>
                    <a:pt x="14944" y="15810"/>
                  </a:cubicBezTo>
                  <a:cubicBezTo>
                    <a:pt x="14944" y="15810"/>
                    <a:pt x="14997" y="15887"/>
                    <a:pt x="14997" y="15810"/>
                  </a:cubicBezTo>
                  <a:cubicBezTo>
                    <a:pt x="14971" y="15734"/>
                    <a:pt x="14971" y="15657"/>
                    <a:pt x="14944" y="15657"/>
                  </a:cubicBezTo>
                  <a:cubicBezTo>
                    <a:pt x="14917" y="15581"/>
                    <a:pt x="14864" y="15351"/>
                    <a:pt x="14837" y="15274"/>
                  </a:cubicBezTo>
                  <a:cubicBezTo>
                    <a:pt x="14811" y="15274"/>
                    <a:pt x="14677" y="15121"/>
                    <a:pt x="14651" y="15198"/>
                  </a:cubicBezTo>
                  <a:cubicBezTo>
                    <a:pt x="14651" y="15274"/>
                    <a:pt x="14677" y="15351"/>
                    <a:pt x="14651" y="15351"/>
                  </a:cubicBezTo>
                  <a:cubicBezTo>
                    <a:pt x="14597" y="15351"/>
                    <a:pt x="14597" y="15504"/>
                    <a:pt x="14571" y="15504"/>
                  </a:cubicBezTo>
                  <a:cubicBezTo>
                    <a:pt x="14517" y="15657"/>
                    <a:pt x="14491" y="15427"/>
                    <a:pt x="14491" y="15351"/>
                  </a:cubicBezTo>
                  <a:cubicBezTo>
                    <a:pt x="14491" y="15198"/>
                    <a:pt x="14544" y="15121"/>
                    <a:pt x="14464" y="15198"/>
                  </a:cubicBezTo>
                  <a:cubicBezTo>
                    <a:pt x="14384" y="15274"/>
                    <a:pt x="14491" y="15427"/>
                    <a:pt x="14384" y="15427"/>
                  </a:cubicBezTo>
                  <a:cubicBezTo>
                    <a:pt x="14357" y="15427"/>
                    <a:pt x="14411" y="15044"/>
                    <a:pt x="14384" y="14968"/>
                  </a:cubicBezTo>
                  <a:cubicBezTo>
                    <a:pt x="14384" y="15044"/>
                    <a:pt x="14091" y="15044"/>
                    <a:pt x="14224" y="14815"/>
                  </a:cubicBezTo>
                  <a:cubicBezTo>
                    <a:pt x="14331" y="14585"/>
                    <a:pt x="14437" y="14355"/>
                    <a:pt x="14544" y="14125"/>
                  </a:cubicBezTo>
                  <a:cubicBezTo>
                    <a:pt x="14571" y="14049"/>
                    <a:pt x="14597" y="13895"/>
                    <a:pt x="14624" y="13819"/>
                  </a:cubicBezTo>
                  <a:cubicBezTo>
                    <a:pt x="14704" y="13666"/>
                    <a:pt x="14784" y="13512"/>
                    <a:pt x="14837" y="13359"/>
                  </a:cubicBezTo>
                  <a:cubicBezTo>
                    <a:pt x="14864" y="13283"/>
                    <a:pt x="14891" y="13129"/>
                    <a:pt x="14944" y="13053"/>
                  </a:cubicBezTo>
                  <a:cubicBezTo>
                    <a:pt x="14997" y="12900"/>
                    <a:pt x="15051" y="12746"/>
                    <a:pt x="15104" y="12593"/>
                  </a:cubicBezTo>
                  <a:cubicBezTo>
                    <a:pt x="15211" y="12364"/>
                    <a:pt x="15371" y="12364"/>
                    <a:pt x="15504" y="12364"/>
                  </a:cubicBezTo>
                  <a:cubicBezTo>
                    <a:pt x="15531" y="12364"/>
                    <a:pt x="15557" y="12364"/>
                    <a:pt x="15584" y="12364"/>
                  </a:cubicBezTo>
                  <a:cubicBezTo>
                    <a:pt x="15611" y="12440"/>
                    <a:pt x="15611" y="12517"/>
                    <a:pt x="15637" y="12517"/>
                  </a:cubicBezTo>
                  <a:cubicBezTo>
                    <a:pt x="15664" y="12440"/>
                    <a:pt x="15717" y="12440"/>
                    <a:pt x="15744" y="12364"/>
                  </a:cubicBezTo>
                  <a:cubicBezTo>
                    <a:pt x="15771" y="12364"/>
                    <a:pt x="15797" y="12440"/>
                    <a:pt x="15824" y="12440"/>
                  </a:cubicBezTo>
                  <a:cubicBezTo>
                    <a:pt x="15851" y="12440"/>
                    <a:pt x="15877" y="12440"/>
                    <a:pt x="15904" y="12440"/>
                  </a:cubicBezTo>
                  <a:cubicBezTo>
                    <a:pt x="15904" y="12364"/>
                    <a:pt x="15931" y="12440"/>
                    <a:pt x="15957" y="12440"/>
                  </a:cubicBezTo>
                  <a:cubicBezTo>
                    <a:pt x="16011" y="12440"/>
                    <a:pt x="16011" y="12210"/>
                    <a:pt x="16091" y="12210"/>
                  </a:cubicBezTo>
                  <a:cubicBezTo>
                    <a:pt x="16117" y="12210"/>
                    <a:pt x="16171" y="12210"/>
                    <a:pt x="16197" y="12210"/>
                  </a:cubicBezTo>
                  <a:cubicBezTo>
                    <a:pt x="16224" y="12287"/>
                    <a:pt x="16251" y="12364"/>
                    <a:pt x="16277" y="12364"/>
                  </a:cubicBezTo>
                  <a:cubicBezTo>
                    <a:pt x="16304" y="12440"/>
                    <a:pt x="16411" y="12287"/>
                    <a:pt x="16411" y="12517"/>
                  </a:cubicBezTo>
                  <a:cubicBezTo>
                    <a:pt x="16411" y="12517"/>
                    <a:pt x="16331" y="12517"/>
                    <a:pt x="16331" y="12593"/>
                  </a:cubicBezTo>
                  <a:cubicBezTo>
                    <a:pt x="16304" y="12746"/>
                    <a:pt x="16411" y="12670"/>
                    <a:pt x="16411" y="12670"/>
                  </a:cubicBezTo>
                  <a:cubicBezTo>
                    <a:pt x="16464" y="12670"/>
                    <a:pt x="16517" y="12670"/>
                    <a:pt x="16544" y="12670"/>
                  </a:cubicBezTo>
                  <a:cubicBezTo>
                    <a:pt x="16571" y="12593"/>
                    <a:pt x="16571" y="12593"/>
                    <a:pt x="16597" y="12517"/>
                  </a:cubicBezTo>
                  <a:cubicBezTo>
                    <a:pt x="16624" y="12517"/>
                    <a:pt x="16651" y="12593"/>
                    <a:pt x="16704" y="12593"/>
                  </a:cubicBezTo>
                  <a:cubicBezTo>
                    <a:pt x="16731" y="12593"/>
                    <a:pt x="16917" y="12440"/>
                    <a:pt x="16811" y="12364"/>
                  </a:cubicBezTo>
                  <a:cubicBezTo>
                    <a:pt x="16757" y="12364"/>
                    <a:pt x="16731" y="12440"/>
                    <a:pt x="16731" y="12210"/>
                  </a:cubicBezTo>
                  <a:cubicBezTo>
                    <a:pt x="16731" y="12134"/>
                    <a:pt x="16784" y="11904"/>
                    <a:pt x="16811" y="11827"/>
                  </a:cubicBezTo>
                  <a:cubicBezTo>
                    <a:pt x="16864" y="11751"/>
                    <a:pt x="16891" y="11674"/>
                    <a:pt x="16944" y="11521"/>
                  </a:cubicBezTo>
                  <a:cubicBezTo>
                    <a:pt x="16971" y="11444"/>
                    <a:pt x="17024" y="11444"/>
                    <a:pt x="17051" y="11291"/>
                  </a:cubicBezTo>
                  <a:cubicBezTo>
                    <a:pt x="17077" y="11138"/>
                    <a:pt x="17104" y="11061"/>
                    <a:pt x="17157" y="11061"/>
                  </a:cubicBezTo>
                  <a:cubicBezTo>
                    <a:pt x="17211" y="11061"/>
                    <a:pt x="17291" y="10985"/>
                    <a:pt x="17344" y="10985"/>
                  </a:cubicBezTo>
                  <a:cubicBezTo>
                    <a:pt x="17397" y="10985"/>
                    <a:pt x="17424" y="11138"/>
                    <a:pt x="17451" y="11138"/>
                  </a:cubicBezTo>
                  <a:cubicBezTo>
                    <a:pt x="17477" y="11061"/>
                    <a:pt x="17504" y="10908"/>
                    <a:pt x="17531" y="10985"/>
                  </a:cubicBezTo>
                  <a:cubicBezTo>
                    <a:pt x="17557" y="11061"/>
                    <a:pt x="17477" y="11291"/>
                    <a:pt x="17477" y="11368"/>
                  </a:cubicBezTo>
                  <a:cubicBezTo>
                    <a:pt x="17477" y="11521"/>
                    <a:pt x="17504" y="11368"/>
                    <a:pt x="17557" y="11444"/>
                  </a:cubicBezTo>
                  <a:cubicBezTo>
                    <a:pt x="17557" y="11444"/>
                    <a:pt x="17504" y="11598"/>
                    <a:pt x="17504" y="11674"/>
                  </a:cubicBezTo>
                  <a:cubicBezTo>
                    <a:pt x="17504" y="11751"/>
                    <a:pt x="17691" y="11368"/>
                    <a:pt x="17691" y="11368"/>
                  </a:cubicBezTo>
                  <a:cubicBezTo>
                    <a:pt x="17717" y="11291"/>
                    <a:pt x="17744" y="11215"/>
                    <a:pt x="17797" y="11138"/>
                  </a:cubicBezTo>
                  <a:cubicBezTo>
                    <a:pt x="17824" y="11061"/>
                    <a:pt x="17904" y="11215"/>
                    <a:pt x="17904" y="11061"/>
                  </a:cubicBezTo>
                  <a:cubicBezTo>
                    <a:pt x="17877" y="10908"/>
                    <a:pt x="17904" y="10602"/>
                    <a:pt x="17984" y="10602"/>
                  </a:cubicBezTo>
                  <a:cubicBezTo>
                    <a:pt x="18011" y="10525"/>
                    <a:pt x="18064" y="10449"/>
                    <a:pt x="18091" y="10525"/>
                  </a:cubicBezTo>
                  <a:cubicBezTo>
                    <a:pt x="18117" y="10525"/>
                    <a:pt x="18171" y="10678"/>
                    <a:pt x="18197" y="10602"/>
                  </a:cubicBezTo>
                  <a:cubicBezTo>
                    <a:pt x="18144" y="10678"/>
                    <a:pt x="18064" y="10602"/>
                    <a:pt x="18037" y="10832"/>
                  </a:cubicBezTo>
                  <a:cubicBezTo>
                    <a:pt x="18037" y="10908"/>
                    <a:pt x="18037" y="10985"/>
                    <a:pt x="18037" y="11061"/>
                  </a:cubicBezTo>
                  <a:cubicBezTo>
                    <a:pt x="18037" y="11138"/>
                    <a:pt x="17984" y="11138"/>
                    <a:pt x="18011" y="11215"/>
                  </a:cubicBezTo>
                  <a:cubicBezTo>
                    <a:pt x="18011" y="11291"/>
                    <a:pt x="18037" y="11291"/>
                    <a:pt x="18011" y="11368"/>
                  </a:cubicBezTo>
                  <a:cubicBezTo>
                    <a:pt x="17984" y="11368"/>
                    <a:pt x="17957" y="11444"/>
                    <a:pt x="17984" y="11521"/>
                  </a:cubicBezTo>
                  <a:cubicBezTo>
                    <a:pt x="17984" y="11521"/>
                    <a:pt x="17824" y="11674"/>
                    <a:pt x="17824" y="11751"/>
                  </a:cubicBezTo>
                  <a:cubicBezTo>
                    <a:pt x="17771" y="11827"/>
                    <a:pt x="17744" y="11981"/>
                    <a:pt x="17691" y="12057"/>
                  </a:cubicBezTo>
                  <a:cubicBezTo>
                    <a:pt x="17637" y="12210"/>
                    <a:pt x="17584" y="12287"/>
                    <a:pt x="17531" y="12440"/>
                  </a:cubicBezTo>
                  <a:cubicBezTo>
                    <a:pt x="17424" y="12670"/>
                    <a:pt x="17344" y="13206"/>
                    <a:pt x="17211" y="13206"/>
                  </a:cubicBezTo>
                  <a:cubicBezTo>
                    <a:pt x="17184" y="13206"/>
                    <a:pt x="17077" y="13283"/>
                    <a:pt x="17077" y="13359"/>
                  </a:cubicBezTo>
                  <a:cubicBezTo>
                    <a:pt x="17077" y="13589"/>
                    <a:pt x="17077" y="13666"/>
                    <a:pt x="16997" y="13819"/>
                  </a:cubicBezTo>
                  <a:cubicBezTo>
                    <a:pt x="16891" y="14049"/>
                    <a:pt x="16891" y="14508"/>
                    <a:pt x="16917" y="14891"/>
                  </a:cubicBezTo>
                  <a:cubicBezTo>
                    <a:pt x="16944" y="15274"/>
                    <a:pt x="16917" y="15734"/>
                    <a:pt x="16997" y="16040"/>
                  </a:cubicBezTo>
                  <a:cubicBezTo>
                    <a:pt x="17024" y="16193"/>
                    <a:pt x="17024" y="16423"/>
                    <a:pt x="17024" y="16576"/>
                  </a:cubicBezTo>
                  <a:cubicBezTo>
                    <a:pt x="17024" y="16576"/>
                    <a:pt x="17024" y="16729"/>
                    <a:pt x="17051" y="16729"/>
                  </a:cubicBezTo>
                  <a:cubicBezTo>
                    <a:pt x="17077" y="16729"/>
                    <a:pt x="17024" y="16959"/>
                    <a:pt x="17051" y="16959"/>
                  </a:cubicBezTo>
                  <a:cubicBezTo>
                    <a:pt x="17051" y="16959"/>
                    <a:pt x="17184" y="16653"/>
                    <a:pt x="17184" y="16576"/>
                  </a:cubicBezTo>
                  <a:cubicBezTo>
                    <a:pt x="17237" y="16423"/>
                    <a:pt x="17264" y="16270"/>
                    <a:pt x="17291" y="16040"/>
                  </a:cubicBezTo>
                  <a:cubicBezTo>
                    <a:pt x="17317" y="15887"/>
                    <a:pt x="17424" y="15734"/>
                    <a:pt x="17451" y="15734"/>
                  </a:cubicBezTo>
                  <a:cubicBezTo>
                    <a:pt x="17531" y="15887"/>
                    <a:pt x="17451" y="15427"/>
                    <a:pt x="17477" y="15351"/>
                  </a:cubicBezTo>
                  <a:cubicBezTo>
                    <a:pt x="17531" y="15121"/>
                    <a:pt x="17557" y="15044"/>
                    <a:pt x="17637" y="15044"/>
                  </a:cubicBezTo>
                  <a:cubicBezTo>
                    <a:pt x="17717" y="15044"/>
                    <a:pt x="17824" y="15044"/>
                    <a:pt x="17771" y="14815"/>
                  </a:cubicBezTo>
                  <a:cubicBezTo>
                    <a:pt x="17691" y="14585"/>
                    <a:pt x="17744" y="14355"/>
                    <a:pt x="17824" y="14202"/>
                  </a:cubicBezTo>
                  <a:cubicBezTo>
                    <a:pt x="17851" y="14125"/>
                    <a:pt x="17851" y="14278"/>
                    <a:pt x="17877" y="14278"/>
                  </a:cubicBezTo>
                  <a:cubicBezTo>
                    <a:pt x="17931" y="14278"/>
                    <a:pt x="17931" y="14049"/>
                    <a:pt x="17931" y="13972"/>
                  </a:cubicBezTo>
                  <a:cubicBezTo>
                    <a:pt x="17877" y="13819"/>
                    <a:pt x="17824" y="13742"/>
                    <a:pt x="17877" y="13512"/>
                  </a:cubicBezTo>
                  <a:cubicBezTo>
                    <a:pt x="17877" y="13512"/>
                    <a:pt x="17957" y="13436"/>
                    <a:pt x="17931" y="13359"/>
                  </a:cubicBezTo>
                  <a:cubicBezTo>
                    <a:pt x="17904" y="13359"/>
                    <a:pt x="17877" y="13206"/>
                    <a:pt x="17851" y="13206"/>
                  </a:cubicBezTo>
                  <a:cubicBezTo>
                    <a:pt x="17824" y="13206"/>
                    <a:pt x="17851" y="13283"/>
                    <a:pt x="17824" y="13283"/>
                  </a:cubicBezTo>
                  <a:cubicBezTo>
                    <a:pt x="17771" y="13283"/>
                    <a:pt x="17744" y="13206"/>
                    <a:pt x="17771" y="13053"/>
                  </a:cubicBezTo>
                  <a:cubicBezTo>
                    <a:pt x="17797" y="12900"/>
                    <a:pt x="17851" y="12823"/>
                    <a:pt x="17904" y="12593"/>
                  </a:cubicBezTo>
                  <a:cubicBezTo>
                    <a:pt x="17931" y="12440"/>
                    <a:pt x="17931" y="12210"/>
                    <a:pt x="18011" y="12057"/>
                  </a:cubicBezTo>
                  <a:cubicBezTo>
                    <a:pt x="18037" y="11981"/>
                    <a:pt x="18037" y="12134"/>
                    <a:pt x="18037" y="12134"/>
                  </a:cubicBezTo>
                  <a:cubicBezTo>
                    <a:pt x="18091" y="12134"/>
                    <a:pt x="18091" y="11981"/>
                    <a:pt x="18117" y="12057"/>
                  </a:cubicBezTo>
                  <a:cubicBezTo>
                    <a:pt x="18144" y="12057"/>
                    <a:pt x="18144" y="12134"/>
                    <a:pt x="18171" y="12057"/>
                  </a:cubicBezTo>
                  <a:cubicBezTo>
                    <a:pt x="18224" y="11981"/>
                    <a:pt x="18251" y="11904"/>
                    <a:pt x="18304" y="11827"/>
                  </a:cubicBezTo>
                  <a:cubicBezTo>
                    <a:pt x="18384" y="11751"/>
                    <a:pt x="18277" y="12057"/>
                    <a:pt x="18331" y="12134"/>
                  </a:cubicBezTo>
                  <a:cubicBezTo>
                    <a:pt x="18331" y="12210"/>
                    <a:pt x="18437" y="11904"/>
                    <a:pt x="18464" y="11904"/>
                  </a:cubicBezTo>
                  <a:cubicBezTo>
                    <a:pt x="18517" y="11827"/>
                    <a:pt x="18571" y="11751"/>
                    <a:pt x="18651" y="11751"/>
                  </a:cubicBezTo>
                  <a:cubicBezTo>
                    <a:pt x="18704" y="11751"/>
                    <a:pt x="18757" y="11751"/>
                    <a:pt x="18784" y="11904"/>
                  </a:cubicBezTo>
                  <a:cubicBezTo>
                    <a:pt x="18811" y="11904"/>
                    <a:pt x="18837" y="11981"/>
                    <a:pt x="18864" y="12057"/>
                  </a:cubicBezTo>
                  <a:cubicBezTo>
                    <a:pt x="18891" y="12134"/>
                    <a:pt x="18891" y="11904"/>
                    <a:pt x="18917" y="11904"/>
                  </a:cubicBezTo>
                  <a:cubicBezTo>
                    <a:pt x="19131" y="11368"/>
                    <a:pt x="19371" y="11138"/>
                    <a:pt x="19611" y="10832"/>
                  </a:cubicBezTo>
                  <a:cubicBezTo>
                    <a:pt x="19664" y="10755"/>
                    <a:pt x="19744" y="10678"/>
                    <a:pt x="19771" y="10525"/>
                  </a:cubicBezTo>
                  <a:cubicBezTo>
                    <a:pt x="19797" y="10372"/>
                    <a:pt x="19797" y="10602"/>
                    <a:pt x="19851" y="10602"/>
                  </a:cubicBezTo>
                  <a:cubicBezTo>
                    <a:pt x="19877" y="10602"/>
                    <a:pt x="19931" y="10602"/>
                    <a:pt x="19957" y="10602"/>
                  </a:cubicBezTo>
                  <a:cubicBezTo>
                    <a:pt x="19984" y="10678"/>
                    <a:pt x="20011" y="10755"/>
                    <a:pt x="20037" y="10755"/>
                  </a:cubicBezTo>
                  <a:cubicBezTo>
                    <a:pt x="20117" y="10755"/>
                    <a:pt x="20117" y="10449"/>
                    <a:pt x="20091" y="10295"/>
                  </a:cubicBezTo>
                  <a:cubicBezTo>
                    <a:pt x="20091" y="10219"/>
                    <a:pt x="19984" y="10066"/>
                    <a:pt x="20011" y="9989"/>
                  </a:cubicBezTo>
                  <a:cubicBezTo>
                    <a:pt x="20011" y="9912"/>
                    <a:pt x="19957" y="9529"/>
                    <a:pt x="19931" y="9606"/>
                  </a:cubicBezTo>
                  <a:cubicBezTo>
                    <a:pt x="19931" y="9683"/>
                    <a:pt x="19877" y="9529"/>
                    <a:pt x="19851" y="9529"/>
                  </a:cubicBezTo>
                  <a:cubicBezTo>
                    <a:pt x="19824" y="9453"/>
                    <a:pt x="19851" y="9376"/>
                    <a:pt x="19824" y="9300"/>
                  </a:cubicBezTo>
                  <a:cubicBezTo>
                    <a:pt x="19824" y="9223"/>
                    <a:pt x="19744" y="9300"/>
                    <a:pt x="19744" y="9300"/>
                  </a:cubicBezTo>
                  <a:cubicBezTo>
                    <a:pt x="19717" y="9376"/>
                    <a:pt x="19637" y="9300"/>
                    <a:pt x="19664" y="9223"/>
                  </a:cubicBezTo>
                  <a:cubicBezTo>
                    <a:pt x="19664" y="9146"/>
                    <a:pt x="19744" y="9223"/>
                    <a:pt x="19771" y="9223"/>
                  </a:cubicBezTo>
                  <a:cubicBezTo>
                    <a:pt x="19771" y="9146"/>
                    <a:pt x="19691" y="9146"/>
                    <a:pt x="19691" y="9146"/>
                  </a:cubicBezTo>
                  <a:cubicBezTo>
                    <a:pt x="19691" y="8917"/>
                    <a:pt x="19904" y="9300"/>
                    <a:pt x="19931" y="9300"/>
                  </a:cubicBezTo>
                  <a:cubicBezTo>
                    <a:pt x="19984" y="9376"/>
                    <a:pt x="20144" y="9223"/>
                    <a:pt x="20197" y="9070"/>
                  </a:cubicBezTo>
                  <a:cubicBezTo>
                    <a:pt x="20224" y="8993"/>
                    <a:pt x="20171" y="8993"/>
                    <a:pt x="20171" y="8917"/>
                  </a:cubicBezTo>
                  <a:cubicBezTo>
                    <a:pt x="20171" y="8917"/>
                    <a:pt x="20277" y="8917"/>
                    <a:pt x="20277" y="8764"/>
                  </a:cubicBezTo>
                  <a:cubicBezTo>
                    <a:pt x="20251" y="8687"/>
                    <a:pt x="20197" y="8610"/>
                    <a:pt x="20224" y="8534"/>
                  </a:cubicBezTo>
                  <a:cubicBezTo>
                    <a:pt x="20224" y="8457"/>
                    <a:pt x="20277" y="8304"/>
                    <a:pt x="20277" y="8304"/>
                  </a:cubicBezTo>
                  <a:cubicBezTo>
                    <a:pt x="20304" y="8304"/>
                    <a:pt x="20411" y="8381"/>
                    <a:pt x="20411" y="8304"/>
                  </a:cubicBezTo>
                  <a:cubicBezTo>
                    <a:pt x="20384" y="8381"/>
                    <a:pt x="20304" y="8457"/>
                    <a:pt x="20331" y="8534"/>
                  </a:cubicBezTo>
                  <a:cubicBezTo>
                    <a:pt x="20357" y="8610"/>
                    <a:pt x="20384" y="8687"/>
                    <a:pt x="20384" y="8687"/>
                  </a:cubicBezTo>
                  <a:cubicBezTo>
                    <a:pt x="20384" y="8764"/>
                    <a:pt x="20357" y="8840"/>
                    <a:pt x="20384" y="8840"/>
                  </a:cubicBezTo>
                  <a:cubicBezTo>
                    <a:pt x="20437" y="8840"/>
                    <a:pt x="20491" y="8764"/>
                    <a:pt x="20544" y="8764"/>
                  </a:cubicBezTo>
                  <a:cubicBezTo>
                    <a:pt x="20597" y="8764"/>
                    <a:pt x="20651" y="8764"/>
                    <a:pt x="20704" y="8840"/>
                  </a:cubicBezTo>
                  <a:cubicBezTo>
                    <a:pt x="20731" y="8917"/>
                    <a:pt x="20731" y="8917"/>
                    <a:pt x="20731" y="9070"/>
                  </a:cubicBezTo>
                  <a:cubicBezTo>
                    <a:pt x="20731" y="9146"/>
                    <a:pt x="20837" y="9223"/>
                    <a:pt x="20864" y="9223"/>
                  </a:cubicBezTo>
                  <a:cubicBezTo>
                    <a:pt x="20891" y="9300"/>
                    <a:pt x="21051" y="9606"/>
                    <a:pt x="21077" y="9453"/>
                  </a:cubicBezTo>
                  <a:cubicBezTo>
                    <a:pt x="21051" y="9683"/>
                    <a:pt x="21211" y="9453"/>
                    <a:pt x="21211" y="9453"/>
                  </a:cubicBezTo>
                  <a:cubicBezTo>
                    <a:pt x="21211" y="9376"/>
                    <a:pt x="21104" y="9376"/>
                    <a:pt x="21131" y="9300"/>
                  </a:cubicBezTo>
                  <a:cubicBezTo>
                    <a:pt x="21131" y="9146"/>
                    <a:pt x="21211" y="9300"/>
                    <a:pt x="21211" y="9300"/>
                  </a:cubicBezTo>
                  <a:cubicBezTo>
                    <a:pt x="21211" y="9146"/>
                    <a:pt x="21184" y="9300"/>
                    <a:pt x="21211" y="9070"/>
                  </a:cubicBezTo>
                  <a:cubicBezTo>
                    <a:pt x="21211" y="8993"/>
                    <a:pt x="21211" y="8917"/>
                    <a:pt x="21211" y="8840"/>
                  </a:cubicBezTo>
                  <a:cubicBezTo>
                    <a:pt x="21184" y="8764"/>
                    <a:pt x="21157" y="8764"/>
                    <a:pt x="21157" y="8687"/>
                  </a:cubicBezTo>
                  <a:cubicBezTo>
                    <a:pt x="21157" y="8687"/>
                    <a:pt x="21344" y="8840"/>
                    <a:pt x="21371" y="8764"/>
                  </a:cubicBezTo>
                  <a:cubicBezTo>
                    <a:pt x="21371" y="8764"/>
                    <a:pt x="21344" y="8687"/>
                    <a:pt x="21317" y="8687"/>
                  </a:cubicBezTo>
                  <a:cubicBezTo>
                    <a:pt x="21344" y="8687"/>
                    <a:pt x="21424" y="8764"/>
                    <a:pt x="21451" y="8687"/>
                  </a:cubicBezTo>
                  <a:cubicBezTo>
                    <a:pt x="21451" y="8610"/>
                    <a:pt x="21451" y="8534"/>
                    <a:pt x="21477" y="8457"/>
                  </a:cubicBezTo>
                  <a:cubicBezTo>
                    <a:pt x="21477" y="8457"/>
                    <a:pt x="21557" y="8457"/>
                    <a:pt x="21557" y="8457"/>
                  </a:cubicBezTo>
                  <a:cubicBezTo>
                    <a:pt x="21557" y="8457"/>
                    <a:pt x="21531" y="8457"/>
                    <a:pt x="21531" y="8457"/>
                  </a:cubicBezTo>
                  <a:cubicBezTo>
                    <a:pt x="21504" y="8381"/>
                    <a:pt x="21584" y="8457"/>
                    <a:pt x="21531" y="8457"/>
                  </a:cubicBezTo>
                  <a:close/>
                  <a:moveTo>
                    <a:pt x="10784" y="14661"/>
                  </a:moveTo>
                  <a:cubicBezTo>
                    <a:pt x="10757" y="14891"/>
                    <a:pt x="10757" y="15121"/>
                    <a:pt x="10731" y="15351"/>
                  </a:cubicBezTo>
                  <a:cubicBezTo>
                    <a:pt x="10704" y="15504"/>
                    <a:pt x="10624" y="15427"/>
                    <a:pt x="10624" y="15581"/>
                  </a:cubicBezTo>
                  <a:cubicBezTo>
                    <a:pt x="10624" y="15581"/>
                    <a:pt x="10677" y="15581"/>
                    <a:pt x="10704" y="15581"/>
                  </a:cubicBezTo>
                  <a:cubicBezTo>
                    <a:pt x="10704" y="15581"/>
                    <a:pt x="10464" y="16040"/>
                    <a:pt x="10437" y="16040"/>
                  </a:cubicBezTo>
                  <a:cubicBezTo>
                    <a:pt x="10411" y="16117"/>
                    <a:pt x="10384" y="16193"/>
                    <a:pt x="10331" y="16193"/>
                  </a:cubicBezTo>
                  <a:cubicBezTo>
                    <a:pt x="10304" y="16270"/>
                    <a:pt x="10277" y="16423"/>
                    <a:pt x="10251" y="16500"/>
                  </a:cubicBezTo>
                  <a:cubicBezTo>
                    <a:pt x="10224" y="16576"/>
                    <a:pt x="10037" y="16729"/>
                    <a:pt x="10011" y="16576"/>
                  </a:cubicBezTo>
                  <a:cubicBezTo>
                    <a:pt x="10011" y="16500"/>
                    <a:pt x="10197" y="16346"/>
                    <a:pt x="10224" y="16270"/>
                  </a:cubicBezTo>
                  <a:cubicBezTo>
                    <a:pt x="10304" y="16117"/>
                    <a:pt x="10384" y="15887"/>
                    <a:pt x="10464" y="15734"/>
                  </a:cubicBezTo>
                  <a:cubicBezTo>
                    <a:pt x="10517" y="15657"/>
                    <a:pt x="10517" y="15427"/>
                    <a:pt x="10571" y="15351"/>
                  </a:cubicBezTo>
                  <a:cubicBezTo>
                    <a:pt x="10624" y="15121"/>
                    <a:pt x="10677" y="14891"/>
                    <a:pt x="10704" y="14661"/>
                  </a:cubicBezTo>
                  <a:cubicBezTo>
                    <a:pt x="10704" y="14508"/>
                    <a:pt x="10704" y="14508"/>
                    <a:pt x="10757" y="14432"/>
                  </a:cubicBezTo>
                  <a:cubicBezTo>
                    <a:pt x="10811" y="14355"/>
                    <a:pt x="10784" y="14585"/>
                    <a:pt x="10784" y="14661"/>
                  </a:cubicBezTo>
                  <a:cubicBezTo>
                    <a:pt x="10757" y="14738"/>
                    <a:pt x="10784" y="14508"/>
                    <a:pt x="10784" y="14661"/>
                  </a:cubicBezTo>
                  <a:close/>
                </a:path>
              </a:pathLst>
            </a:custGeom>
            <a:solidFill>
              <a:srgbClr val="8724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599" name="Freeform 721"/>
            <p:cNvSpPr/>
            <p:nvPr/>
          </p:nvSpPr>
          <p:spPr>
            <a:xfrm>
              <a:off x="15135440" y="2801653"/>
              <a:ext cx="133733" cy="334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extrusionOk="0">
                  <a:moveTo>
                    <a:pt x="16635" y="17550"/>
                  </a:moveTo>
                  <a:cubicBezTo>
                    <a:pt x="16635" y="14850"/>
                    <a:pt x="10875" y="11475"/>
                    <a:pt x="12315" y="8775"/>
                  </a:cubicBezTo>
                  <a:cubicBezTo>
                    <a:pt x="13755" y="6750"/>
                    <a:pt x="12315" y="4725"/>
                    <a:pt x="10875" y="2700"/>
                  </a:cubicBezTo>
                  <a:cubicBezTo>
                    <a:pt x="10875" y="2025"/>
                    <a:pt x="10875" y="1350"/>
                    <a:pt x="10875" y="675"/>
                  </a:cubicBezTo>
                  <a:cubicBezTo>
                    <a:pt x="10875" y="0"/>
                    <a:pt x="6555" y="0"/>
                    <a:pt x="6555" y="0"/>
                  </a:cubicBezTo>
                  <a:cubicBezTo>
                    <a:pt x="6555" y="675"/>
                    <a:pt x="7995" y="1350"/>
                    <a:pt x="7995" y="2025"/>
                  </a:cubicBezTo>
                  <a:cubicBezTo>
                    <a:pt x="9435" y="2700"/>
                    <a:pt x="7995" y="3375"/>
                    <a:pt x="6555" y="3375"/>
                  </a:cubicBezTo>
                  <a:cubicBezTo>
                    <a:pt x="5115" y="4050"/>
                    <a:pt x="3675" y="3375"/>
                    <a:pt x="3675" y="4725"/>
                  </a:cubicBezTo>
                  <a:cubicBezTo>
                    <a:pt x="3675" y="5400"/>
                    <a:pt x="3675" y="5400"/>
                    <a:pt x="3675" y="6075"/>
                  </a:cubicBezTo>
                  <a:cubicBezTo>
                    <a:pt x="2235" y="7425"/>
                    <a:pt x="2235" y="8775"/>
                    <a:pt x="795" y="9450"/>
                  </a:cubicBezTo>
                  <a:cubicBezTo>
                    <a:pt x="-2085" y="10125"/>
                    <a:pt x="3675" y="12150"/>
                    <a:pt x="5115" y="13500"/>
                  </a:cubicBezTo>
                  <a:cubicBezTo>
                    <a:pt x="6555" y="14850"/>
                    <a:pt x="3675" y="21600"/>
                    <a:pt x="6555" y="21600"/>
                  </a:cubicBezTo>
                  <a:cubicBezTo>
                    <a:pt x="10875" y="21600"/>
                    <a:pt x="15195" y="21600"/>
                    <a:pt x="19515" y="21600"/>
                  </a:cubicBezTo>
                  <a:cubicBezTo>
                    <a:pt x="19515" y="20250"/>
                    <a:pt x="18075" y="18900"/>
                    <a:pt x="16635" y="17550"/>
                  </a:cubicBezTo>
                  <a:cubicBezTo>
                    <a:pt x="16635" y="16200"/>
                    <a:pt x="16635" y="18225"/>
                    <a:pt x="16635" y="1755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00" name="Freeform 722"/>
            <p:cNvSpPr/>
            <p:nvPr/>
          </p:nvSpPr>
          <p:spPr>
            <a:xfrm>
              <a:off x="15158536" y="3133496"/>
              <a:ext cx="140915" cy="23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0896" extrusionOk="0">
                  <a:moveTo>
                    <a:pt x="16243" y="235"/>
                  </a:moveTo>
                  <a:cubicBezTo>
                    <a:pt x="14803" y="235"/>
                    <a:pt x="11923" y="235"/>
                    <a:pt x="9043" y="235"/>
                  </a:cubicBezTo>
                  <a:cubicBezTo>
                    <a:pt x="6163" y="235"/>
                    <a:pt x="3283" y="-704"/>
                    <a:pt x="1843" y="1174"/>
                  </a:cubicBezTo>
                  <a:cubicBezTo>
                    <a:pt x="1843" y="3053"/>
                    <a:pt x="403" y="3992"/>
                    <a:pt x="403" y="5870"/>
                  </a:cubicBezTo>
                  <a:cubicBezTo>
                    <a:pt x="403" y="6809"/>
                    <a:pt x="1843" y="7748"/>
                    <a:pt x="1843" y="9626"/>
                  </a:cubicBezTo>
                  <a:cubicBezTo>
                    <a:pt x="1843" y="10566"/>
                    <a:pt x="-1037" y="20896"/>
                    <a:pt x="403" y="20896"/>
                  </a:cubicBezTo>
                  <a:cubicBezTo>
                    <a:pt x="3283" y="19957"/>
                    <a:pt x="403" y="17139"/>
                    <a:pt x="4723" y="18079"/>
                  </a:cubicBezTo>
                  <a:cubicBezTo>
                    <a:pt x="6163" y="18079"/>
                    <a:pt x="9043" y="17139"/>
                    <a:pt x="9043" y="18079"/>
                  </a:cubicBezTo>
                  <a:cubicBezTo>
                    <a:pt x="10483" y="18079"/>
                    <a:pt x="10483" y="20896"/>
                    <a:pt x="11923" y="20896"/>
                  </a:cubicBezTo>
                  <a:cubicBezTo>
                    <a:pt x="11923" y="20896"/>
                    <a:pt x="11923" y="18079"/>
                    <a:pt x="11923" y="18079"/>
                  </a:cubicBezTo>
                  <a:cubicBezTo>
                    <a:pt x="11923" y="16200"/>
                    <a:pt x="9043" y="15261"/>
                    <a:pt x="7603" y="14322"/>
                  </a:cubicBezTo>
                  <a:cubicBezTo>
                    <a:pt x="6163" y="12444"/>
                    <a:pt x="1843" y="7748"/>
                    <a:pt x="4723" y="5870"/>
                  </a:cubicBezTo>
                  <a:cubicBezTo>
                    <a:pt x="9043" y="3992"/>
                    <a:pt x="7603" y="3053"/>
                    <a:pt x="11923" y="2113"/>
                  </a:cubicBezTo>
                  <a:cubicBezTo>
                    <a:pt x="14803" y="1174"/>
                    <a:pt x="19123" y="3053"/>
                    <a:pt x="20563" y="4931"/>
                  </a:cubicBezTo>
                  <a:cubicBezTo>
                    <a:pt x="19123" y="3053"/>
                    <a:pt x="17683" y="1174"/>
                    <a:pt x="16243" y="23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01" name="Freeform 723"/>
            <p:cNvSpPr/>
            <p:nvPr/>
          </p:nvSpPr>
          <p:spPr>
            <a:xfrm>
              <a:off x="14370969" y="3837589"/>
              <a:ext cx="201422" cy="25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0978" extrusionOk="0">
                  <a:moveTo>
                    <a:pt x="5143" y="864"/>
                  </a:moveTo>
                  <a:cubicBezTo>
                    <a:pt x="3086" y="1728"/>
                    <a:pt x="2057" y="5184"/>
                    <a:pt x="4114" y="6048"/>
                  </a:cubicBezTo>
                  <a:cubicBezTo>
                    <a:pt x="7200" y="8640"/>
                    <a:pt x="2057" y="7776"/>
                    <a:pt x="1029" y="7776"/>
                  </a:cubicBezTo>
                  <a:cubicBezTo>
                    <a:pt x="1029" y="7776"/>
                    <a:pt x="3086" y="9504"/>
                    <a:pt x="3086" y="9504"/>
                  </a:cubicBezTo>
                  <a:cubicBezTo>
                    <a:pt x="3086" y="11232"/>
                    <a:pt x="3086" y="11232"/>
                    <a:pt x="2057" y="12096"/>
                  </a:cubicBezTo>
                  <a:cubicBezTo>
                    <a:pt x="2057" y="12096"/>
                    <a:pt x="3086" y="12960"/>
                    <a:pt x="3086" y="13824"/>
                  </a:cubicBezTo>
                  <a:cubicBezTo>
                    <a:pt x="2057" y="14688"/>
                    <a:pt x="1029" y="17280"/>
                    <a:pt x="1029" y="17280"/>
                  </a:cubicBezTo>
                  <a:cubicBezTo>
                    <a:pt x="1029" y="17280"/>
                    <a:pt x="3086" y="17280"/>
                    <a:pt x="3086" y="18144"/>
                  </a:cubicBezTo>
                  <a:cubicBezTo>
                    <a:pt x="3086" y="18144"/>
                    <a:pt x="0" y="19872"/>
                    <a:pt x="0" y="20736"/>
                  </a:cubicBezTo>
                  <a:cubicBezTo>
                    <a:pt x="0" y="20736"/>
                    <a:pt x="1029" y="19872"/>
                    <a:pt x="2057" y="19872"/>
                  </a:cubicBezTo>
                  <a:cubicBezTo>
                    <a:pt x="2057" y="19872"/>
                    <a:pt x="2057" y="21600"/>
                    <a:pt x="3086" y="20736"/>
                  </a:cubicBezTo>
                  <a:cubicBezTo>
                    <a:pt x="3086" y="19872"/>
                    <a:pt x="5143" y="19008"/>
                    <a:pt x="6171" y="19008"/>
                  </a:cubicBezTo>
                  <a:cubicBezTo>
                    <a:pt x="7200" y="18144"/>
                    <a:pt x="6171" y="21600"/>
                    <a:pt x="8229" y="19008"/>
                  </a:cubicBezTo>
                  <a:cubicBezTo>
                    <a:pt x="9257" y="17280"/>
                    <a:pt x="8229" y="18144"/>
                    <a:pt x="9257" y="19008"/>
                  </a:cubicBezTo>
                  <a:cubicBezTo>
                    <a:pt x="9257" y="19008"/>
                    <a:pt x="12343" y="18144"/>
                    <a:pt x="12343" y="18144"/>
                  </a:cubicBezTo>
                  <a:cubicBezTo>
                    <a:pt x="14400" y="18144"/>
                    <a:pt x="13371" y="17280"/>
                    <a:pt x="14400" y="17280"/>
                  </a:cubicBezTo>
                  <a:cubicBezTo>
                    <a:pt x="16457" y="17280"/>
                    <a:pt x="16457" y="16416"/>
                    <a:pt x="17486" y="15552"/>
                  </a:cubicBezTo>
                  <a:cubicBezTo>
                    <a:pt x="18514" y="13824"/>
                    <a:pt x="19543" y="16416"/>
                    <a:pt x="20571" y="17280"/>
                  </a:cubicBezTo>
                  <a:cubicBezTo>
                    <a:pt x="21600" y="17280"/>
                    <a:pt x="19543" y="13824"/>
                    <a:pt x="19543" y="13824"/>
                  </a:cubicBezTo>
                  <a:cubicBezTo>
                    <a:pt x="18514" y="12960"/>
                    <a:pt x="17486" y="12096"/>
                    <a:pt x="17486" y="10368"/>
                  </a:cubicBezTo>
                  <a:cubicBezTo>
                    <a:pt x="17486" y="6048"/>
                    <a:pt x="14400" y="3456"/>
                    <a:pt x="12343" y="0"/>
                  </a:cubicBezTo>
                  <a:cubicBezTo>
                    <a:pt x="10286" y="1728"/>
                    <a:pt x="8229" y="864"/>
                    <a:pt x="5143" y="864"/>
                  </a:cubicBezTo>
                  <a:cubicBezTo>
                    <a:pt x="5143" y="1728"/>
                    <a:pt x="6171" y="864"/>
                    <a:pt x="5143" y="86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02" name="Freeform 724"/>
            <p:cNvSpPr/>
            <p:nvPr/>
          </p:nvSpPr>
          <p:spPr>
            <a:xfrm>
              <a:off x="14283504" y="3563955"/>
              <a:ext cx="316224" cy="31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extrusionOk="0">
                  <a:moveTo>
                    <a:pt x="21600" y="1583"/>
                  </a:moveTo>
                  <a:cubicBezTo>
                    <a:pt x="20925" y="887"/>
                    <a:pt x="20250" y="-507"/>
                    <a:pt x="19575" y="190"/>
                  </a:cubicBezTo>
                  <a:cubicBezTo>
                    <a:pt x="18900" y="190"/>
                    <a:pt x="18900" y="1583"/>
                    <a:pt x="18225" y="2280"/>
                  </a:cubicBezTo>
                  <a:cubicBezTo>
                    <a:pt x="18225" y="2280"/>
                    <a:pt x="17550" y="1583"/>
                    <a:pt x="16875" y="2977"/>
                  </a:cubicBezTo>
                  <a:cubicBezTo>
                    <a:pt x="16200" y="3674"/>
                    <a:pt x="14850" y="3674"/>
                    <a:pt x="13500" y="3674"/>
                  </a:cubicBezTo>
                  <a:cubicBezTo>
                    <a:pt x="12150" y="4370"/>
                    <a:pt x="14850" y="5764"/>
                    <a:pt x="13500" y="6461"/>
                  </a:cubicBezTo>
                  <a:cubicBezTo>
                    <a:pt x="11475" y="7158"/>
                    <a:pt x="10800" y="5764"/>
                    <a:pt x="8775" y="5764"/>
                  </a:cubicBezTo>
                  <a:cubicBezTo>
                    <a:pt x="8100" y="5067"/>
                    <a:pt x="6750" y="7158"/>
                    <a:pt x="6750" y="7854"/>
                  </a:cubicBezTo>
                  <a:cubicBezTo>
                    <a:pt x="4725" y="9945"/>
                    <a:pt x="675" y="9945"/>
                    <a:pt x="0" y="12732"/>
                  </a:cubicBezTo>
                  <a:cubicBezTo>
                    <a:pt x="0" y="12732"/>
                    <a:pt x="4050" y="14125"/>
                    <a:pt x="4050" y="14125"/>
                  </a:cubicBezTo>
                  <a:cubicBezTo>
                    <a:pt x="4050" y="14822"/>
                    <a:pt x="3375" y="16216"/>
                    <a:pt x="3375" y="16216"/>
                  </a:cubicBezTo>
                  <a:cubicBezTo>
                    <a:pt x="3375" y="17609"/>
                    <a:pt x="4050" y="16912"/>
                    <a:pt x="4050" y="17609"/>
                  </a:cubicBezTo>
                  <a:cubicBezTo>
                    <a:pt x="4050" y="16912"/>
                    <a:pt x="1350" y="19003"/>
                    <a:pt x="2025" y="19699"/>
                  </a:cubicBezTo>
                  <a:cubicBezTo>
                    <a:pt x="2025" y="19699"/>
                    <a:pt x="3375" y="20396"/>
                    <a:pt x="3375" y="20396"/>
                  </a:cubicBezTo>
                  <a:cubicBezTo>
                    <a:pt x="4050" y="20396"/>
                    <a:pt x="3375" y="20396"/>
                    <a:pt x="3375" y="21093"/>
                  </a:cubicBezTo>
                  <a:cubicBezTo>
                    <a:pt x="3375" y="20396"/>
                    <a:pt x="6075" y="20396"/>
                    <a:pt x="6075" y="21093"/>
                  </a:cubicBezTo>
                  <a:cubicBezTo>
                    <a:pt x="6750" y="21093"/>
                    <a:pt x="7425" y="21093"/>
                    <a:pt x="8100" y="21093"/>
                  </a:cubicBezTo>
                  <a:cubicBezTo>
                    <a:pt x="8100" y="21093"/>
                    <a:pt x="8775" y="19699"/>
                    <a:pt x="9450" y="19003"/>
                  </a:cubicBezTo>
                  <a:cubicBezTo>
                    <a:pt x="11475" y="19003"/>
                    <a:pt x="12825" y="19699"/>
                    <a:pt x="14175" y="18306"/>
                  </a:cubicBezTo>
                  <a:cubicBezTo>
                    <a:pt x="14175" y="16912"/>
                    <a:pt x="10800" y="15519"/>
                    <a:pt x="10800" y="14822"/>
                  </a:cubicBezTo>
                  <a:cubicBezTo>
                    <a:pt x="11475" y="14125"/>
                    <a:pt x="12150" y="13428"/>
                    <a:pt x="13500" y="12732"/>
                  </a:cubicBezTo>
                  <a:cubicBezTo>
                    <a:pt x="14850" y="11338"/>
                    <a:pt x="16200" y="9945"/>
                    <a:pt x="18225" y="9248"/>
                  </a:cubicBezTo>
                  <a:cubicBezTo>
                    <a:pt x="19575" y="7854"/>
                    <a:pt x="17550" y="5764"/>
                    <a:pt x="18225" y="5067"/>
                  </a:cubicBezTo>
                  <a:cubicBezTo>
                    <a:pt x="19575" y="3674"/>
                    <a:pt x="20250" y="2280"/>
                    <a:pt x="21600" y="158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03" name="Freeform 725"/>
            <p:cNvSpPr/>
            <p:nvPr/>
          </p:nvSpPr>
          <p:spPr>
            <a:xfrm>
              <a:off x="7743769" y="2736226"/>
              <a:ext cx="222610" cy="25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120" extrusionOk="0">
                  <a:moveTo>
                    <a:pt x="18900" y="6432"/>
                  </a:moveTo>
                  <a:cubicBezTo>
                    <a:pt x="18000" y="6432"/>
                    <a:pt x="17100" y="3840"/>
                    <a:pt x="16200" y="3840"/>
                  </a:cubicBezTo>
                  <a:cubicBezTo>
                    <a:pt x="14400" y="4704"/>
                    <a:pt x="15300" y="5568"/>
                    <a:pt x="13500" y="4704"/>
                  </a:cubicBezTo>
                  <a:cubicBezTo>
                    <a:pt x="9900" y="3840"/>
                    <a:pt x="13500" y="2112"/>
                    <a:pt x="14400" y="384"/>
                  </a:cubicBezTo>
                  <a:cubicBezTo>
                    <a:pt x="12600" y="384"/>
                    <a:pt x="9900" y="-480"/>
                    <a:pt x="9000" y="384"/>
                  </a:cubicBezTo>
                  <a:cubicBezTo>
                    <a:pt x="9000" y="384"/>
                    <a:pt x="10800" y="384"/>
                    <a:pt x="9000" y="1248"/>
                  </a:cubicBezTo>
                  <a:cubicBezTo>
                    <a:pt x="9000" y="1248"/>
                    <a:pt x="7200" y="2112"/>
                    <a:pt x="8100" y="2112"/>
                  </a:cubicBezTo>
                  <a:cubicBezTo>
                    <a:pt x="8100" y="2976"/>
                    <a:pt x="9900" y="2112"/>
                    <a:pt x="9900" y="2976"/>
                  </a:cubicBezTo>
                  <a:cubicBezTo>
                    <a:pt x="10800" y="3840"/>
                    <a:pt x="8100" y="3840"/>
                    <a:pt x="8100" y="3840"/>
                  </a:cubicBezTo>
                  <a:cubicBezTo>
                    <a:pt x="6300" y="4704"/>
                    <a:pt x="2700" y="3840"/>
                    <a:pt x="1800" y="4704"/>
                  </a:cubicBezTo>
                  <a:cubicBezTo>
                    <a:pt x="1800" y="4704"/>
                    <a:pt x="2700" y="4704"/>
                    <a:pt x="2700" y="5568"/>
                  </a:cubicBezTo>
                  <a:cubicBezTo>
                    <a:pt x="2700" y="5568"/>
                    <a:pt x="900" y="5568"/>
                    <a:pt x="1800" y="6432"/>
                  </a:cubicBezTo>
                  <a:cubicBezTo>
                    <a:pt x="1800" y="6432"/>
                    <a:pt x="1800" y="6432"/>
                    <a:pt x="1800" y="6432"/>
                  </a:cubicBezTo>
                  <a:cubicBezTo>
                    <a:pt x="2700" y="6432"/>
                    <a:pt x="900" y="6432"/>
                    <a:pt x="900" y="6432"/>
                  </a:cubicBezTo>
                  <a:cubicBezTo>
                    <a:pt x="900" y="7296"/>
                    <a:pt x="4500" y="7296"/>
                    <a:pt x="2700" y="8160"/>
                  </a:cubicBezTo>
                  <a:cubicBezTo>
                    <a:pt x="0" y="9888"/>
                    <a:pt x="3600" y="10752"/>
                    <a:pt x="5400" y="10752"/>
                  </a:cubicBezTo>
                  <a:cubicBezTo>
                    <a:pt x="6300" y="10752"/>
                    <a:pt x="4500" y="13344"/>
                    <a:pt x="4500" y="14208"/>
                  </a:cubicBezTo>
                  <a:cubicBezTo>
                    <a:pt x="3600" y="14208"/>
                    <a:pt x="1800" y="17664"/>
                    <a:pt x="900" y="16800"/>
                  </a:cubicBezTo>
                  <a:cubicBezTo>
                    <a:pt x="900" y="16800"/>
                    <a:pt x="2700" y="16800"/>
                    <a:pt x="2700" y="16800"/>
                  </a:cubicBezTo>
                  <a:cubicBezTo>
                    <a:pt x="1800" y="17664"/>
                    <a:pt x="900" y="16800"/>
                    <a:pt x="0" y="18528"/>
                  </a:cubicBezTo>
                  <a:cubicBezTo>
                    <a:pt x="0" y="18528"/>
                    <a:pt x="2700" y="17664"/>
                    <a:pt x="2700" y="17664"/>
                  </a:cubicBezTo>
                  <a:cubicBezTo>
                    <a:pt x="2700" y="17664"/>
                    <a:pt x="1800" y="19392"/>
                    <a:pt x="1800" y="20256"/>
                  </a:cubicBezTo>
                  <a:cubicBezTo>
                    <a:pt x="1800" y="20256"/>
                    <a:pt x="3600" y="19392"/>
                    <a:pt x="3600" y="19392"/>
                  </a:cubicBezTo>
                  <a:cubicBezTo>
                    <a:pt x="3600" y="19392"/>
                    <a:pt x="3600" y="20256"/>
                    <a:pt x="3600" y="21120"/>
                  </a:cubicBezTo>
                  <a:cubicBezTo>
                    <a:pt x="4500" y="21120"/>
                    <a:pt x="6300" y="20256"/>
                    <a:pt x="7200" y="20256"/>
                  </a:cubicBezTo>
                  <a:cubicBezTo>
                    <a:pt x="9900" y="19392"/>
                    <a:pt x="12600" y="16800"/>
                    <a:pt x="15300" y="16800"/>
                  </a:cubicBezTo>
                  <a:cubicBezTo>
                    <a:pt x="18900" y="16800"/>
                    <a:pt x="18000" y="15936"/>
                    <a:pt x="19800" y="13344"/>
                  </a:cubicBezTo>
                  <a:cubicBezTo>
                    <a:pt x="21600" y="10752"/>
                    <a:pt x="18900" y="9024"/>
                    <a:pt x="18900" y="6432"/>
                  </a:cubicBezTo>
                  <a:cubicBezTo>
                    <a:pt x="18000" y="6432"/>
                    <a:pt x="18900" y="7296"/>
                    <a:pt x="18900" y="643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04" name="Freeform 726"/>
            <p:cNvSpPr/>
            <p:nvPr/>
          </p:nvSpPr>
          <p:spPr>
            <a:xfrm>
              <a:off x="7869401" y="2723318"/>
              <a:ext cx="120002" cy="8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94" h="17549" extrusionOk="0">
                  <a:moveTo>
                    <a:pt x="272" y="12219"/>
                  </a:moveTo>
                  <a:cubicBezTo>
                    <a:pt x="-1078" y="14379"/>
                    <a:pt x="2972" y="16539"/>
                    <a:pt x="4322" y="16539"/>
                  </a:cubicBezTo>
                  <a:cubicBezTo>
                    <a:pt x="4322" y="16539"/>
                    <a:pt x="5672" y="14379"/>
                    <a:pt x="5672" y="14379"/>
                  </a:cubicBezTo>
                  <a:cubicBezTo>
                    <a:pt x="7022" y="12219"/>
                    <a:pt x="8372" y="14379"/>
                    <a:pt x="9722" y="16539"/>
                  </a:cubicBezTo>
                  <a:cubicBezTo>
                    <a:pt x="12422" y="20859"/>
                    <a:pt x="20522" y="10059"/>
                    <a:pt x="13772" y="7899"/>
                  </a:cubicBezTo>
                  <a:cubicBezTo>
                    <a:pt x="15122" y="7899"/>
                    <a:pt x="13772" y="3579"/>
                    <a:pt x="13772" y="3579"/>
                  </a:cubicBezTo>
                  <a:cubicBezTo>
                    <a:pt x="12422" y="-741"/>
                    <a:pt x="11072" y="-741"/>
                    <a:pt x="8372" y="1419"/>
                  </a:cubicBezTo>
                  <a:cubicBezTo>
                    <a:pt x="7022" y="1419"/>
                    <a:pt x="4322" y="1419"/>
                    <a:pt x="4322" y="3579"/>
                  </a:cubicBezTo>
                  <a:cubicBezTo>
                    <a:pt x="2972" y="5739"/>
                    <a:pt x="272" y="7899"/>
                    <a:pt x="272" y="12219"/>
                  </a:cubicBezTo>
                  <a:cubicBezTo>
                    <a:pt x="272" y="12219"/>
                    <a:pt x="272" y="10059"/>
                    <a:pt x="272" y="1221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05" name="Freeform 727"/>
            <p:cNvSpPr/>
            <p:nvPr/>
          </p:nvSpPr>
          <p:spPr>
            <a:xfrm>
              <a:off x="7812626" y="3502954"/>
              <a:ext cx="610682" cy="474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325" extrusionOk="0">
                  <a:moveTo>
                    <a:pt x="19596" y="3757"/>
                  </a:moveTo>
                  <a:cubicBezTo>
                    <a:pt x="18567" y="3757"/>
                    <a:pt x="18224" y="3287"/>
                    <a:pt x="17539" y="2817"/>
                  </a:cubicBezTo>
                  <a:cubicBezTo>
                    <a:pt x="17196" y="2348"/>
                    <a:pt x="16853" y="2817"/>
                    <a:pt x="16510" y="2817"/>
                  </a:cubicBezTo>
                  <a:cubicBezTo>
                    <a:pt x="16167" y="2817"/>
                    <a:pt x="15481" y="2817"/>
                    <a:pt x="15139" y="2817"/>
                  </a:cubicBezTo>
                  <a:cubicBezTo>
                    <a:pt x="14453" y="2348"/>
                    <a:pt x="13767" y="1878"/>
                    <a:pt x="13424" y="1878"/>
                  </a:cubicBezTo>
                  <a:cubicBezTo>
                    <a:pt x="13081" y="1409"/>
                    <a:pt x="13081" y="1409"/>
                    <a:pt x="12739" y="939"/>
                  </a:cubicBezTo>
                  <a:cubicBezTo>
                    <a:pt x="12396" y="1409"/>
                    <a:pt x="12053" y="939"/>
                    <a:pt x="11710" y="939"/>
                  </a:cubicBezTo>
                  <a:cubicBezTo>
                    <a:pt x="11024" y="470"/>
                    <a:pt x="10681" y="939"/>
                    <a:pt x="10339" y="939"/>
                  </a:cubicBezTo>
                  <a:cubicBezTo>
                    <a:pt x="9653" y="939"/>
                    <a:pt x="9310" y="939"/>
                    <a:pt x="8967" y="939"/>
                  </a:cubicBezTo>
                  <a:cubicBezTo>
                    <a:pt x="7939" y="939"/>
                    <a:pt x="6910" y="470"/>
                    <a:pt x="5539" y="470"/>
                  </a:cubicBezTo>
                  <a:cubicBezTo>
                    <a:pt x="4853" y="470"/>
                    <a:pt x="3481" y="0"/>
                    <a:pt x="2453" y="0"/>
                  </a:cubicBezTo>
                  <a:cubicBezTo>
                    <a:pt x="2110" y="470"/>
                    <a:pt x="1081" y="939"/>
                    <a:pt x="396" y="1409"/>
                  </a:cubicBezTo>
                  <a:cubicBezTo>
                    <a:pt x="-290" y="1878"/>
                    <a:pt x="53" y="2348"/>
                    <a:pt x="396" y="2817"/>
                  </a:cubicBezTo>
                  <a:cubicBezTo>
                    <a:pt x="396" y="3757"/>
                    <a:pt x="396" y="4226"/>
                    <a:pt x="396" y="5165"/>
                  </a:cubicBezTo>
                  <a:cubicBezTo>
                    <a:pt x="739" y="5165"/>
                    <a:pt x="1424" y="4696"/>
                    <a:pt x="1424" y="4696"/>
                  </a:cubicBezTo>
                  <a:cubicBezTo>
                    <a:pt x="1767" y="4696"/>
                    <a:pt x="1424" y="5635"/>
                    <a:pt x="2110" y="5635"/>
                  </a:cubicBezTo>
                  <a:cubicBezTo>
                    <a:pt x="2796" y="5635"/>
                    <a:pt x="3139" y="5165"/>
                    <a:pt x="3824" y="5165"/>
                  </a:cubicBezTo>
                  <a:cubicBezTo>
                    <a:pt x="4510" y="4696"/>
                    <a:pt x="5196" y="6104"/>
                    <a:pt x="4510" y="6574"/>
                  </a:cubicBezTo>
                  <a:cubicBezTo>
                    <a:pt x="3824" y="7513"/>
                    <a:pt x="4167" y="7983"/>
                    <a:pt x="4167" y="9391"/>
                  </a:cubicBezTo>
                  <a:cubicBezTo>
                    <a:pt x="3824" y="9861"/>
                    <a:pt x="4167" y="11270"/>
                    <a:pt x="3824" y="11739"/>
                  </a:cubicBezTo>
                  <a:cubicBezTo>
                    <a:pt x="2796" y="11739"/>
                    <a:pt x="3139" y="12209"/>
                    <a:pt x="3824" y="13148"/>
                  </a:cubicBezTo>
                  <a:cubicBezTo>
                    <a:pt x="4167" y="13617"/>
                    <a:pt x="3139" y="14557"/>
                    <a:pt x="3139" y="15496"/>
                  </a:cubicBezTo>
                  <a:cubicBezTo>
                    <a:pt x="3824" y="16435"/>
                    <a:pt x="3139" y="16904"/>
                    <a:pt x="3139" y="17843"/>
                  </a:cubicBezTo>
                  <a:cubicBezTo>
                    <a:pt x="4167" y="17374"/>
                    <a:pt x="4853" y="19722"/>
                    <a:pt x="5539" y="20661"/>
                  </a:cubicBezTo>
                  <a:cubicBezTo>
                    <a:pt x="5539" y="21130"/>
                    <a:pt x="6224" y="21600"/>
                    <a:pt x="6567" y="21130"/>
                  </a:cubicBezTo>
                  <a:cubicBezTo>
                    <a:pt x="6567" y="21130"/>
                    <a:pt x="6910" y="20661"/>
                    <a:pt x="6910" y="20191"/>
                  </a:cubicBezTo>
                  <a:cubicBezTo>
                    <a:pt x="7253" y="20191"/>
                    <a:pt x="7939" y="19722"/>
                    <a:pt x="7939" y="19722"/>
                  </a:cubicBezTo>
                  <a:cubicBezTo>
                    <a:pt x="9310" y="19252"/>
                    <a:pt x="10681" y="19722"/>
                    <a:pt x="12053" y="19252"/>
                  </a:cubicBezTo>
                  <a:cubicBezTo>
                    <a:pt x="12396" y="18783"/>
                    <a:pt x="12396" y="18313"/>
                    <a:pt x="13081" y="17843"/>
                  </a:cubicBezTo>
                  <a:cubicBezTo>
                    <a:pt x="13767" y="17374"/>
                    <a:pt x="14110" y="16904"/>
                    <a:pt x="14453" y="16435"/>
                  </a:cubicBezTo>
                  <a:cubicBezTo>
                    <a:pt x="14796" y="15026"/>
                    <a:pt x="15139" y="14557"/>
                    <a:pt x="15824" y="14087"/>
                  </a:cubicBezTo>
                  <a:cubicBezTo>
                    <a:pt x="16167" y="13617"/>
                    <a:pt x="15481" y="12678"/>
                    <a:pt x="15139" y="12209"/>
                  </a:cubicBezTo>
                  <a:cubicBezTo>
                    <a:pt x="15139" y="11739"/>
                    <a:pt x="15824" y="10330"/>
                    <a:pt x="16167" y="9861"/>
                  </a:cubicBezTo>
                  <a:cubicBezTo>
                    <a:pt x="16167" y="9861"/>
                    <a:pt x="16510" y="9391"/>
                    <a:pt x="16853" y="8922"/>
                  </a:cubicBezTo>
                  <a:cubicBezTo>
                    <a:pt x="16853" y="8922"/>
                    <a:pt x="16853" y="7983"/>
                    <a:pt x="17196" y="7983"/>
                  </a:cubicBezTo>
                  <a:cubicBezTo>
                    <a:pt x="18224" y="7043"/>
                    <a:pt x="19253" y="6574"/>
                    <a:pt x="20281" y="6104"/>
                  </a:cubicBezTo>
                  <a:cubicBezTo>
                    <a:pt x="20624" y="5635"/>
                    <a:pt x="21310" y="5165"/>
                    <a:pt x="21310" y="4226"/>
                  </a:cubicBezTo>
                  <a:cubicBezTo>
                    <a:pt x="20967" y="3287"/>
                    <a:pt x="20281" y="4226"/>
                    <a:pt x="19596" y="3757"/>
                  </a:cubicBezTo>
                  <a:cubicBezTo>
                    <a:pt x="18567" y="3757"/>
                    <a:pt x="20281" y="4226"/>
                    <a:pt x="19596" y="3757"/>
                  </a:cubicBezTo>
                  <a:close/>
                </a:path>
              </a:pathLst>
            </a:custGeom>
            <a:solidFill>
              <a:srgbClr val="8724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06" name="Freeform 728"/>
            <p:cNvSpPr/>
            <p:nvPr/>
          </p:nvSpPr>
          <p:spPr>
            <a:xfrm>
              <a:off x="7804321" y="3606194"/>
              <a:ext cx="146535" cy="31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extrusionOk="0">
                  <a:moveTo>
                    <a:pt x="14850" y="18000"/>
                  </a:moveTo>
                  <a:cubicBezTo>
                    <a:pt x="16200" y="16560"/>
                    <a:pt x="13500" y="15840"/>
                    <a:pt x="14850" y="15120"/>
                  </a:cubicBezTo>
                  <a:cubicBezTo>
                    <a:pt x="16200" y="12960"/>
                    <a:pt x="16200" y="12960"/>
                    <a:pt x="13500" y="11520"/>
                  </a:cubicBezTo>
                  <a:cubicBezTo>
                    <a:pt x="12150" y="10080"/>
                    <a:pt x="14850" y="10800"/>
                    <a:pt x="16200" y="10080"/>
                  </a:cubicBezTo>
                  <a:cubicBezTo>
                    <a:pt x="17550" y="9360"/>
                    <a:pt x="17550" y="7200"/>
                    <a:pt x="17550" y="6480"/>
                  </a:cubicBezTo>
                  <a:cubicBezTo>
                    <a:pt x="17550" y="4320"/>
                    <a:pt x="16200" y="4320"/>
                    <a:pt x="18900" y="2880"/>
                  </a:cubicBezTo>
                  <a:cubicBezTo>
                    <a:pt x="21600" y="2160"/>
                    <a:pt x="18900" y="0"/>
                    <a:pt x="16200" y="720"/>
                  </a:cubicBezTo>
                  <a:cubicBezTo>
                    <a:pt x="13500" y="720"/>
                    <a:pt x="12150" y="1440"/>
                    <a:pt x="9450" y="1440"/>
                  </a:cubicBezTo>
                  <a:cubicBezTo>
                    <a:pt x="6750" y="1440"/>
                    <a:pt x="8100" y="0"/>
                    <a:pt x="6750" y="0"/>
                  </a:cubicBezTo>
                  <a:cubicBezTo>
                    <a:pt x="8100" y="0"/>
                    <a:pt x="4050" y="0"/>
                    <a:pt x="5400" y="0"/>
                  </a:cubicBezTo>
                  <a:cubicBezTo>
                    <a:pt x="2700" y="720"/>
                    <a:pt x="4050" y="1440"/>
                    <a:pt x="4050" y="2880"/>
                  </a:cubicBezTo>
                  <a:cubicBezTo>
                    <a:pt x="4050" y="3600"/>
                    <a:pt x="4050" y="5040"/>
                    <a:pt x="4050" y="5760"/>
                  </a:cubicBezTo>
                  <a:cubicBezTo>
                    <a:pt x="2700" y="7200"/>
                    <a:pt x="2700" y="8640"/>
                    <a:pt x="2700" y="9360"/>
                  </a:cubicBezTo>
                  <a:cubicBezTo>
                    <a:pt x="1350" y="11520"/>
                    <a:pt x="0" y="12240"/>
                    <a:pt x="0" y="14400"/>
                  </a:cubicBezTo>
                  <a:cubicBezTo>
                    <a:pt x="1350" y="15120"/>
                    <a:pt x="2700" y="14400"/>
                    <a:pt x="2700" y="15840"/>
                  </a:cubicBezTo>
                  <a:cubicBezTo>
                    <a:pt x="4050" y="16560"/>
                    <a:pt x="2700" y="18720"/>
                    <a:pt x="2700" y="20160"/>
                  </a:cubicBezTo>
                  <a:cubicBezTo>
                    <a:pt x="2700" y="21600"/>
                    <a:pt x="5400" y="21600"/>
                    <a:pt x="8100" y="21600"/>
                  </a:cubicBezTo>
                  <a:cubicBezTo>
                    <a:pt x="13500" y="21600"/>
                    <a:pt x="12150" y="19440"/>
                    <a:pt x="14850" y="18000"/>
                  </a:cubicBezTo>
                  <a:cubicBezTo>
                    <a:pt x="16200" y="16560"/>
                    <a:pt x="13500" y="18720"/>
                    <a:pt x="14850" y="180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07" name="Freeform 729"/>
            <p:cNvSpPr/>
            <p:nvPr/>
          </p:nvSpPr>
          <p:spPr>
            <a:xfrm>
              <a:off x="9708380" y="6486754"/>
              <a:ext cx="512696" cy="90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109" extrusionOk="0">
                  <a:moveTo>
                    <a:pt x="21192" y="5298"/>
                  </a:moveTo>
                  <a:cubicBezTo>
                    <a:pt x="19970" y="3826"/>
                    <a:pt x="20377" y="1862"/>
                    <a:pt x="20377" y="389"/>
                  </a:cubicBezTo>
                  <a:cubicBezTo>
                    <a:pt x="20377" y="-347"/>
                    <a:pt x="19562" y="144"/>
                    <a:pt x="18747" y="389"/>
                  </a:cubicBezTo>
                  <a:cubicBezTo>
                    <a:pt x="18340" y="635"/>
                    <a:pt x="17525" y="1126"/>
                    <a:pt x="16709" y="1126"/>
                  </a:cubicBezTo>
                  <a:cubicBezTo>
                    <a:pt x="16302" y="1126"/>
                    <a:pt x="15487" y="880"/>
                    <a:pt x="15487" y="1371"/>
                  </a:cubicBezTo>
                  <a:cubicBezTo>
                    <a:pt x="14672" y="2108"/>
                    <a:pt x="13857" y="1371"/>
                    <a:pt x="13042" y="1371"/>
                  </a:cubicBezTo>
                  <a:cubicBezTo>
                    <a:pt x="12226" y="1371"/>
                    <a:pt x="12226" y="1862"/>
                    <a:pt x="11411" y="1371"/>
                  </a:cubicBezTo>
                  <a:cubicBezTo>
                    <a:pt x="11004" y="1371"/>
                    <a:pt x="9781" y="1371"/>
                    <a:pt x="9374" y="1371"/>
                  </a:cubicBezTo>
                  <a:cubicBezTo>
                    <a:pt x="8151" y="1371"/>
                    <a:pt x="8558" y="3580"/>
                    <a:pt x="9781" y="4071"/>
                  </a:cubicBezTo>
                  <a:cubicBezTo>
                    <a:pt x="9781" y="4071"/>
                    <a:pt x="9781" y="4562"/>
                    <a:pt x="10189" y="4562"/>
                  </a:cubicBezTo>
                  <a:cubicBezTo>
                    <a:pt x="10189" y="4808"/>
                    <a:pt x="10596" y="4808"/>
                    <a:pt x="11004" y="5053"/>
                  </a:cubicBezTo>
                  <a:cubicBezTo>
                    <a:pt x="11004" y="5544"/>
                    <a:pt x="11004" y="6280"/>
                    <a:pt x="11004" y="6526"/>
                  </a:cubicBezTo>
                  <a:cubicBezTo>
                    <a:pt x="11004" y="7017"/>
                    <a:pt x="11411" y="7262"/>
                    <a:pt x="10189" y="7262"/>
                  </a:cubicBezTo>
                  <a:cubicBezTo>
                    <a:pt x="9781" y="7262"/>
                    <a:pt x="9781" y="7998"/>
                    <a:pt x="9781" y="8244"/>
                  </a:cubicBezTo>
                  <a:cubicBezTo>
                    <a:pt x="9374" y="7998"/>
                    <a:pt x="8558" y="7508"/>
                    <a:pt x="8151" y="7262"/>
                  </a:cubicBezTo>
                  <a:cubicBezTo>
                    <a:pt x="7743" y="6771"/>
                    <a:pt x="8558" y="6280"/>
                    <a:pt x="8558" y="5789"/>
                  </a:cubicBezTo>
                  <a:cubicBezTo>
                    <a:pt x="8966" y="4562"/>
                    <a:pt x="7743" y="5544"/>
                    <a:pt x="6521" y="5053"/>
                  </a:cubicBezTo>
                  <a:cubicBezTo>
                    <a:pt x="6113" y="4808"/>
                    <a:pt x="6113" y="4317"/>
                    <a:pt x="5298" y="4562"/>
                  </a:cubicBezTo>
                  <a:cubicBezTo>
                    <a:pt x="3668" y="5053"/>
                    <a:pt x="2445" y="5298"/>
                    <a:pt x="815" y="5544"/>
                  </a:cubicBezTo>
                  <a:cubicBezTo>
                    <a:pt x="408" y="5789"/>
                    <a:pt x="0" y="5789"/>
                    <a:pt x="0" y="6035"/>
                  </a:cubicBezTo>
                  <a:cubicBezTo>
                    <a:pt x="0" y="6280"/>
                    <a:pt x="408" y="6771"/>
                    <a:pt x="408" y="7017"/>
                  </a:cubicBezTo>
                  <a:cubicBezTo>
                    <a:pt x="1630" y="7017"/>
                    <a:pt x="4891" y="7508"/>
                    <a:pt x="4891" y="8244"/>
                  </a:cubicBezTo>
                  <a:cubicBezTo>
                    <a:pt x="5298" y="8980"/>
                    <a:pt x="5298" y="9717"/>
                    <a:pt x="5298" y="10453"/>
                  </a:cubicBezTo>
                  <a:cubicBezTo>
                    <a:pt x="4891" y="10944"/>
                    <a:pt x="5706" y="11680"/>
                    <a:pt x="4891" y="12417"/>
                  </a:cubicBezTo>
                  <a:cubicBezTo>
                    <a:pt x="4075" y="13153"/>
                    <a:pt x="3260" y="14135"/>
                    <a:pt x="2445" y="14871"/>
                  </a:cubicBezTo>
                  <a:cubicBezTo>
                    <a:pt x="1630" y="15362"/>
                    <a:pt x="2445" y="16344"/>
                    <a:pt x="2445" y="16589"/>
                  </a:cubicBezTo>
                  <a:cubicBezTo>
                    <a:pt x="3260" y="17571"/>
                    <a:pt x="3260" y="18062"/>
                    <a:pt x="3260" y="18798"/>
                  </a:cubicBezTo>
                  <a:cubicBezTo>
                    <a:pt x="3260" y="19535"/>
                    <a:pt x="3260" y="20271"/>
                    <a:pt x="3668" y="21008"/>
                  </a:cubicBezTo>
                  <a:cubicBezTo>
                    <a:pt x="3668" y="21253"/>
                    <a:pt x="4891" y="21008"/>
                    <a:pt x="4891" y="20762"/>
                  </a:cubicBezTo>
                  <a:cubicBezTo>
                    <a:pt x="5298" y="20517"/>
                    <a:pt x="5298" y="20026"/>
                    <a:pt x="5298" y="20026"/>
                  </a:cubicBezTo>
                  <a:cubicBezTo>
                    <a:pt x="4891" y="20026"/>
                    <a:pt x="4483" y="20026"/>
                    <a:pt x="4483" y="20026"/>
                  </a:cubicBezTo>
                  <a:cubicBezTo>
                    <a:pt x="4483" y="19289"/>
                    <a:pt x="5706" y="18798"/>
                    <a:pt x="6521" y="18553"/>
                  </a:cubicBezTo>
                  <a:cubicBezTo>
                    <a:pt x="7743" y="18308"/>
                    <a:pt x="9374" y="18062"/>
                    <a:pt x="10189" y="17326"/>
                  </a:cubicBezTo>
                  <a:cubicBezTo>
                    <a:pt x="10189" y="17080"/>
                    <a:pt x="10189" y="15853"/>
                    <a:pt x="10189" y="15362"/>
                  </a:cubicBezTo>
                  <a:cubicBezTo>
                    <a:pt x="10189" y="14871"/>
                    <a:pt x="8558" y="11435"/>
                    <a:pt x="8558" y="11435"/>
                  </a:cubicBezTo>
                  <a:cubicBezTo>
                    <a:pt x="8966" y="11189"/>
                    <a:pt x="8966" y="11926"/>
                    <a:pt x="9781" y="11435"/>
                  </a:cubicBezTo>
                  <a:cubicBezTo>
                    <a:pt x="10596" y="10944"/>
                    <a:pt x="11004" y="10698"/>
                    <a:pt x="11819" y="10453"/>
                  </a:cubicBezTo>
                  <a:cubicBezTo>
                    <a:pt x="12634" y="10208"/>
                    <a:pt x="13042" y="8735"/>
                    <a:pt x="14264" y="8980"/>
                  </a:cubicBezTo>
                  <a:cubicBezTo>
                    <a:pt x="14672" y="8980"/>
                    <a:pt x="15487" y="8489"/>
                    <a:pt x="16302" y="8489"/>
                  </a:cubicBezTo>
                  <a:cubicBezTo>
                    <a:pt x="17117" y="8244"/>
                    <a:pt x="17932" y="7998"/>
                    <a:pt x="18747" y="7508"/>
                  </a:cubicBezTo>
                  <a:cubicBezTo>
                    <a:pt x="19155" y="7262"/>
                    <a:pt x="21600" y="5789"/>
                    <a:pt x="21192" y="5298"/>
                  </a:cubicBezTo>
                  <a:cubicBezTo>
                    <a:pt x="20785" y="5053"/>
                    <a:pt x="21192" y="5544"/>
                    <a:pt x="21192" y="529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08" name="Freeform 730"/>
            <p:cNvSpPr/>
            <p:nvPr/>
          </p:nvSpPr>
          <p:spPr>
            <a:xfrm>
              <a:off x="9834015" y="6443443"/>
              <a:ext cx="142326" cy="39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3" h="21600" extrusionOk="0">
                  <a:moveTo>
                    <a:pt x="4322" y="14211"/>
                  </a:moveTo>
                  <a:cubicBezTo>
                    <a:pt x="7022" y="14779"/>
                    <a:pt x="11072" y="13642"/>
                    <a:pt x="11072" y="14779"/>
                  </a:cubicBezTo>
                  <a:cubicBezTo>
                    <a:pt x="12422" y="15916"/>
                    <a:pt x="11072" y="16484"/>
                    <a:pt x="9722" y="17621"/>
                  </a:cubicBezTo>
                  <a:cubicBezTo>
                    <a:pt x="7022" y="18758"/>
                    <a:pt x="12422" y="20463"/>
                    <a:pt x="15122" y="21600"/>
                  </a:cubicBezTo>
                  <a:cubicBezTo>
                    <a:pt x="16472" y="21032"/>
                    <a:pt x="15122" y="19895"/>
                    <a:pt x="15122" y="19326"/>
                  </a:cubicBezTo>
                  <a:cubicBezTo>
                    <a:pt x="16472" y="18758"/>
                    <a:pt x="20522" y="19895"/>
                    <a:pt x="19172" y="18758"/>
                  </a:cubicBezTo>
                  <a:cubicBezTo>
                    <a:pt x="19172" y="17621"/>
                    <a:pt x="19172" y="16484"/>
                    <a:pt x="19172" y="15347"/>
                  </a:cubicBezTo>
                  <a:cubicBezTo>
                    <a:pt x="17822" y="14211"/>
                    <a:pt x="16472" y="13642"/>
                    <a:pt x="15122" y="12505"/>
                  </a:cubicBezTo>
                  <a:cubicBezTo>
                    <a:pt x="13772" y="14211"/>
                    <a:pt x="9722" y="11937"/>
                    <a:pt x="9722" y="11368"/>
                  </a:cubicBezTo>
                  <a:cubicBezTo>
                    <a:pt x="9722" y="10232"/>
                    <a:pt x="9722" y="9663"/>
                    <a:pt x="9722" y="9095"/>
                  </a:cubicBezTo>
                  <a:cubicBezTo>
                    <a:pt x="9722" y="7958"/>
                    <a:pt x="9722" y="8526"/>
                    <a:pt x="8372" y="7958"/>
                  </a:cubicBezTo>
                  <a:cubicBezTo>
                    <a:pt x="7022" y="7958"/>
                    <a:pt x="9722" y="4547"/>
                    <a:pt x="9722" y="4547"/>
                  </a:cubicBezTo>
                  <a:cubicBezTo>
                    <a:pt x="9722" y="3411"/>
                    <a:pt x="8372" y="2842"/>
                    <a:pt x="8372" y="1705"/>
                  </a:cubicBezTo>
                  <a:cubicBezTo>
                    <a:pt x="7022" y="1137"/>
                    <a:pt x="5672" y="0"/>
                    <a:pt x="8372" y="568"/>
                  </a:cubicBezTo>
                  <a:cubicBezTo>
                    <a:pt x="7022" y="0"/>
                    <a:pt x="2972" y="0"/>
                    <a:pt x="1622" y="0"/>
                  </a:cubicBezTo>
                  <a:cubicBezTo>
                    <a:pt x="1622" y="568"/>
                    <a:pt x="7022" y="2842"/>
                    <a:pt x="4322" y="3411"/>
                  </a:cubicBezTo>
                  <a:cubicBezTo>
                    <a:pt x="272" y="3979"/>
                    <a:pt x="1622" y="6821"/>
                    <a:pt x="4322" y="7958"/>
                  </a:cubicBezTo>
                  <a:cubicBezTo>
                    <a:pt x="4322" y="8526"/>
                    <a:pt x="1622" y="8526"/>
                    <a:pt x="1622" y="9095"/>
                  </a:cubicBezTo>
                  <a:cubicBezTo>
                    <a:pt x="272" y="9095"/>
                    <a:pt x="272" y="10800"/>
                    <a:pt x="272" y="11368"/>
                  </a:cubicBezTo>
                  <a:cubicBezTo>
                    <a:pt x="-1078" y="12505"/>
                    <a:pt x="2972" y="13642"/>
                    <a:pt x="4322" y="14211"/>
                  </a:cubicBezTo>
                  <a:cubicBezTo>
                    <a:pt x="5672" y="14779"/>
                    <a:pt x="4322" y="13642"/>
                    <a:pt x="4322" y="1421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09" name="Freeform 731"/>
            <p:cNvSpPr/>
            <p:nvPr/>
          </p:nvSpPr>
          <p:spPr>
            <a:xfrm>
              <a:off x="9299523" y="6368685"/>
              <a:ext cx="570689" cy="52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extrusionOk="0">
                  <a:moveTo>
                    <a:pt x="19858" y="12960"/>
                  </a:moveTo>
                  <a:cubicBezTo>
                    <a:pt x="19138" y="11664"/>
                    <a:pt x="19858" y="11664"/>
                    <a:pt x="19498" y="10368"/>
                  </a:cubicBezTo>
                  <a:cubicBezTo>
                    <a:pt x="19498" y="9936"/>
                    <a:pt x="19858" y="9936"/>
                    <a:pt x="20218" y="9504"/>
                  </a:cubicBezTo>
                  <a:cubicBezTo>
                    <a:pt x="20578" y="9072"/>
                    <a:pt x="20218" y="8640"/>
                    <a:pt x="20218" y="8208"/>
                  </a:cubicBezTo>
                  <a:cubicBezTo>
                    <a:pt x="19858" y="7344"/>
                    <a:pt x="19858" y="6048"/>
                    <a:pt x="20578" y="5616"/>
                  </a:cubicBezTo>
                  <a:cubicBezTo>
                    <a:pt x="21298" y="5184"/>
                    <a:pt x="20218" y="3888"/>
                    <a:pt x="19858" y="3456"/>
                  </a:cubicBezTo>
                  <a:cubicBezTo>
                    <a:pt x="19498" y="2592"/>
                    <a:pt x="18778" y="2160"/>
                    <a:pt x="18058" y="2160"/>
                  </a:cubicBezTo>
                  <a:cubicBezTo>
                    <a:pt x="17698" y="1728"/>
                    <a:pt x="17338" y="1296"/>
                    <a:pt x="16978" y="1296"/>
                  </a:cubicBezTo>
                  <a:cubicBezTo>
                    <a:pt x="16618" y="864"/>
                    <a:pt x="16258" y="432"/>
                    <a:pt x="15898" y="0"/>
                  </a:cubicBezTo>
                  <a:cubicBezTo>
                    <a:pt x="15898" y="0"/>
                    <a:pt x="13738" y="432"/>
                    <a:pt x="13378" y="432"/>
                  </a:cubicBezTo>
                  <a:cubicBezTo>
                    <a:pt x="12658" y="432"/>
                    <a:pt x="12658" y="1296"/>
                    <a:pt x="11938" y="1728"/>
                  </a:cubicBezTo>
                  <a:cubicBezTo>
                    <a:pt x="11578" y="2592"/>
                    <a:pt x="11938" y="3888"/>
                    <a:pt x="12298" y="4320"/>
                  </a:cubicBezTo>
                  <a:cubicBezTo>
                    <a:pt x="12298" y="5616"/>
                    <a:pt x="11578" y="6048"/>
                    <a:pt x="11578" y="7344"/>
                  </a:cubicBezTo>
                  <a:cubicBezTo>
                    <a:pt x="11578" y="7776"/>
                    <a:pt x="12298" y="9072"/>
                    <a:pt x="13018" y="9072"/>
                  </a:cubicBezTo>
                  <a:cubicBezTo>
                    <a:pt x="13738" y="9072"/>
                    <a:pt x="14098" y="8640"/>
                    <a:pt x="14098" y="9936"/>
                  </a:cubicBezTo>
                  <a:cubicBezTo>
                    <a:pt x="14098" y="10800"/>
                    <a:pt x="14098" y="11232"/>
                    <a:pt x="13738" y="11232"/>
                  </a:cubicBezTo>
                  <a:cubicBezTo>
                    <a:pt x="13018" y="11664"/>
                    <a:pt x="12658" y="12096"/>
                    <a:pt x="12298" y="11232"/>
                  </a:cubicBezTo>
                  <a:cubicBezTo>
                    <a:pt x="11938" y="10368"/>
                    <a:pt x="11578" y="9504"/>
                    <a:pt x="10858" y="9504"/>
                  </a:cubicBezTo>
                  <a:cubicBezTo>
                    <a:pt x="10138" y="9072"/>
                    <a:pt x="9778" y="8208"/>
                    <a:pt x="9418" y="7344"/>
                  </a:cubicBezTo>
                  <a:cubicBezTo>
                    <a:pt x="8698" y="9072"/>
                    <a:pt x="7978" y="8208"/>
                    <a:pt x="6898" y="7776"/>
                  </a:cubicBezTo>
                  <a:cubicBezTo>
                    <a:pt x="6178" y="7776"/>
                    <a:pt x="6178" y="6912"/>
                    <a:pt x="5458" y="6912"/>
                  </a:cubicBezTo>
                  <a:cubicBezTo>
                    <a:pt x="5458" y="6912"/>
                    <a:pt x="5098" y="7344"/>
                    <a:pt x="4738" y="6912"/>
                  </a:cubicBezTo>
                  <a:cubicBezTo>
                    <a:pt x="4378" y="6912"/>
                    <a:pt x="4378" y="6048"/>
                    <a:pt x="3658" y="6048"/>
                  </a:cubicBezTo>
                  <a:cubicBezTo>
                    <a:pt x="3658" y="6912"/>
                    <a:pt x="3658" y="7776"/>
                    <a:pt x="3658" y="8640"/>
                  </a:cubicBezTo>
                  <a:cubicBezTo>
                    <a:pt x="3658" y="9504"/>
                    <a:pt x="4018" y="10368"/>
                    <a:pt x="3298" y="10368"/>
                  </a:cubicBezTo>
                  <a:cubicBezTo>
                    <a:pt x="2218" y="10368"/>
                    <a:pt x="1138" y="10368"/>
                    <a:pt x="418" y="10368"/>
                  </a:cubicBezTo>
                  <a:cubicBezTo>
                    <a:pt x="58" y="10368"/>
                    <a:pt x="58" y="12096"/>
                    <a:pt x="58" y="12528"/>
                  </a:cubicBezTo>
                  <a:cubicBezTo>
                    <a:pt x="58" y="14256"/>
                    <a:pt x="-302" y="17280"/>
                    <a:pt x="778" y="18576"/>
                  </a:cubicBezTo>
                  <a:cubicBezTo>
                    <a:pt x="1138" y="19008"/>
                    <a:pt x="2218" y="20736"/>
                    <a:pt x="2578" y="20736"/>
                  </a:cubicBezTo>
                  <a:cubicBezTo>
                    <a:pt x="3298" y="20304"/>
                    <a:pt x="6538" y="20304"/>
                    <a:pt x="5458" y="21600"/>
                  </a:cubicBezTo>
                  <a:cubicBezTo>
                    <a:pt x="6178" y="21600"/>
                    <a:pt x="5818" y="21600"/>
                    <a:pt x="6178" y="21600"/>
                  </a:cubicBezTo>
                  <a:cubicBezTo>
                    <a:pt x="6898" y="21168"/>
                    <a:pt x="7258" y="21600"/>
                    <a:pt x="7618" y="21600"/>
                  </a:cubicBezTo>
                  <a:cubicBezTo>
                    <a:pt x="8698" y="21600"/>
                    <a:pt x="9418" y="21600"/>
                    <a:pt x="9778" y="20304"/>
                  </a:cubicBezTo>
                  <a:cubicBezTo>
                    <a:pt x="10138" y="19872"/>
                    <a:pt x="10498" y="19440"/>
                    <a:pt x="10858" y="19008"/>
                  </a:cubicBezTo>
                  <a:cubicBezTo>
                    <a:pt x="11218" y="18576"/>
                    <a:pt x="11938" y="18576"/>
                    <a:pt x="12298" y="17712"/>
                  </a:cubicBezTo>
                  <a:cubicBezTo>
                    <a:pt x="12658" y="17280"/>
                    <a:pt x="12658" y="16848"/>
                    <a:pt x="13018" y="16416"/>
                  </a:cubicBezTo>
                  <a:cubicBezTo>
                    <a:pt x="13738" y="16416"/>
                    <a:pt x="14458" y="16416"/>
                    <a:pt x="15178" y="16416"/>
                  </a:cubicBezTo>
                  <a:cubicBezTo>
                    <a:pt x="14818" y="15984"/>
                    <a:pt x="14818" y="15120"/>
                    <a:pt x="14818" y="15120"/>
                  </a:cubicBezTo>
                  <a:cubicBezTo>
                    <a:pt x="15538" y="14688"/>
                    <a:pt x="15898" y="14688"/>
                    <a:pt x="16258" y="14256"/>
                  </a:cubicBezTo>
                  <a:cubicBezTo>
                    <a:pt x="17338" y="13824"/>
                    <a:pt x="18778" y="13392"/>
                    <a:pt x="19858" y="12960"/>
                  </a:cubicBezTo>
                  <a:cubicBezTo>
                    <a:pt x="19498" y="12528"/>
                    <a:pt x="19498" y="12960"/>
                    <a:pt x="19858" y="129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10" name="Freeform 732"/>
            <p:cNvSpPr/>
            <p:nvPr/>
          </p:nvSpPr>
          <p:spPr>
            <a:xfrm>
              <a:off x="8848731" y="6838594"/>
              <a:ext cx="606573" cy="6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514" extrusionOk="0">
                  <a:moveTo>
                    <a:pt x="10853" y="1714"/>
                  </a:moveTo>
                  <a:cubicBezTo>
                    <a:pt x="10516" y="1714"/>
                    <a:pt x="10178" y="686"/>
                    <a:pt x="10178" y="686"/>
                  </a:cubicBezTo>
                  <a:cubicBezTo>
                    <a:pt x="9841" y="686"/>
                    <a:pt x="9503" y="686"/>
                    <a:pt x="9166" y="686"/>
                  </a:cubicBezTo>
                  <a:cubicBezTo>
                    <a:pt x="8153" y="686"/>
                    <a:pt x="6804" y="686"/>
                    <a:pt x="5791" y="686"/>
                  </a:cubicBezTo>
                  <a:cubicBezTo>
                    <a:pt x="4778" y="686"/>
                    <a:pt x="4103" y="686"/>
                    <a:pt x="3091" y="686"/>
                  </a:cubicBezTo>
                  <a:cubicBezTo>
                    <a:pt x="2754" y="686"/>
                    <a:pt x="2754" y="0"/>
                    <a:pt x="2079" y="0"/>
                  </a:cubicBezTo>
                  <a:cubicBezTo>
                    <a:pt x="1741" y="0"/>
                    <a:pt x="1404" y="686"/>
                    <a:pt x="1066" y="686"/>
                  </a:cubicBezTo>
                  <a:cubicBezTo>
                    <a:pt x="729" y="686"/>
                    <a:pt x="391" y="686"/>
                    <a:pt x="54" y="686"/>
                  </a:cubicBezTo>
                  <a:cubicBezTo>
                    <a:pt x="-284" y="2400"/>
                    <a:pt x="1066" y="3086"/>
                    <a:pt x="1741" y="4800"/>
                  </a:cubicBezTo>
                  <a:cubicBezTo>
                    <a:pt x="2079" y="5486"/>
                    <a:pt x="2416" y="6514"/>
                    <a:pt x="2754" y="7200"/>
                  </a:cubicBezTo>
                  <a:cubicBezTo>
                    <a:pt x="3091" y="8229"/>
                    <a:pt x="3766" y="8914"/>
                    <a:pt x="4103" y="9943"/>
                  </a:cubicBezTo>
                  <a:cubicBezTo>
                    <a:pt x="4103" y="10286"/>
                    <a:pt x="4103" y="11314"/>
                    <a:pt x="4103" y="11657"/>
                  </a:cubicBezTo>
                  <a:cubicBezTo>
                    <a:pt x="4103" y="12686"/>
                    <a:pt x="4441" y="13371"/>
                    <a:pt x="4441" y="14400"/>
                  </a:cubicBezTo>
                  <a:cubicBezTo>
                    <a:pt x="4778" y="15429"/>
                    <a:pt x="4778" y="16457"/>
                    <a:pt x="5116" y="17486"/>
                  </a:cubicBezTo>
                  <a:cubicBezTo>
                    <a:pt x="5454" y="18857"/>
                    <a:pt x="6466" y="19886"/>
                    <a:pt x="7141" y="20914"/>
                  </a:cubicBezTo>
                  <a:cubicBezTo>
                    <a:pt x="8153" y="19886"/>
                    <a:pt x="8153" y="20571"/>
                    <a:pt x="9166" y="21257"/>
                  </a:cubicBezTo>
                  <a:cubicBezTo>
                    <a:pt x="9503" y="21600"/>
                    <a:pt x="10516" y="21600"/>
                    <a:pt x="10853" y="21257"/>
                  </a:cubicBezTo>
                  <a:cubicBezTo>
                    <a:pt x="11866" y="21257"/>
                    <a:pt x="12541" y="20914"/>
                    <a:pt x="12541" y="19886"/>
                  </a:cubicBezTo>
                  <a:cubicBezTo>
                    <a:pt x="12541" y="17829"/>
                    <a:pt x="12541" y="15771"/>
                    <a:pt x="12541" y="13714"/>
                  </a:cubicBezTo>
                  <a:cubicBezTo>
                    <a:pt x="12541" y="12343"/>
                    <a:pt x="12541" y="10971"/>
                    <a:pt x="12541" y="9600"/>
                  </a:cubicBezTo>
                  <a:cubicBezTo>
                    <a:pt x="12541" y="9257"/>
                    <a:pt x="12541" y="8914"/>
                    <a:pt x="12878" y="8914"/>
                  </a:cubicBezTo>
                  <a:cubicBezTo>
                    <a:pt x="12878" y="8914"/>
                    <a:pt x="14228" y="8914"/>
                    <a:pt x="14228" y="8914"/>
                  </a:cubicBezTo>
                  <a:cubicBezTo>
                    <a:pt x="14228" y="6857"/>
                    <a:pt x="14228" y="4457"/>
                    <a:pt x="14228" y="2400"/>
                  </a:cubicBezTo>
                  <a:cubicBezTo>
                    <a:pt x="15241" y="2743"/>
                    <a:pt x="15916" y="2057"/>
                    <a:pt x="16928" y="2057"/>
                  </a:cubicBezTo>
                  <a:cubicBezTo>
                    <a:pt x="16928" y="1714"/>
                    <a:pt x="17266" y="1714"/>
                    <a:pt x="17603" y="1714"/>
                  </a:cubicBezTo>
                  <a:cubicBezTo>
                    <a:pt x="17603" y="1714"/>
                    <a:pt x="18278" y="2743"/>
                    <a:pt x="18616" y="2743"/>
                  </a:cubicBezTo>
                  <a:cubicBezTo>
                    <a:pt x="18953" y="2400"/>
                    <a:pt x="18616" y="2057"/>
                    <a:pt x="19291" y="2057"/>
                  </a:cubicBezTo>
                  <a:cubicBezTo>
                    <a:pt x="19628" y="2057"/>
                    <a:pt x="19966" y="1714"/>
                    <a:pt x="20641" y="1714"/>
                  </a:cubicBezTo>
                  <a:cubicBezTo>
                    <a:pt x="21316" y="1371"/>
                    <a:pt x="19966" y="686"/>
                    <a:pt x="19628" y="686"/>
                  </a:cubicBezTo>
                  <a:cubicBezTo>
                    <a:pt x="17941" y="686"/>
                    <a:pt x="16591" y="1714"/>
                    <a:pt x="14903" y="1714"/>
                  </a:cubicBezTo>
                  <a:cubicBezTo>
                    <a:pt x="13554" y="1714"/>
                    <a:pt x="12203" y="1714"/>
                    <a:pt x="10853" y="171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11" name="Freeform 733"/>
            <p:cNvSpPr/>
            <p:nvPr/>
          </p:nvSpPr>
          <p:spPr>
            <a:xfrm>
              <a:off x="8862755" y="5662829"/>
              <a:ext cx="890257" cy="98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67" extrusionOk="0">
                  <a:moveTo>
                    <a:pt x="21231" y="3278"/>
                  </a:moveTo>
                  <a:cubicBezTo>
                    <a:pt x="20993" y="3050"/>
                    <a:pt x="20993" y="2595"/>
                    <a:pt x="20993" y="2141"/>
                  </a:cubicBezTo>
                  <a:cubicBezTo>
                    <a:pt x="20993" y="1913"/>
                    <a:pt x="20519" y="1686"/>
                    <a:pt x="20281" y="1459"/>
                  </a:cubicBezTo>
                  <a:cubicBezTo>
                    <a:pt x="20281" y="1231"/>
                    <a:pt x="19806" y="776"/>
                    <a:pt x="19569" y="776"/>
                  </a:cubicBezTo>
                  <a:cubicBezTo>
                    <a:pt x="19332" y="776"/>
                    <a:pt x="19332" y="1231"/>
                    <a:pt x="18857" y="1004"/>
                  </a:cubicBezTo>
                  <a:cubicBezTo>
                    <a:pt x="18382" y="776"/>
                    <a:pt x="18620" y="1004"/>
                    <a:pt x="18145" y="1231"/>
                  </a:cubicBezTo>
                  <a:cubicBezTo>
                    <a:pt x="18145" y="1231"/>
                    <a:pt x="17670" y="1004"/>
                    <a:pt x="17670" y="776"/>
                  </a:cubicBezTo>
                  <a:cubicBezTo>
                    <a:pt x="17433" y="549"/>
                    <a:pt x="17195" y="322"/>
                    <a:pt x="16958" y="94"/>
                  </a:cubicBezTo>
                  <a:cubicBezTo>
                    <a:pt x="16721" y="-133"/>
                    <a:pt x="16483" y="322"/>
                    <a:pt x="16246" y="322"/>
                  </a:cubicBezTo>
                  <a:cubicBezTo>
                    <a:pt x="16009" y="549"/>
                    <a:pt x="15534" y="322"/>
                    <a:pt x="15297" y="94"/>
                  </a:cubicBezTo>
                  <a:cubicBezTo>
                    <a:pt x="14822" y="-133"/>
                    <a:pt x="14822" y="94"/>
                    <a:pt x="14347" y="322"/>
                  </a:cubicBezTo>
                  <a:cubicBezTo>
                    <a:pt x="14110" y="549"/>
                    <a:pt x="13635" y="322"/>
                    <a:pt x="13398" y="322"/>
                  </a:cubicBezTo>
                  <a:cubicBezTo>
                    <a:pt x="13160" y="549"/>
                    <a:pt x="12448" y="549"/>
                    <a:pt x="12211" y="549"/>
                  </a:cubicBezTo>
                  <a:cubicBezTo>
                    <a:pt x="11499" y="94"/>
                    <a:pt x="11973" y="1231"/>
                    <a:pt x="11261" y="1231"/>
                  </a:cubicBezTo>
                  <a:cubicBezTo>
                    <a:pt x="10787" y="1459"/>
                    <a:pt x="9837" y="1231"/>
                    <a:pt x="9363" y="1004"/>
                  </a:cubicBezTo>
                  <a:cubicBezTo>
                    <a:pt x="8888" y="776"/>
                    <a:pt x="8650" y="322"/>
                    <a:pt x="8176" y="322"/>
                  </a:cubicBezTo>
                  <a:cubicBezTo>
                    <a:pt x="7938" y="94"/>
                    <a:pt x="7464" y="549"/>
                    <a:pt x="7226" y="776"/>
                  </a:cubicBezTo>
                  <a:cubicBezTo>
                    <a:pt x="6752" y="1231"/>
                    <a:pt x="7226" y="1913"/>
                    <a:pt x="6989" y="2595"/>
                  </a:cubicBezTo>
                  <a:cubicBezTo>
                    <a:pt x="6277" y="3732"/>
                    <a:pt x="6277" y="5096"/>
                    <a:pt x="5565" y="6006"/>
                  </a:cubicBezTo>
                  <a:cubicBezTo>
                    <a:pt x="5090" y="6688"/>
                    <a:pt x="4853" y="7143"/>
                    <a:pt x="4378" y="7825"/>
                  </a:cubicBezTo>
                  <a:cubicBezTo>
                    <a:pt x="4141" y="8280"/>
                    <a:pt x="4141" y="8734"/>
                    <a:pt x="4141" y="9189"/>
                  </a:cubicBezTo>
                  <a:cubicBezTo>
                    <a:pt x="4141" y="9871"/>
                    <a:pt x="4378" y="10326"/>
                    <a:pt x="3903" y="10781"/>
                  </a:cubicBezTo>
                  <a:cubicBezTo>
                    <a:pt x="3666" y="10781"/>
                    <a:pt x="2479" y="11463"/>
                    <a:pt x="2479" y="11463"/>
                  </a:cubicBezTo>
                  <a:cubicBezTo>
                    <a:pt x="2242" y="11463"/>
                    <a:pt x="2716" y="10781"/>
                    <a:pt x="2242" y="11008"/>
                  </a:cubicBezTo>
                  <a:cubicBezTo>
                    <a:pt x="1530" y="11463"/>
                    <a:pt x="1530" y="11918"/>
                    <a:pt x="1055" y="11235"/>
                  </a:cubicBezTo>
                  <a:cubicBezTo>
                    <a:pt x="817" y="11463"/>
                    <a:pt x="343" y="11918"/>
                    <a:pt x="343" y="12372"/>
                  </a:cubicBezTo>
                  <a:cubicBezTo>
                    <a:pt x="343" y="12372"/>
                    <a:pt x="343" y="12600"/>
                    <a:pt x="105" y="12600"/>
                  </a:cubicBezTo>
                  <a:cubicBezTo>
                    <a:pt x="-132" y="12827"/>
                    <a:pt x="105" y="13054"/>
                    <a:pt x="105" y="13282"/>
                  </a:cubicBezTo>
                  <a:cubicBezTo>
                    <a:pt x="1055" y="12600"/>
                    <a:pt x="1767" y="12827"/>
                    <a:pt x="2954" y="12827"/>
                  </a:cubicBezTo>
                  <a:cubicBezTo>
                    <a:pt x="3428" y="12827"/>
                    <a:pt x="3666" y="12827"/>
                    <a:pt x="4141" y="12827"/>
                  </a:cubicBezTo>
                  <a:cubicBezTo>
                    <a:pt x="4615" y="12827"/>
                    <a:pt x="4853" y="13509"/>
                    <a:pt x="5090" y="13964"/>
                  </a:cubicBezTo>
                  <a:cubicBezTo>
                    <a:pt x="5327" y="14419"/>
                    <a:pt x="5565" y="15101"/>
                    <a:pt x="6039" y="15328"/>
                  </a:cubicBezTo>
                  <a:cubicBezTo>
                    <a:pt x="6277" y="15555"/>
                    <a:pt x="7226" y="15328"/>
                    <a:pt x="7701" y="15101"/>
                  </a:cubicBezTo>
                  <a:cubicBezTo>
                    <a:pt x="7938" y="15101"/>
                    <a:pt x="7938" y="14419"/>
                    <a:pt x="8176" y="14191"/>
                  </a:cubicBezTo>
                  <a:cubicBezTo>
                    <a:pt x="8176" y="13736"/>
                    <a:pt x="8888" y="13964"/>
                    <a:pt x="9125" y="13964"/>
                  </a:cubicBezTo>
                  <a:cubicBezTo>
                    <a:pt x="9125" y="14419"/>
                    <a:pt x="9125" y="14419"/>
                    <a:pt x="9600" y="14419"/>
                  </a:cubicBezTo>
                  <a:cubicBezTo>
                    <a:pt x="9837" y="14419"/>
                    <a:pt x="10549" y="14191"/>
                    <a:pt x="10549" y="14646"/>
                  </a:cubicBezTo>
                  <a:cubicBezTo>
                    <a:pt x="10549" y="15101"/>
                    <a:pt x="10787" y="15328"/>
                    <a:pt x="10787" y="15783"/>
                  </a:cubicBezTo>
                  <a:cubicBezTo>
                    <a:pt x="10787" y="16010"/>
                    <a:pt x="10787" y="16238"/>
                    <a:pt x="10549" y="16692"/>
                  </a:cubicBezTo>
                  <a:cubicBezTo>
                    <a:pt x="10549" y="16920"/>
                    <a:pt x="10787" y="17374"/>
                    <a:pt x="11024" y="17602"/>
                  </a:cubicBezTo>
                  <a:cubicBezTo>
                    <a:pt x="11261" y="17829"/>
                    <a:pt x="11024" y="18284"/>
                    <a:pt x="11024" y="18511"/>
                  </a:cubicBezTo>
                  <a:cubicBezTo>
                    <a:pt x="11024" y="19193"/>
                    <a:pt x="12211" y="18511"/>
                    <a:pt x="12448" y="18511"/>
                  </a:cubicBezTo>
                  <a:cubicBezTo>
                    <a:pt x="12923" y="18511"/>
                    <a:pt x="13160" y="18511"/>
                    <a:pt x="13398" y="18739"/>
                  </a:cubicBezTo>
                  <a:cubicBezTo>
                    <a:pt x="13872" y="19193"/>
                    <a:pt x="13635" y="18966"/>
                    <a:pt x="14110" y="18966"/>
                  </a:cubicBezTo>
                  <a:cubicBezTo>
                    <a:pt x="14584" y="18966"/>
                    <a:pt x="14584" y="19193"/>
                    <a:pt x="14822" y="19421"/>
                  </a:cubicBezTo>
                  <a:cubicBezTo>
                    <a:pt x="15059" y="19421"/>
                    <a:pt x="15297" y="19648"/>
                    <a:pt x="15534" y="19648"/>
                  </a:cubicBezTo>
                  <a:cubicBezTo>
                    <a:pt x="16246" y="19875"/>
                    <a:pt x="16483" y="19875"/>
                    <a:pt x="16721" y="19193"/>
                  </a:cubicBezTo>
                  <a:cubicBezTo>
                    <a:pt x="16958" y="19875"/>
                    <a:pt x="17195" y="20103"/>
                    <a:pt x="17908" y="20330"/>
                  </a:cubicBezTo>
                  <a:cubicBezTo>
                    <a:pt x="18382" y="20558"/>
                    <a:pt x="18382" y="21240"/>
                    <a:pt x="18857" y="21467"/>
                  </a:cubicBezTo>
                  <a:cubicBezTo>
                    <a:pt x="18857" y="21467"/>
                    <a:pt x="19806" y="21240"/>
                    <a:pt x="19806" y="21240"/>
                  </a:cubicBezTo>
                  <a:cubicBezTo>
                    <a:pt x="19806" y="20785"/>
                    <a:pt x="20044" y="19875"/>
                    <a:pt x="19569" y="20103"/>
                  </a:cubicBezTo>
                  <a:cubicBezTo>
                    <a:pt x="18857" y="20330"/>
                    <a:pt x="18382" y="19875"/>
                    <a:pt x="18145" y="19193"/>
                  </a:cubicBezTo>
                  <a:cubicBezTo>
                    <a:pt x="18145" y="18739"/>
                    <a:pt x="18620" y="18056"/>
                    <a:pt x="18382" y="17374"/>
                  </a:cubicBezTo>
                  <a:cubicBezTo>
                    <a:pt x="18382" y="17147"/>
                    <a:pt x="18145" y="16692"/>
                    <a:pt x="18382" y="16465"/>
                  </a:cubicBezTo>
                  <a:cubicBezTo>
                    <a:pt x="18382" y="16465"/>
                    <a:pt x="18382" y="16238"/>
                    <a:pt x="18620" y="16238"/>
                  </a:cubicBezTo>
                  <a:cubicBezTo>
                    <a:pt x="18857" y="16238"/>
                    <a:pt x="18620" y="15783"/>
                    <a:pt x="18857" y="15783"/>
                  </a:cubicBezTo>
                  <a:cubicBezTo>
                    <a:pt x="19094" y="15328"/>
                    <a:pt x="20281" y="15328"/>
                    <a:pt x="20519" y="15328"/>
                  </a:cubicBezTo>
                  <a:cubicBezTo>
                    <a:pt x="20044" y="15101"/>
                    <a:pt x="20281" y="14419"/>
                    <a:pt x="19806" y="14191"/>
                  </a:cubicBezTo>
                  <a:cubicBezTo>
                    <a:pt x="19569" y="13964"/>
                    <a:pt x="19332" y="13736"/>
                    <a:pt x="19332" y="13509"/>
                  </a:cubicBezTo>
                  <a:cubicBezTo>
                    <a:pt x="19332" y="13054"/>
                    <a:pt x="19332" y="12600"/>
                    <a:pt x="19094" y="12372"/>
                  </a:cubicBezTo>
                  <a:cubicBezTo>
                    <a:pt x="19094" y="11918"/>
                    <a:pt x="18857" y="11690"/>
                    <a:pt x="18857" y="11235"/>
                  </a:cubicBezTo>
                  <a:cubicBezTo>
                    <a:pt x="18857" y="11008"/>
                    <a:pt x="18857" y="9871"/>
                    <a:pt x="19094" y="10099"/>
                  </a:cubicBezTo>
                  <a:cubicBezTo>
                    <a:pt x="18857" y="9189"/>
                    <a:pt x="18857" y="8734"/>
                    <a:pt x="19332" y="7825"/>
                  </a:cubicBezTo>
                  <a:cubicBezTo>
                    <a:pt x="19569" y="7143"/>
                    <a:pt x="19569" y="6915"/>
                    <a:pt x="19569" y="6233"/>
                  </a:cubicBezTo>
                  <a:cubicBezTo>
                    <a:pt x="19569" y="5551"/>
                    <a:pt x="20044" y="5096"/>
                    <a:pt x="20519" y="4642"/>
                  </a:cubicBezTo>
                  <a:cubicBezTo>
                    <a:pt x="20756" y="4414"/>
                    <a:pt x="20993" y="4187"/>
                    <a:pt x="21231" y="3960"/>
                  </a:cubicBezTo>
                  <a:cubicBezTo>
                    <a:pt x="21468" y="3732"/>
                    <a:pt x="21468" y="3732"/>
                    <a:pt x="21231" y="3278"/>
                  </a:cubicBezTo>
                  <a:cubicBezTo>
                    <a:pt x="20993" y="3278"/>
                    <a:pt x="21468" y="3505"/>
                    <a:pt x="21231" y="327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12" name="Freeform 734"/>
            <p:cNvSpPr/>
            <p:nvPr/>
          </p:nvSpPr>
          <p:spPr>
            <a:xfrm>
              <a:off x="8847179" y="6251931"/>
              <a:ext cx="555072" cy="641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8" extrusionOk="0">
                  <a:moveTo>
                    <a:pt x="19671" y="9000"/>
                  </a:moveTo>
                  <a:cubicBezTo>
                    <a:pt x="18900" y="9000"/>
                    <a:pt x="18514" y="9343"/>
                    <a:pt x="18514" y="8657"/>
                  </a:cubicBezTo>
                  <a:cubicBezTo>
                    <a:pt x="18514" y="7972"/>
                    <a:pt x="18514" y="7629"/>
                    <a:pt x="18129" y="6943"/>
                  </a:cubicBezTo>
                  <a:cubicBezTo>
                    <a:pt x="17357" y="5914"/>
                    <a:pt x="18514" y="4886"/>
                    <a:pt x="17743" y="3857"/>
                  </a:cubicBezTo>
                  <a:cubicBezTo>
                    <a:pt x="17743" y="3514"/>
                    <a:pt x="17743" y="2486"/>
                    <a:pt x="17743" y="2486"/>
                  </a:cubicBezTo>
                  <a:cubicBezTo>
                    <a:pt x="17743" y="2486"/>
                    <a:pt x="16586" y="2486"/>
                    <a:pt x="16586" y="2486"/>
                  </a:cubicBezTo>
                  <a:cubicBezTo>
                    <a:pt x="15429" y="2486"/>
                    <a:pt x="15429" y="2829"/>
                    <a:pt x="15429" y="1800"/>
                  </a:cubicBezTo>
                  <a:cubicBezTo>
                    <a:pt x="14271" y="1800"/>
                    <a:pt x="13886" y="1457"/>
                    <a:pt x="13500" y="2486"/>
                  </a:cubicBezTo>
                  <a:cubicBezTo>
                    <a:pt x="13500" y="2486"/>
                    <a:pt x="13500" y="3514"/>
                    <a:pt x="13114" y="3514"/>
                  </a:cubicBezTo>
                  <a:cubicBezTo>
                    <a:pt x="12729" y="3857"/>
                    <a:pt x="11957" y="3857"/>
                    <a:pt x="11186" y="3857"/>
                  </a:cubicBezTo>
                  <a:cubicBezTo>
                    <a:pt x="8486" y="4200"/>
                    <a:pt x="9257" y="86"/>
                    <a:pt x="6943" y="86"/>
                  </a:cubicBezTo>
                  <a:cubicBezTo>
                    <a:pt x="5014" y="86"/>
                    <a:pt x="2700" y="-257"/>
                    <a:pt x="1157" y="429"/>
                  </a:cubicBezTo>
                  <a:cubicBezTo>
                    <a:pt x="386" y="1114"/>
                    <a:pt x="2314" y="3172"/>
                    <a:pt x="2314" y="3857"/>
                  </a:cubicBezTo>
                  <a:cubicBezTo>
                    <a:pt x="2700" y="4200"/>
                    <a:pt x="2700" y="4886"/>
                    <a:pt x="2314" y="5229"/>
                  </a:cubicBezTo>
                  <a:cubicBezTo>
                    <a:pt x="1543" y="5572"/>
                    <a:pt x="2314" y="6257"/>
                    <a:pt x="2314" y="6600"/>
                  </a:cubicBezTo>
                  <a:cubicBezTo>
                    <a:pt x="3471" y="7972"/>
                    <a:pt x="4243" y="9686"/>
                    <a:pt x="3086" y="11057"/>
                  </a:cubicBezTo>
                  <a:cubicBezTo>
                    <a:pt x="2314" y="12086"/>
                    <a:pt x="1543" y="12772"/>
                    <a:pt x="1157" y="13800"/>
                  </a:cubicBezTo>
                  <a:cubicBezTo>
                    <a:pt x="771" y="14829"/>
                    <a:pt x="386" y="15857"/>
                    <a:pt x="0" y="16886"/>
                  </a:cubicBezTo>
                  <a:cubicBezTo>
                    <a:pt x="0" y="17572"/>
                    <a:pt x="0" y="18257"/>
                    <a:pt x="0" y="18600"/>
                  </a:cubicBezTo>
                  <a:cubicBezTo>
                    <a:pt x="0" y="18943"/>
                    <a:pt x="0" y="19629"/>
                    <a:pt x="0" y="19972"/>
                  </a:cubicBezTo>
                  <a:cubicBezTo>
                    <a:pt x="386" y="19972"/>
                    <a:pt x="771" y="19972"/>
                    <a:pt x="1157" y="19972"/>
                  </a:cubicBezTo>
                  <a:cubicBezTo>
                    <a:pt x="1929" y="19972"/>
                    <a:pt x="1929" y="18943"/>
                    <a:pt x="3086" y="19629"/>
                  </a:cubicBezTo>
                  <a:cubicBezTo>
                    <a:pt x="3086" y="19629"/>
                    <a:pt x="3471" y="19972"/>
                    <a:pt x="3471" y="19972"/>
                  </a:cubicBezTo>
                  <a:cubicBezTo>
                    <a:pt x="4629" y="19972"/>
                    <a:pt x="5400" y="19972"/>
                    <a:pt x="6171" y="19972"/>
                  </a:cubicBezTo>
                  <a:cubicBezTo>
                    <a:pt x="7329" y="19972"/>
                    <a:pt x="8486" y="19972"/>
                    <a:pt x="9643" y="19972"/>
                  </a:cubicBezTo>
                  <a:cubicBezTo>
                    <a:pt x="10029" y="19972"/>
                    <a:pt x="11186" y="19972"/>
                    <a:pt x="11571" y="19972"/>
                  </a:cubicBezTo>
                  <a:cubicBezTo>
                    <a:pt x="12343" y="21343"/>
                    <a:pt x="13886" y="21000"/>
                    <a:pt x="15043" y="21000"/>
                  </a:cubicBezTo>
                  <a:cubicBezTo>
                    <a:pt x="16971" y="21000"/>
                    <a:pt x="18514" y="20657"/>
                    <a:pt x="20443" y="20314"/>
                  </a:cubicBezTo>
                  <a:cubicBezTo>
                    <a:pt x="19286" y="19286"/>
                    <a:pt x="17743" y="18600"/>
                    <a:pt x="17743" y="17229"/>
                  </a:cubicBezTo>
                  <a:cubicBezTo>
                    <a:pt x="17743" y="15514"/>
                    <a:pt x="17743" y="13800"/>
                    <a:pt x="17743" y="12429"/>
                  </a:cubicBezTo>
                  <a:cubicBezTo>
                    <a:pt x="17743" y="12086"/>
                    <a:pt x="21600" y="12772"/>
                    <a:pt x="21600" y="11743"/>
                  </a:cubicBezTo>
                  <a:cubicBezTo>
                    <a:pt x="21600" y="11057"/>
                    <a:pt x="21600" y="10029"/>
                    <a:pt x="21600" y="9000"/>
                  </a:cubicBezTo>
                  <a:cubicBezTo>
                    <a:pt x="21600" y="7972"/>
                    <a:pt x="20443" y="9000"/>
                    <a:pt x="19671" y="90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13" name="Freeform 735"/>
            <p:cNvSpPr/>
            <p:nvPr/>
          </p:nvSpPr>
          <p:spPr>
            <a:xfrm>
              <a:off x="9209257" y="6891549"/>
              <a:ext cx="439683" cy="481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0700" extrusionOk="0">
                  <a:moveTo>
                    <a:pt x="11478" y="0"/>
                  </a:moveTo>
                  <a:cubicBezTo>
                    <a:pt x="11009" y="450"/>
                    <a:pt x="10069" y="450"/>
                    <a:pt x="9600" y="450"/>
                  </a:cubicBezTo>
                  <a:cubicBezTo>
                    <a:pt x="8661" y="450"/>
                    <a:pt x="9130" y="1800"/>
                    <a:pt x="8191" y="900"/>
                  </a:cubicBezTo>
                  <a:cubicBezTo>
                    <a:pt x="6782" y="-900"/>
                    <a:pt x="4435" y="1350"/>
                    <a:pt x="2556" y="900"/>
                  </a:cubicBezTo>
                  <a:cubicBezTo>
                    <a:pt x="2556" y="3150"/>
                    <a:pt x="2556" y="5400"/>
                    <a:pt x="2556" y="7200"/>
                  </a:cubicBezTo>
                  <a:cubicBezTo>
                    <a:pt x="2556" y="7650"/>
                    <a:pt x="3026" y="9450"/>
                    <a:pt x="2556" y="9450"/>
                  </a:cubicBezTo>
                  <a:cubicBezTo>
                    <a:pt x="2087" y="9900"/>
                    <a:pt x="209" y="9000"/>
                    <a:pt x="209" y="9900"/>
                  </a:cubicBezTo>
                  <a:cubicBezTo>
                    <a:pt x="209" y="10800"/>
                    <a:pt x="209" y="12150"/>
                    <a:pt x="209" y="13050"/>
                  </a:cubicBezTo>
                  <a:cubicBezTo>
                    <a:pt x="209" y="13950"/>
                    <a:pt x="-261" y="15300"/>
                    <a:pt x="209" y="16200"/>
                  </a:cubicBezTo>
                  <a:cubicBezTo>
                    <a:pt x="2087" y="16650"/>
                    <a:pt x="2556" y="18900"/>
                    <a:pt x="1617" y="20250"/>
                  </a:cubicBezTo>
                  <a:cubicBezTo>
                    <a:pt x="1617" y="20700"/>
                    <a:pt x="3496" y="20700"/>
                    <a:pt x="3496" y="20700"/>
                  </a:cubicBezTo>
                  <a:cubicBezTo>
                    <a:pt x="4435" y="20700"/>
                    <a:pt x="4904" y="19800"/>
                    <a:pt x="5843" y="18900"/>
                  </a:cubicBezTo>
                  <a:cubicBezTo>
                    <a:pt x="6782" y="18000"/>
                    <a:pt x="6782" y="16650"/>
                    <a:pt x="8661" y="17550"/>
                  </a:cubicBezTo>
                  <a:cubicBezTo>
                    <a:pt x="10539" y="18450"/>
                    <a:pt x="12417" y="18900"/>
                    <a:pt x="13356" y="16650"/>
                  </a:cubicBezTo>
                  <a:cubicBezTo>
                    <a:pt x="13356" y="16200"/>
                    <a:pt x="13356" y="15750"/>
                    <a:pt x="14296" y="15750"/>
                  </a:cubicBezTo>
                  <a:cubicBezTo>
                    <a:pt x="15235" y="15750"/>
                    <a:pt x="15704" y="14850"/>
                    <a:pt x="15704" y="14400"/>
                  </a:cubicBezTo>
                  <a:cubicBezTo>
                    <a:pt x="16643" y="13050"/>
                    <a:pt x="18522" y="11700"/>
                    <a:pt x="19930" y="10800"/>
                  </a:cubicBezTo>
                  <a:cubicBezTo>
                    <a:pt x="20869" y="10350"/>
                    <a:pt x="21339" y="9900"/>
                    <a:pt x="20400" y="9000"/>
                  </a:cubicBezTo>
                  <a:cubicBezTo>
                    <a:pt x="19930" y="8550"/>
                    <a:pt x="18522" y="9000"/>
                    <a:pt x="18522" y="8550"/>
                  </a:cubicBezTo>
                  <a:cubicBezTo>
                    <a:pt x="18052" y="8100"/>
                    <a:pt x="17582" y="7650"/>
                    <a:pt x="17582" y="6750"/>
                  </a:cubicBezTo>
                  <a:cubicBezTo>
                    <a:pt x="17582" y="6750"/>
                    <a:pt x="18052" y="6300"/>
                    <a:pt x="18052" y="5850"/>
                  </a:cubicBezTo>
                  <a:cubicBezTo>
                    <a:pt x="17582" y="5850"/>
                    <a:pt x="17113" y="5850"/>
                    <a:pt x="16643" y="5400"/>
                  </a:cubicBezTo>
                  <a:cubicBezTo>
                    <a:pt x="16643" y="5400"/>
                    <a:pt x="17113" y="4950"/>
                    <a:pt x="16643" y="4950"/>
                  </a:cubicBezTo>
                  <a:cubicBezTo>
                    <a:pt x="16174" y="4950"/>
                    <a:pt x="16174" y="4500"/>
                    <a:pt x="15704" y="4500"/>
                  </a:cubicBezTo>
                  <a:cubicBezTo>
                    <a:pt x="14765" y="4050"/>
                    <a:pt x="14296" y="3600"/>
                    <a:pt x="13826" y="2250"/>
                  </a:cubicBezTo>
                  <a:cubicBezTo>
                    <a:pt x="13826" y="1800"/>
                    <a:pt x="12417" y="0"/>
                    <a:pt x="11478" y="0"/>
                  </a:cubicBezTo>
                  <a:cubicBezTo>
                    <a:pt x="11478" y="0"/>
                    <a:pt x="11948" y="0"/>
                    <a:pt x="11478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14" name="Freeform 736"/>
            <p:cNvSpPr/>
            <p:nvPr/>
          </p:nvSpPr>
          <p:spPr>
            <a:xfrm>
              <a:off x="9463708" y="6767395"/>
              <a:ext cx="372508" cy="36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extrusionOk="0">
                  <a:moveTo>
                    <a:pt x="20798" y="13577"/>
                  </a:moveTo>
                  <a:cubicBezTo>
                    <a:pt x="20798" y="12960"/>
                    <a:pt x="20244" y="11726"/>
                    <a:pt x="20244" y="11109"/>
                  </a:cubicBezTo>
                  <a:cubicBezTo>
                    <a:pt x="20244" y="9874"/>
                    <a:pt x="20798" y="9257"/>
                    <a:pt x="20798" y="8640"/>
                  </a:cubicBezTo>
                  <a:cubicBezTo>
                    <a:pt x="20798" y="6789"/>
                    <a:pt x="20798" y="5554"/>
                    <a:pt x="20244" y="4320"/>
                  </a:cubicBezTo>
                  <a:cubicBezTo>
                    <a:pt x="20244" y="2469"/>
                    <a:pt x="15260" y="1234"/>
                    <a:pt x="14152" y="1234"/>
                  </a:cubicBezTo>
                  <a:cubicBezTo>
                    <a:pt x="14152" y="0"/>
                    <a:pt x="14152" y="0"/>
                    <a:pt x="12490" y="0"/>
                  </a:cubicBezTo>
                  <a:cubicBezTo>
                    <a:pt x="10829" y="0"/>
                    <a:pt x="10829" y="617"/>
                    <a:pt x="9721" y="1851"/>
                  </a:cubicBezTo>
                  <a:cubicBezTo>
                    <a:pt x="9167" y="3086"/>
                    <a:pt x="7506" y="3703"/>
                    <a:pt x="6398" y="4320"/>
                  </a:cubicBezTo>
                  <a:cubicBezTo>
                    <a:pt x="5844" y="5554"/>
                    <a:pt x="5290" y="7406"/>
                    <a:pt x="4183" y="7406"/>
                  </a:cubicBezTo>
                  <a:cubicBezTo>
                    <a:pt x="3075" y="7406"/>
                    <a:pt x="1967" y="6789"/>
                    <a:pt x="306" y="7406"/>
                  </a:cubicBezTo>
                  <a:cubicBezTo>
                    <a:pt x="-802" y="8023"/>
                    <a:pt x="1413" y="9257"/>
                    <a:pt x="1967" y="9874"/>
                  </a:cubicBezTo>
                  <a:cubicBezTo>
                    <a:pt x="2521" y="11109"/>
                    <a:pt x="2521" y="12343"/>
                    <a:pt x="3629" y="12960"/>
                  </a:cubicBezTo>
                  <a:cubicBezTo>
                    <a:pt x="4183" y="13577"/>
                    <a:pt x="4736" y="14194"/>
                    <a:pt x="5290" y="14194"/>
                  </a:cubicBezTo>
                  <a:cubicBezTo>
                    <a:pt x="5844" y="14194"/>
                    <a:pt x="5290" y="14811"/>
                    <a:pt x="5290" y="14811"/>
                  </a:cubicBezTo>
                  <a:cubicBezTo>
                    <a:pt x="5844" y="14811"/>
                    <a:pt x="6398" y="15429"/>
                    <a:pt x="6952" y="15429"/>
                  </a:cubicBezTo>
                  <a:cubicBezTo>
                    <a:pt x="6952" y="16046"/>
                    <a:pt x="6398" y="16663"/>
                    <a:pt x="6398" y="17280"/>
                  </a:cubicBezTo>
                  <a:cubicBezTo>
                    <a:pt x="6398" y="17897"/>
                    <a:pt x="6952" y="19131"/>
                    <a:pt x="7506" y="19131"/>
                  </a:cubicBezTo>
                  <a:cubicBezTo>
                    <a:pt x="9167" y="19131"/>
                    <a:pt x="9721" y="19131"/>
                    <a:pt x="10275" y="20983"/>
                  </a:cubicBezTo>
                  <a:cubicBezTo>
                    <a:pt x="10829" y="21600"/>
                    <a:pt x="11936" y="20983"/>
                    <a:pt x="13044" y="21600"/>
                  </a:cubicBezTo>
                  <a:cubicBezTo>
                    <a:pt x="13598" y="21600"/>
                    <a:pt x="13598" y="21600"/>
                    <a:pt x="14152" y="21600"/>
                  </a:cubicBezTo>
                  <a:cubicBezTo>
                    <a:pt x="16367" y="21600"/>
                    <a:pt x="16921" y="20983"/>
                    <a:pt x="18029" y="19131"/>
                  </a:cubicBezTo>
                  <a:cubicBezTo>
                    <a:pt x="18583" y="18514"/>
                    <a:pt x="19136" y="17280"/>
                    <a:pt x="19136" y="16663"/>
                  </a:cubicBezTo>
                  <a:cubicBezTo>
                    <a:pt x="19690" y="15429"/>
                    <a:pt x="20798" y="14811"/>
                    <a:pt x="20798" y="1357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15" name="Freeform 737"/>
            <p:cNvSpPr/>
            <p:nvPr/>
          </p:nvSpPr>
          <p:spPr>
            <a:xfrm>
              <a:off x="9731605" y="7318260"/>
              <a:ext cx="62082" cy="8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16446" extrusionOk="0">
                  <a:moveTo>
                    <a:pt x="5657" y="170"/>
                  </a:moveTo>
                  <a:cubicBezTo>
                    <a:pt x="-5143" y="2133"/>
                    <a:pt x="1337" y="19806"/>
                    <a:pt x="9977" y="15879"/>
                  </a:cubicBezTo>
                  <a:cubicBezTo>
                    <a:pt x="16457" y="13915"/>
                    <a:pt x="14297" y="-1794"/>
                    <a:pt x="5657" y="170"/>
                  </a:cubicBezTo>
                  <a:cubicBezTo>
                    <a:pt x="1337" y="170"/>
                    <a:pt x="7817" y="170"/>
                    <a:pt x="5657" y="17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16" name="Freeform 738"/>
            <p:cNvSpPr/>
            <p:nvPr/>
          </p:nvSpPr>
          <p:spPr>
            <a:xfrm>
              <a:off x="9056963" y="7123422"/>
              <a:ext cx="769158" cy="71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243" extrusionOk="0">
                  <a:moveTo>
                    <a:pt x="19920" y="8345"/>
                  </a:moveTo>
                  <a:cubicBezTo>
                    <a:pt x="19100" y="8345"/>
                    <a:pt x="18279" y="7406"/>
                    <a:pt x="18553" y="6780"/>
                  </a:cubicBezTo>
                  <a:cubicBezTo>
                    <a:pt x="18553" y="6154"/>
                    <a:pt x="19100" y="5841"/>
                    <a:pt x="19373" y="5841"/>
                  </a:cubicBezTo>
                  <a:cubicBezTo>
                    <a:pt x="19646" y="5841"/>
                    <a:pt x="19920" y="6154"/>
                    <a:pt x="20193" y="6154"/>
                  </a:cubicBezTo>
                  <a:cubicBezTo>
                    <a:pt x="20193" y="5215"/>
                    <a:pt x="20467" y="4276"/>
                    <a:pt x="20193" y="3336"/>
                  </a:cubicBezTo>
                  <a:cubicBezTo>
                    <a:pt x="19920" y="3023"/>
                    <a:pt x="19646" y="2397"/>
                    <a:pt x="19646" y="2084"/>
                  </a:cubicBezTo>
                  <a:cubicBezTo>
                    <a:pt x="19373" y="1458"/>
                    <a:pt x="19373" y="832"/>
                    <a:pt x="19373" y="206"/>
                  </a:cubicBezTo>
                  <a:cubicBezTo>
                    <a:pt x="18826" y="519"/>
                    <a:pt x="18006" y="206"/>
                    <a:pt x="17733" y="206"/>
                  </a:cubicBezTo>
                  <a:cubicBezTo>
                    <a:pt x="16912" y="-107"/>
                    <a:pt x="16365" y="-107"/>
                    <a:pt x="16092" y="519"/>
                  </a:cubicBezTo>
                  <a:cubicBezTo>
                    <a:pt x="15545" y="832"/>
                    <a:pt x="14998" y="832"/>
                    <a:pt x="14725" y="1458"/>
                  </a:cubicBezTo>
                  <a:cubicBezTo>
                    <a:pt x="14452" y="1771"/>
                    <a:pt x="13905" y="2084"/>
                    <a:pt x="13631" y="2397"/>
                  </a:cubicBezTo>
                  <a:cubicBezTo>
                    <a:pt x="13358" y="2710"/>
                    <a:pt x="13358" y="3336"/>
                    <a:pt x="13084" y="3650"/>
                  </a:cubicBezTo>
                  <a:cubicBezTo>
                    <a:pt x="12811" y="4276"/>
                    <a:pt x="12264" y="3650"/>
                    <a:pt x="11991" y="4276"/>
                  </a:cubicBezTo>
                  <a:cubicBezTo>
                    <a:pt x="11717" y="4589"/>
                    <a:pt x="11991" y="4902"/>
                    <a:pt x="11717" y="5215"/>
                  </a:cubicBezTo>
                  <a:cubicBezTo>
                    <a:pt x="11171" y="6467"/>
                    <a:pt x="9803" y="5528"/>
                    <a:pt x="8983" y="5215"/>
                  </a:cubicBezTo>
                  <a:cubicBezTo>
                    <a:pt x="8163" y="4589"/>
                    <a:pt x="7890" y="5841"/>
                    <a:pt x="7343" y="6467"/>
                  </a:cubicBezTo>
                  <a:cubicBezTo>
                    <a:pt x="7069" y="6780"/>
                    <a:pt x="6796" y="7406"/>
                    <a:pt x="6249" y="7406"/>
                  </a:cubicBezTo>
                  <a:cubicBezTo>
                    <a:pt x="6249" y="7406"/>
                    <a:pt x="5155" y="7406"/>
                    <a:pt x="5155" y="7093"/>
                  </a:cubicBezTo>
                  <a:cubicBezTo>
                    <a:pt x="5702" y="6154"/>
                    <a:pt x="5429" y="4589"/>
                    <a:pt x="4335" y="4276"/>
                  </a:cubicBezTo>
                  <a:cubicBezTo>
                    <a:pt x="4335" y="5841"/>
                    <a:pt x="4335" y="7406"/>
                    <a:pt x="4335" y="8971"/>
                  </a:cubicBezTo>
                  <a:cubicBezTo>
                    <a:pt x="4335" y="8971"/>
                    <a:pt x="4609" y="9910"/>
                    <a:pt x="4335" y="10223"/>
                  </a:cubicBezTo>
                  <a:cubicBezTo>
                    <a:pt x="3515" y="10850"/>
                    <a:pt x="3241" y="11163"/>
                    <a:pt x="2148" y="10850"/>
                  </a:cubicBezTo>
                  <a:cubicBezTo>
                    <a:pt x="1874" y="10850"/>
                    <a:pt x="1601" y="10850"/>
                    <a:pt x="1328" y="10536"/>
                  </a:cubicBezTo>
                  <a:cubicBezTo>
                    <a:pt x="1054" y="9910"/>
                    <a:pt x="781" y="9597"/>
                    <a:pt x="234" y="10223"/>
                  </a:cubicBezTo>
                  <a:cubicBezTo>
                    <a:pt x="-313" y="10850"/>
                    <a:pt x="234" y="11789"/>
                    <a:pt x="507" y="12415"/>
                  </a:cubicBezTo>
                  <a:cubicBezTo>
                    <a:pt x="781" y="12728"/>
                    <a:pt x="1054" y="13354"/>
                    <a:pt x="1054" y="13980"/>
                  </a:cubicBezTo>
                  <a:cubicBezTo>
                    <a:pt x="1601" y="15232"/>
                    <a:pt x="2695" y="15858"/>
                    <a:pt x="2148" y="17423"/>
                  </a:cubicBezTo>
                  <a:cubicBezTo>
                    <a:pt x="1874" y="18050"/>
                    <a:pt x="1601" y="18050"/>
                    <a:pt x="1874" y="18676"/>
                  </a:cubicBezTo>
                  <a:cubicBezTo>
                    <a:pt x="2148" y="18989"/>
                    <a:pt x="2148" y="19302"/>
                    <a:pt x="2148" y="19302"/>
                  </a:cubicBezTo>
                  <a:cubicBezTo>
                    <a:pt x="2421" y="19615"/>
                    <a:pt x="2148" y="20241"/>
                    <a:pt x="2421" y="20554"/>
                  </a:cubicBezTo>
                  <a:cubicBezTo>
                    <a:pt x="2421" y="20554"/>
                    <a:pt x="2421" y="19928"/>
                    <a:pt x="2695" y="19928"/>
                  </a:cubicBezTo>
                  <a:cubicBezTo>
                    <a:pt x="2695" y="19928"/>
                    <a:pt x="3515" y="20867"/>
                    <a:pt x="3788" y="21180"/>
                  </a:cubicBezTo>
                  <a:cubicBezTo>
                    <a:pt x="4335" y="21493"/>
                    <a:pt x="4882" y="20554"/>
                    <a:pt x="5429" y="20554"/>
                  </a:cubicBezTo>
                  <a:cubicBezTo>
                    <a:pt x="5976" y="20241"/>
                    <a:pt x="6522" y="20867"/>
                    <a:pt x="6796" y="20241"/>
                  </a:cubicBezTo>
                  <a:cubicBezTo>
                    <a:pt x="7343" y="19928"/>
                    <a:pt x="7616" y="19928"/>
                    <a:pt x="8163" y="19928"/>
                  </a:cubicBezTo>
                  <a:cubicBezTo>
                    <a:pt x="8710" y="19928"/>
                    <a:pt x="9257" y="19928"/>
                    <a:pt x="10077" y="19928"/>
                  </a:cubicBezTo>
                  <a:cubicBezTo>
                    <a:pt x="10077" y="19928"/>
                    <a:pt x="10350" y="19928"/>
                    <a:pt x="10350" y="19928"/>
                  </a:cubicBezTo>
                  <a:cubicBezTo>
                    <a:pt x="10624" y="19928"/>
                    <a:pt x="10624" y="19615"/>
                    <a:pt x="10897" y="19615"/>
                  </a:cubicBezTo>
                  <a:cubicBezTo>
                    <a:pt x="10897" y="19615"/>
                    <a:pt x="10897" y="19302"/>
                    <a:pt x="11171" y="19302"/>
                  </a:cubicBezTo>
                  <a:cubicBezTo>
                    <a:pt x="11171" y="19615"/>
                    <a:pt x="11171" y="20241"/>
                    <a:pt x="11717" y="20241"/>
                  </a:cubicBezTo>
                  <a:cubicBezTo>
                    <a:pt x="11717" y="20241"/>
                    <a:pt x="11444" y="18989"/>
                    <a:pt x="12264" y="19302"/>
                  </a:cubicBezTo>
                  <a:cubicBezTo>
                    <a:pt x="13358" y="19615"/>
                    <a:pt x="14452" y="18363"/>
                    <a:pt x="15272" y="17423"/>
                  </a:cubicBezTo>
                  <a:cubicBezTo>
                    <a:pt x="16092" y="16797"/>
                    <a:pt x="16639" y="15858"/>
                    <a:pt x="17459" y="14919"/>
                  </a:cubicBezTo>
                  <a:cubicBezTo>
                    <a:pt x="18279" y="13980"/>
                    <a:pt x="18553" y="12728"/>
                    <a:pt x="19373" y="11476"/>
                  </a:cubicBezTo>
                  <a:cubicBezTo>
                    <a:pt x="19646" y="11163"/>
                    <a:pt x="20467" y="10850"/>
                    <a:pt x="20740" y="10223"/>
                  </a:cubicBezTo>
                  <a:cubicBezTo>
                    <a:pt x="21014" y="9597"/>
                    <a:pt x="21287" y="8345"/>
                    <a:pt x="21287" y="7719"/>
                  </a:cubicBezTo>
                  <a:cubicBezTo>
                    <a:pt x="21014" y="7719"/>
                    <a:pt x="20740" y="7719"/>
                    <a:pt x="20467" y="7719"/>
                  </a:cubicBezTo>
                  <a:cubicBezTo>
                    <a:pt x="20193" y="7719"/>
                    <a:pt x="20193" y="8345"/>
                    <a:pt x="19920" y="8345"/>
                  </a:cubicBezTo>
                  <a:close/>
                  <a:moveTo>
                    <a:pt x="16639" y="12102"/>
                  </a:moveTo>
                  <a:cubicBezTo>
                    <a:pt x="16365" y="12102"/>
                    <a:pt x="16365" y="12728"/>
                    <a:pt x="16365" y="12728"/>
                  </a:cubicBezTo>
                  <a:cubicBezTo>
                    <a:pt x="16092" y="13354"/>
                    <a:pt x="15545" y="13041"/>
                    <a:pt x="15272" y="13354"/>
                  </a:cubicBezTo>
                  <a:cubicBezTo>
                    <a:pt x="14998" y="13354"/>
                    <a:pt x="14998" y="13667"/>
                    <a:pt x="14725" y="13667"/>
                  </a:cubicBezTo>
                  <a:cubicBezTo>
                    <a:pt x="14178" y="13667"/>
                    <a:pt x="13905" y="13041"/>
                    <a:pt x="13905" y="12728"/>
                  </a:cubicBezTo>
                  <a:cubicBezTo>
                    <a:pt x="13631" y="12102"/>
                    <a:pt x="14452" y="11163"/>
                    <a:pt x="14998" y="10850"/>
                  </a:cubicBezTo>
                  <a:cubicBezTo>
                    <a:pt x="15272" y="10536"/>
                    <a:pt x="15819" y="10536"/>
                    <a:pt x="16092" y="10850"/>
                  </a:cubicBezTo>
                  <a:cubicBezTo>
                    <a:pt x="16365" y="11163"/>
                    <a:pt x="17186" y="11789"/>
                    <a:pt x="16639" y="12102"/>
                  </a:cubicBezTo>
                  <a:cubicBezTo>
                    <a:pt x="16365" y="12102"/>
                    <a:pt x="16912" y="11789"/>
                    <a:pt x="16639" y="1210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17" name="Freeform 739"/>
            <p:cNvSpPr/>
            <p:nvPr/>
          </p:nvSpPr>
          <p:spPr>
            <a:xfrm>
              <a:off x="9559214" y="7480841"/>
              <a:ext cx="105588" cy="9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41" h="15465" extrusionOk="0">
                  <a:moveTo>
                    <a:pt x="16765" y="4203"/>
                  </a:moveTo>
                  <a:cubicBezTo>
                    <a:pt x="13442" y="880"/>
                    <a:pt x="6796" y="-2443"/>
                    <a:pt x="3473" y="2542"/>
                  </a:cubicBezTo>
                  <a:cubicBezTo>
                    <a:pt x="150" y="5865"/>
                    <a:pt x="-1512" y="9188"/>
                    <a:pt x="1811" y="12511"/>
                  </a:cubicBezTo>
                  <a:cubicBezTo>
                    <a:pt x="5134" y="19157"/>
                    <a:pt x="6796" y="12511"/>
                    <a:pt x="10119" y="12511"/>
                  </a:cubicBezTo>
                  <a:cubicBezTo>
                    <a:pt x="15103" y="12511"/>
                    <a:pt x="20088" y="5865"/>
                    <a:pt x="16765" y="4203"/>
                  </a:cubicBezTo>
                  <a:cubicBezTo>
                    <a:pt x="15103" y="2542"/>
                    <a:pt x="18426" y="4203"/>
                    <a:pt x="16765" y="420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18" name="Freeform 740"/>
            <p:cNvSpPr/>
            <p:nvPr/>
          </p:nvSpPr>
          <p:spPr>
            <a:xfrm>
              <a:off x="8857271" y="6177096"/>
              <a:ext cx="50461" cy="77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36" extrusionOk="0">
                  <a:moveTo>
                    <a:pt x="8640" y="11536"/>
                  </a:moveTo>
                  <a:cubicBezTo>
                    <a:pt x="8640" y="8836"/>
                    <a:pt x="17280" y="3436"/>
                    <a:pt x="21600" y="736"/>
                  </a:cubicBezTo>
                  <a:cubicBezTo>
                    <a:pt x="17280" y="-1964"/>
                    <a:pt x="8640" y="3436"/>
                    <a:pt x="4320" y="6136"/>
                  </a:cubicBezTo>
                  <a:cubicBezTo>
                    <a:pt x="0" y="8836"/>
                    <a:pt x="0" y="14236"/>
                    <a:pt x="0" y="19636"/>
                  </a:cubicBezTo>
                  <a:cubicBezTo>
                    <a:pt x="8640" y="16936"/>
                    <a:pt x="8640" y="14236"/>
                    <a:pt x="8640" y="1153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19" name="Freeform 741"/>
            <p:cNvSpPr/>
            <p:nvPr/>
          </p:nvSpPr>
          <p:spPr>
            <a:xfrm>
              <a:off x="8810173" y="5749660"/>
              <a:ext cx="343136" cy="46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extrusionOk="0">
                  <a:moveTo>
                    <a:pt x="6789" y="20774"/>
                  </a:moveTo>
                  <a:cubicBezTo>
                    <a:pt x="7406" y="20774"/>
                    <a:pt x="8640" y="19814"/>
                    <a:pt x="9257" y="19334"/>
                  </a:cubicBezTo>
                  <a:cubicBezTo>
                    <a:pt x="10491" y="18854"/>
                    <a:pt x="9257" y="20294"/>
                    <a:pt x="9874" y="20294"/>
                  </a:cubicBezTo>
                  <a:cubicBezTo>
                    <a:pt x="9874" y="20294"/>
                    <a:pt x="14194" y="18374"/>
                    <a:pt x="14194" y="17414"/>
                  </a:cubicBezTo>
                  <a:cubicBezTo>
                    <a:pt x="14194" y="15494"/>
                    <a:pt x="14194" y="13574"/>
                    <a:pt x="15429" y="12134"/>
                  </a:cubicBezTo>
                  <a:cubicBezTo>
                    <a:pt x="16663" y="10214"/>
                    <a:pt x="18514" y="8774"/>
                    <a:pt x="19131" y="7334"/>
                  </a:cubicBezTo>
                  <a:cubicBezTo>
                    <a:pt x="19749" y="5894"/>
                    <a:pt x="19749" y="4934"/>
                    <a:pt x="20366" y="3494"/>
                  </a:cubicBezTo>
                  <a:cubicBezTo>
                    <a:pt x="20366" y="2534"/>
                    <a:pt x="21600" y="1574"/>
                    <a:pt x="21600" y="614"/>
                  </a:cubicBezTo>
                  <a:cubicBezTo>
                    <a:pt x="20366" y="614"/>
                    <a:pt x="19131" y="-346"/>
                    <a:pt x="17897" y="134"/>
                  </a:cubicBezTo>
                  <a:cubicBezTo>
                    <a:pt x="17280" y="134"/>
                    <a:pt x="16046" y="134"/>
                    <a:pt x="16046" y="614"/>
                  </a:cubicBezTo>
                  <a:cubicBezTo>
                    <a:pt x="15429" y="1574"/>
                    <a:pt x="15429" y="2054"/>
                    <a:pt x="15429" y="2534"/>
                  </a:cubicBezTo>
                  <a:cubicBezTo>
                    <a:pt x="14811" y="3974"/>
                    <a:pt x="14194" y="4454"/>
                    <a:pt x="12343" y="4454"/>
                  </a:cubicBezTo>
                  <a:cubicBezTo>
                    <a:pt x="10491" y="3974"/>
                    <a:pt x="8023" y="3494"/>
                    <a:pt x="6171" y="3494"/>
                  </a:cubicBezTo>
                  <a:cubicBezTo>
                    <a:pt x="6171" y="4454"/>
                    <a:pt x="5554" y="6374"/>
                    <a:pt x="8023" y="5894"/>
                  </a:cubicBezTo>
                  <a:cubicBezTo>
                    <a:pt x="10491" y="4934"/>
                    <a:pt x="8640" y="7814"/>
                    <a:pt x="8640" y="8774"/>
                  </a:cubicBezTo>
                  <a:cubicBezTo>
                    <a:pt x="8640" y="9254"/>
                    <a:pt x="8640" y="9734"/>
                    <a:pt x="9257" y="10214"/>
                  </a:cubicBezTo>
                  <a:cubicBezTo>
                    <a:pt x="9874" y="10694"/>
                    <a:pt x="9874" y="11174"/>
                    <a:pt x="9874" y="11654"/>
                  </a:cubicBezTo>
                  <a:cubicBezTo>
                    <a:pt x="9874" y="12614"/>
                    <a:pt x="9874" y="14054"/>
                    <a:pt x="9257" y="15014"/>
                  </a:cubicBezTo>
                  <a:cubicBezTo>
                    <a:pt x="9257" y="15494"/>
                    <a:pt x="8023" y="14534"/>
                    <a:pt x="8023" y="14534"/>
                  </a:cubicBezTo>
                  <a:cubicBezTo>
                    <a:pt x="6789" y="14534"/>
                    <a:pt x="6789" y="15494"/>
                    <a:pt x="6171" y="15014"/>
                  </a:cubicBezTo>
                  <a:cubicBezTo>
                    <a:pt x="6171" y="14534"/>
                    <a:pt x="5554" y="14054"/>
                    <a:pt x="4937" y="13574"/>
                  </a:cubicBezTo>
                  <a:cubicBezTo>
                    <a:pt x="4320" y="13574"/>
                    <a:pt x="4320" y="14534"/>
                    <a:pt x="3703" y="15014"/>
                  </a:cubicBezTo>
                  <a:cubicBezTo>
                    <a:pt x="3703" y="15014"/>
                    <a:pt x="2469" y="15014"/>
                    <a:pt x="2469" y="15014"/>
                  </a:cubicBezTo>
                  <a:cubicBezTo>
                    <a:pt x="1234" y="15014"/>
                    <a:pt x="1851" y="15974"/>
                    <a:pt x="1851" y="16454"/>
                  </a:cubicBezTo>
                  <a:cubicBezTo>
                    <a:pt x="2469" y="17894"/>
                    <a:pt x="1851" y="17414"/>
                    <a:pt x="0" y="18374"/>
                  </a:cubicBezTo>
                  <a:cubicBezTo>
                    <a:pt x="1234" y="19334"/>
                    <a:pt x="2469" y="19814"/>
                    <a:pt x="3086" y="21254"/>
                  </a:cubicBezTo>
                  <a:cubicBezTo>
                    <a:pt x="3703" y="20774"/>
                    <a:pt x="4320" y="20294"/>
                    <a:pt x="4937" y="19814"/>
                  </a:cubicBezTo>
                  <a:cubicBezTo>
                    <a:pt x="6171" y="19334"/>
                    <a:pt x="6171" y="20294"/>
                    <a:pt x="6789" y="20774"/>
                  </a:cubicBezTo>
                  <a:cubicBezTo>
                    <a:pt x="7406" y="20774"/>
                    <a:pt x="6171" y="20294"/>
                    <a:pt x="6789" y="2077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20" name="Freeform 742"/>
            <p:cNvSpPr/>
            <p:nvPr/>
          </p:nvSpPr>
          <p:spPr>
            <a:xfrm>
              <a:off x="8972644" y="5364788"/>
              <a:ext cx="590338" cy="46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1600" extrusionOk="0">
                  <a:moveTo>
                    <a:pt x="3554" y="17760"/>
                  </a:moveTo>
                  <a:cubicBezTo>
                    <a:pt x="3891" y="17760"/>
                    <a:pt x="4904" y="17280"/>
                    <a:pt x="5242" y="17760"/>
                  </a:cubicBezTo>
                  <a:cubicBezTo>
                    <a:pt x="5242" y="18240"/>
                    <a:pt x="6254" y="18240"/>
                    <a:pt x="6254" y="18240"/>
                  </a:cubicBezTo>
                  <a:cubicBezTo>
                    <a:pt x="6592" y="17280"/>
                    <a:pt x="6254" y="16320"/>
                    <a:pt x="6592" y="15840"/>
                  </a:cubicBezTo>
                  <a:cubicBezTo>
                    <a:pt x="6592" y="15360"/>
                    <a:pt x="7267" y="13920"/>
                    <a:pt x="7941" y="14400"/>
                  </a:cubicBezTo>
                  <a:cubicBezTo>
                    <a:pt x="8616" y="14400"/>
                    <a:pt x="8954" y="15360"/>
                    <a:pt x="9629" y="15840"/>
                  </a:cubicBezTo>
                  <a:cubicBezTo>
                    <a:pt x="10304" y="16320"/>
                    <a:pt x="10979" y="16320"/>
                    <a:pt x="11654" y="16320"/>
                  </a:cubicBezTo>
                  <a:cubicBezTo>
                    <a:pt x="11991" y="16320"/>
                    <a:pt x="12666" y="16800"/>
                    <a:pt x="12666" y="16320"/>
                  </a:cubicBezTo>
                  <a:cubicBezTo>
                    <a:pt x="13004" y="15840"/>
                    <a:pt x="13004" y="13920"/>
                    <a:pt x="13342" y="14400"/>
                  </a:cubicBezTo>
                  <a:cubicBezTo>
                    <a:pt x="14016" y="14880"/>
                    <a:pt x="14016" y="14880"/>
                    <a:pt x="14691" y="14880"/>
                  </a:cubicBezTo>
                  <a:cubicBezTo>
                    <a:pt x="15366" y="14400"/>
                    <a:pt x="15704" y="14880"/>
                    <a:pt x="16379" y="14880"/>
                  </a:cubicBezTo>
                  <a:cubicBezTo>
                    <a:pt x="17054" y="14880"/>
                    <a:pt x="17391" y="13440"/>
                    <a:pt x="18066" y="13920"/>
                  </a:cubicBezTo>
                  <a:cubicBezTo>
                    <a:pt x="18404" y="13920"/>
                    <a:pt x="19079" y="14880"/>
                    <a:pt x="19754" y="14400"/>
                  </a:cubicBezTo>
                  <a:cubicBezTo>
                    <a:pt x="21104" y="13440"/>
                    <a:pt x="19416" y="12480"/>
                    <a:pt x="19079" y="11520"/>
                  </a:cubicBezTo>
                  <a:cubicBezTo>
                    <a:pt x="18741" y="10560"/>
                    <a:pt x="18741" y="10080"/>
                    <a:pt x="18066" y="9600"/>
                  </a:cubicBezTo>
                  <a:cubicBezTo>
                    <a:pt x="17391" y="9120"/>
                    <a:pt x="17054" y="8640"/>
                    <a:pt x="16716" y="7680"/>
                  </a:cubicBezTo>
                  <a:cubicBezTo>
                    <a:pt x="16716" y="6720"/>
                    <a:pt x="16041" y="6720"/>
                    <a:pt x="15366" y="6240"/>
                  </a:cubicBezTo>
                  <a:cubicBezTo>
                    <a:pt x="15366" y="6240"/>
                    <a:pt x="15366" y="5760"/>
                    <a:pt x="15029" y="5760"/>
                  </a:cubicBezTo>
                  <a:cubicBezTo>
                    <a:pt x="15029" y="5760"/>
                    <a:pt x="14354" y="5760"/>
                    <a:pt x="14354" y="5760"/>
                  </a:cubicBezTo>
                  <a:cubicBezTo>
                    <a:pt x="14016" y="5280"/>
                    <a:pt x="14354" y="3360"/>
                    <a:pt x="14354" y="2880"/>
                  </a:cubicBezTo>
                  <a:cubicBezTo>
                    <a:pt x="14354" y="1920"/>
                    <a:pt x="13679" y="1440"/>
                    <a:pt x="13342" y="480"/>
                  </a:cubicBezTo>
                  <a:cubicBezTo>
                    <a:pt x="13342" y="480"/>
                    <a:pt x="13342" y="0"/>
                    <a:pt x="13342" y="0"/>
                  </a:cubicBezTo>
                  <a:cubicBezTo>
                    <a:pt x="13004" y="0"/>
                    <a:pt x="12666" y="0"/>
                    <a:pt x="12329" y="0"/>
                  </a:cubicBezTo>
                  <a:cubicBezTo>
                    <a:pt x="11654" y="480"/>
                    <a:pt x="11654" y="480"/>
                    <a:pt x="11316" y="1440"/>
                  </a:cubicBezTo>
                  <a:cubicBezTo>
                    <a:pt x="11316" y="2880"/>
                    <a:pt x="8954" y="4800"/>
                    <a:pt x="8279" y="4800"/>
                  </a:cubicBezTo>
                  <a:cubicBezTo>
                    <a:pt x="7941" y="4800"/>
                    <a:pt x="6592" y="4800"/>
                    <a:pt x="6929" y="5280"/>
                  </a:cubicBezTo>
                  <a:cubicBezTo>
                    <a:pt x="7267" y="6240"/>
                    <a:pt x="6254" y="7200"/>
                    <a:pt x="5917" y="7200"/>
                  </a:cubicBezTo>
                  <a:cubicBezTo>
                    <a:pt x="5242" y="7680"/>
                    <a:pt x="4566" y="8160"/>
                    <a:pt x="3891" y="8160"/>
                  </a:cubicBezTo>
                  <a:cubicBezTo>
                    <a:pt x="3217" y="8640"/>
                    <a:pt x="3217" y="7680"/>
                    <a:pt x="2542" y="8160"/>
                  </a:cubicBezTo>
                  <a:cubicBezTo>
                    <a:pt x="1867" y="8640"/>
                    <a:pt x="1529" y="8160"/>
                    <a:pt x="1529" y="8640"/>
                  </a:cubicBezTo>
                  <a:cubicBezTo>
                    <a:pt x="1192" y="9600"/>
                    <a:pt x="854" y="10560"/>
                    <a:pt x="517" y="11040"/>
                  </a:cubicBezTo>
                  <a:cubicBezTo>
                    <a:pt x="-496" y="12960"/>
                    <a:pt x="179" y="14400"/>
                    <a:pt x="854" y="16320"/>
                  </a:cubicBezTo>
                  <a:cubicBezTo>
                    <a:pt x="1192" y="17280"/>
                    <a:pt x="1192" y="17760"/>
                    <a:pt x="1529" y="18720"/>
                  </a:cubicBezTo>
                  <a:cubicBezTo>
                    <a:pt x="2204" y="19680"/>
                    <a:pt x="2542" y="20160"/>
                    <a:pt x="2542" y="21600"/>
                  </a:cubicBezTo>
                  <a:cubicBezTo>
                    <a:pt x="2542" y="21120"/>
                    <a:pt x="2879" y="17760"/>
                    <a:pt x="3554" y="177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21" name="Freeform 743"/>
            <p:cNvSpPr/>
            <p:nvPr/>
          </p:nvSpPr>
          <p:spPr>
            <a:xfrm>
              <a:off x="8273536" y="4695525"/>
              <a:ext cx="1138808" cy="857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extrusionOk="0">
                  <a:moveTo>
                    <a:pt x="14487" y="21337"/>
                  </a:moveTo>
                  <a:cubicBezTo>
                    <a:pt x="14672" y="21073"/>
                    <a:pt x="14856" y="21600"/>
                    <a:pt x="15041" y="21600"/>
                  </a:cubicBezTo>
                  <a:cubicBezTo>
                    <a:pt x="15410" y="21337"/>
                    <a:pt x="15780" y="21073"/>
                    <a:pt x="16149" y="20810"/>
                  </a:cubicBezTo>
                  <a:cubicBezTo>
                    <a:pt x="16333" y="20810"/>
                    <a:pt x="16887" y="20546"/>
                    <a:pt x="16887" y="20020"/>
                  </a:cubicBezTo>
                  <a:cubicBezTo>
                    <a:pt x="16887" y="19493"/>
                    <a:pt x="17072" y="19756"/>
                    <a:pt x="17441" y="19493"/>
                  </a:cubicBezTo>
                  <a:cubicBezTo>
                    <a:pt x="17995" y="19493"/>
                    <a:pt x="18733" y="18702"/>
                    <a:pt x="19103" y="17912"/>
                  </a:cubicBezTo>
                  <a:cubicBezTo>
                    <a:pt x="19287" y="17649"/>
                    <a:pt x="19287" y="17385"/>
                    <a:pt x="19472" y="17122"/>
                  </a:cubicBezTo>
                  <a:cubicBezTo>
                    <a:pt x="19656" y="16859"/>
                    <a:pt x="20026" y="16859"/>
                    <a:pt x="20395" y="16859"/>
                  </a:cubicBezTo>
                  <a:cubicBezTo>
                    <a:pt x="20395" y="16332"/>
                    <a:pt x="20026" y="16068"/>
                    <a:pt x="19841" y="15541"/>
                  </a:cubicBezTo>
                  <a:cubicBezTo>
                    <a:pt x="19841" y="15278"/>
                    <a:pt x="20026" y="14488"/>
                    <a:pt x="19472" y="14488"/>
                  </a:cubicBezTo>
                  <a:cubicBezTo>
                    <a:pt x="19287" y="14488"/>
                    <a:pt x="19841" y="13961"/>
                    <a:pt x="19656" y="13698"/>
                  </a:cubicBezTo>
                  <a:cubicBezTo>
                    <a:pt x="19656" y="12907"/>
                    <a:pt x="19841" y="12644"/>
                    <a:pt x="20026" y="12117"/>
                  </a:cubicBezTo>
                  <a:cubicBezTo>
                    <a:pt x="20026" y="11590"/>
                    <a:pt x="20395" y="11590"/>
                    <a:pt x="20395" y="11063"/>
                  </a:cubicBezTo>
                  <a:cubicBezTo>
                    <a:pt x="20395" y="10800"/>
                    <a:pt x="20580" y="10537"/>
                    <a:pt x="20764" y="10537"/>
                  </a:cubicBezTo>
                  <a:cubicBezTo>
                    <a:pt x="21318" y="10537"/>
                    <a:pt x="21318" y="10537"/>
                    <a:pt x="21318" y="10010"/>
                  </a:cubicBezTo>
                  <a:cubicBezTo>
                    <a:pt x="21318" y="8429"/>
                    <a:pt x="21318" y="7112"/>
                    <a:pt x="21318" y="5532"/>
                  </a:cubicBezTo>
                  <a:cubicBezTo>
                    <a:pt x="21318" y="5005"/>
                    <a:pt x="20580" y="4741"/>
                    <a:pt x="20210" y="4478"/>
                  </a:cubicBezTo>
                  <a:cubicBezTo>
                    <a:pt x="18364" y="3161"/>
                    <a:pt x="16518" y="1580"/>
                    <a:pt x="14672" y="263"/>
                  </a:cubicBezTo>
                  <a:cubicBezTo>
                    <a:pt x="14487" y="263"/>
                    <a:pt x="14487" y="0"/>
                    <a:pt x="14303" y="0"/>
                  </a:cubicBezTo>
                  <a:cubicBezTo>
                    <a:pt x="14118" y="263"/>
                    <a:pt x="13749" y="527"/>
                    <a:pt x="13564" y="527"/>
                  </a:cubicBezTo>
                  <a:cubicBezTo>
                    <a:pt x="13380" y="790"/>
                    <a:pt x="13010" y="1317"/>
                    <a:pt x="12826" y="1317"/>
                  </a:cubicBezTo>
                  <a:cubicBezTo>
                    <a:pt x="12641" y="1317"/>
                    <a:pt x="12456" y="790"/>
                    <a:pt x="12087" y="527"/>
                  </a:cubicBezTo>
                  <a:cubicBezTo>
                    <a:pt x="11903" y="263"/>
                    <a:pt x="11718" y="263"/>
                    <a:pt x="11533" y="263"/>
                  </a:cubicBezTo>
                  <a:cubicBezTo>
                    <a:pt x="11164" y="0"/>
                    <a:pt x="10980" y="0"/>
                    <a:pt x="10610" y="263"/>
                  </a:cubicBezTo>
                  <a:cubicBezTo>
                    <a:pt x="9318" y="1317"/>
                    <a:pt x="8026" y="2634"/>
                    <a:pt x="6733" y="3688"/>
                  </a:cubicBezTo>
                  <a:cubicBezTo>
                    <a:pt x="6180" y="4215"/>
                    <a:pt x="5626" y="4741"/>
                    <a:pt x="5072" y="5532"/>
                  </a:cubicBezTo>
                  <a:cubicBezTo>
                    <a:pt x="4887" y="5795"/>
                    <a:pt x="4703" y="5795"/>
                    <a:pt x="4518" y="5795"/>
                  </a:cubicBezTo>
                  <a:cubicBezTo>
                    <a:pt x="3964" y="5795"/>
                    <a:pt x="3780" y="5795"/>
                    <a:pt x="3780" y="6585"/>
                  </a:cubicBezTo>
                  <a:cubicBezTo>
                    <a:pt x="3780" y="7376"/>
                    <a:pt x="3780" y="8166"/>
                    <a:pt x="3780" y="8956"/>
                  </a:cubicBezTo>
                  <a:cubicBezTo>
                    <a:pt x="3780" y="9746"/>
                    <a:pt x="3595" y="10537"/>
                    <a:pt x="3226" y="11063"/>
                  </a:cubicBezTo>
                  <a:cubicBezTo>
                    <a:pt x="3041" y="11327"/>
                    <a:pt x="2487" y="11327"/>
                    <a:pt x="2303" y="11327"/>
                  </a:cubicBezTo>
                  <a:cubicBezTo>
                    <a:pt x="1933" y="11327"/>
                    <a:pt x="1564" y="11327"/>
                    <a:pt x="1195" y="11327"/>
                  </a:cubicBezTo>
                  <a:cubicBezTo>
                    <a:pt x="826" y="11327"/>
                    <a:pt x="456" y="11590"/>
                    <a:pt x="87" y="11590"/>
                  </a:cubicBezTo>
                  <a:cubicBezTo>
                    <a:pt x="-282" y="11590"/>
                    <a:pt x="641" y="13434"/>
                    <a:pt x="641" y="13434"/>
                  </a:cubicBezTo>
                  <a:cubicBezTo>
                    <a:pt x="826" y="14224"/>
                    <a:pt x="1010" y="14751"/>
                    <a:pt x="1564" y="15015"/>
                  </a:cubicBezTo>
                  <a:cubicBezTo>
                    <a:pt x="1564" y="15015"/>
                    <a:pt x="1749" y="14751"/>
                    <a:pt x="1749" y="14751"/>
                  </a:cubicBezTo>
                  <a:cubicBezTo>
                    <a:pt x="1933" y="15015"/>
                    <a:pt x="1933" y="15805"/>
                    <a:pt x="2303" y="15278"/>
                  </a:cubicBezTo>
                  <a:cubicBezTo>
                    <a:pt x="2672" y="14751"/>
                    <a:pt x="3041" y="16068"/>
                    <a:pt x="3226" y="16332"/>
                  </a:cubicBezTo>
                  <a:cubicBezTo>
                    <a:pt x="3226" y="16068"/>
                    <a:pt x="3410" y="15541"/>
                    <a:pt x="3410" y="15278"/>
                  </a:cubicBezTo>
                  <a:cubicBezTo>
                    <a:pt x="3410" y="15015"/>
                    <a:pt x="3595" y="14751"/>
                    <a:pt x="3595" y="14488"/>
                  </a:cubicBezTo>
                  <a:cubicBezTo>
                    <a:pt x="3780" y="13698"/>
                    <a:pt x="3780" y="13698"/>
                    <a:pt x="4333" y="13434"/>
                  </a:cubicBezTo>
                  <a:cubicBezTo>
                    <a:pt x="4518" y="13171"/>
                    <a:pt x="4703" y="13171"/>
                    <a:pt x="4887" y="13171"/>
                  </a:cubicBezTo>
                  <a:cubicBezTo>
                    <a:pt x="5072" y="12907"/>
                    <a:pt x="5256" y="13434"/>
                    <a:pt x="5441" y="13434"/>
                  </a:cubicBezTo>
                  <a:cubicBezTo>
                    <a:pt x="5810" y="13434"/>
                    <a:pt x="5995" y="13698"/>
                    <a:pt x="6180" y="13961"/>
                  </a:cubicBezTo>
                  <a:cubicBezTo>
                    <a:pt x="6364" y="14224"/>
                    <a:pt x="6549" y="14224"/>
                    <a:pt x="6918" y="14224"/>
                  </a:cubicBezTo>
                  <a:cubicBezTo>
                    <a:pt x="7472" y="13698"/>
                    <a:pt x="7656" y="14488"/>
                    <a:pt x="8210" y="14488"/>
                  </a:cubicBezTo>
                  <a:cubicBezTo>
                    <a:pt x="8764" y="14488"/>
                    <a:pt x="9318" y="13961"/>
                    <a:pt x="9872" y="13961"/>
                  </a:cubicBezTo>
                  <a:cubicBezTo>
                    <a:pt x="10241" y="13961"/>
                    <a:pt x="10980" y="14224"/>
                    <a:pt x="11533" y="13961"/>
                  </a:cubicBezTo>
                  <a:cubicBezTo>
                    <a:pt x="11718" y="13961"/>
                    <a:pt x="11903" y="13698"/>
                    <a:pt x="12087" y="13434"/>
                  </a:cubicBezTo>
                  <a:cubicBezTo>
                    <a:pt x="12456" y="13171"/>
                    <a:pt x="12272" y="12907"/>
                    <a:pt x="12272" y="12380"/>
                  </a:cubicBezTo>
                  <a:cubicBezTo>
                    <a:pt x="12272" y="11063"/>
                    <a:pt x="13195" y="10273"/>
                    <a:pt x="13933" y="9220"/>
                  </a:cubicBezTo>
                  <a:cubicBezTo>
                    <a:pt x="14118" y="8956"/>
                    <a:pt x="13933" y="8429"/>
                    <a:pt x="13933" y="8166"/>
                  </a:cubicBezTo>
                  <a:cubicBezTo>
                    <a:pt x="13933" y="7376"/>
                    <a:pt x="13933" y="6849"/>
                    <a:pt x="13933" y="6059"/>
                  </a:cubicBezTo>
                  <a:cubicBezTo>
                    <a:pt x="14118" y="5532"/>
                    <a:pt x="14303" y="4741"/>
                    <a:pt x="14303" y="4215"/>
                  </a:cubicBezTo>
                  <a:cubicBezTo>
                    <a:pt x="14118" y="3688"/>
                    <a:pt x="13933" y="3161"/>
                    <a:pt x="13749" y="2898"/>
                  </a:cubicBezTo>
                  <a:cubicBezTo>
                    <a:pt x="13380" y="2107"/>
                    <a:pt x="13564" y="1317"/>
                    <a:pt x="13564" y="527"/>
                  </a:cubicBezTo>
                  <a:cubicBezTo>
                    <a:pt x="13564" y="1317"/>
                    <a:pt x="13564" y="1844"/>
                    <a:pt x="13564" y="2371"/>
                  </a:cubicBezTo>
                  <a:cubicBezTo>
                    <a:pt x="13564" y="2898"/>
                    <a:pt x="14118" y="3688"/>
                    <a:pt x="14118" y="4215"/>
                  </a:cubicBezTo>
                  <a:cubicBezTo>
                    <a:pt x="14303" y="5005"/>
                    <a:pt x="13933" y="6059"/>
                    <a:pt x="13933" y="6849"/>
                  </a:cubicBezTo>
                  <a:cubicBezTo>
                    <a:pt x="13933" y="7376"/>
                    <a:pt x="14118" y="8429"/>
                    <a:pt x="13933" y="9220"/>
                  </a:cubicBezTo>
                  <a:cubicBezTo>
                    <a:pt x="13749" y="9746"/>
                    <a:pt x="13010" y="10273"/>
                    <a:pt x="12826" y="10800"/>
                  </a:cubicBezTo>
                  <a:cubicBezTo>
                    <a:pt x="12456" y="11063"/>
                    <a:pt x="12272" y="11590"/>
                    <a:pt x="12272" y="12117"/>
                  </a:cubicBezTo>
                  <a:cubicBezTo>
                    <a:pt x="12087" y="12907"/>
                    <a:pt x="12456" y="13171"/>
                    <a:pt x="12641" y="13961"/>
                  </a:cubicBezTo>
                  <a:cubicBezTo>
                    <a:pt x="12641" y="14224"/>
                    <a:pt x="12826" y="14224"/>
                    <a:pt x="13010" y="14488"/>
                  </a:cubicBezTo>
                  <a:cubicBezTo>
                    <a:pt x="13380" y="14751"/>
                    <a:pt x="13564" y="15015"/>
                    <a:pt x="13564" y="15541"/>
                  </a:cubicBezTo>
                  <a:cubicBezTo>
                    <a:pt x="13564" y="16068"/>
                    <a:pt x="13564" y="16595"/>
                    <a:pt x="13564" y="17122"/>
                  </a:cubicBezTo>
                  <a:cubicBezTo>
                    <a:pt x="13564" y="17385"/>
                    <a:pt x="13749" y="17912"/>
                    <a:pt x="13933" y="18439"/>
                  </a:cubicBezTo>
                  <a:cubicBezTo>
                    <a:pt x="13380" y="18439"/>
                    <a:pt x="12087" y="18439"/>
                    <a:pt x="13010" y="19493"/>
                  </a:cubicBezTo>
                  <a:cubicBezTo>
                    <a:pt x="13380" y="19756"/>
                    <a:pt x="13564" y="20020"/>
                    <a:pt x="13749" y="20546"/>
                  </a:cubicBezTo>
                  <a:cubicBezTo>
                    <a:pt x="13749" y="20810"/>
                    <a:pt x="13933" y="21073"/>
                    <a:pt x="13933" y="21337"/>
                  </a:cubicBezTo>
                  <a:cubicBezTo>
                    <a:pt x="13933" y="21600"/>
                    <a:pt x="14487" y="21337"/>
                    <a:pt x="14487" y="21337"/>
                  </a:cubicBezTo>
                  <a:cubicBezTo>
                    <a:pt x="14856" y="21073"/>
                    <a:pt x="14487" y="21337"/>
                    <a:pt x="14487" y="2133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22" name="Freeform 744"/>
            <p:cNvSpPr/>
            <p:nvPr/>
          </p:nvSpPr>
          <p:spPr>
            <a:xfrm>
              <a:off x="9308444" y="4716885"/>
              <a:ext cx="803622" cy="104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11" extrusionOk="0">
                  <a:moveTo>
                    <a:pt x="1390" y="8341"/>
                  </a:moveTo>
                  <a:cubicBezTo>
                    <a:pt x="1390" y="8341"/>
                    <a:pt x="1390" y="8554"/>
                    <a:pt x="1390" y="8768"/>
                  </a:cubicBezTo>
                  <a:cubicBezTo>
                    <a:pt x="1127" y="8982"/>
                    <a:pt x="864" y="8982"/>
                    <a:pt x="864" y="9196"/>
                  </a:cubicBezTo>
                  <a:cubicBezTo>
                    <a:pt x="864" y="9624"/>
                    <a:pt x="337" y="10051"/>
                    <a:pt x="337" y="10479"/>
                  </a:cubicBezTo>
                  <a:cubicBezTo>
                    <a:pt x="337" y="10693"/>
                    <a:pt x="600" y="10907"/>
                    <a:pt x="337" y="10907"/>
                  </a:cubicBezTo>
                  <a:cubicBezTo>
                    <a:pt x="337" y="11121"/>
                    <a:pt x="-190" y="11335"/>
                    <a:pt x="73" y="11335"/>
                  </a:cubicBezTo>
                  <a:cubicBezTo>
                    <a:pt x="864" y="11335"/>
                    <a:pt x="600" y="12190"/>
                    <a:pt x="864" y="12404"/>
                  </a:cubicBezTo>
                  <a:cubicBezTo>
                    <a:pt x="864" y="12618"/>
                    <a:pt x="1127" y="12618"/>
                    <a:pt x="1390" y="12832"/>
                  </a:cubicBezTo>
                  <a:cubicBezTo>
                    <a:pt x="1390" y="13046"/>
                    <a:pt x="1390" y="13259"/>
                    <a:pt x="1390" y="13473"/>
                  </a:cubicBezTo>
                  <a:cubicBezTo>
                    <a:pt x="1654" y="13901"/>
                    <a:pt x="2181" y="14115"/>
                    <a:pt x="2181" y="14543"/>
                  </a:cubicBezTo>
                  <a:cubicBezTo>
                    <a:pt x="2181" y="14756"/>
                    <a:pt x="1917" y="15826"/>
                    <a:pt x="2181" y="15826"/>
                  </a:cubicBezTo>
                  <a:cubicBezTo>
                    <a:pt x="2971" y="15826"/>
                    <a:pt x="3234" y="16040"/>
                    <a:pt x="3761" y="16253"/>
                  </a:cubicBezTo>
                  <a:cubicBezTo>
                    <a:pt x="4288" y="16467"/>
                    <a:pt x="4025" y="17109"/>
                    <a:pt x="4551" y="17323"/>
                  </a:cubicBezTo>
                  <a:cubicBezTo>
                    <a:pt x="4815" y="17537"/>
                    <a:pt x="5605" y="17537"/>
                    <a:pt x="5605" y="17964"/>
                  </a:cubicBezTo>
                  <a:cubicBezTo>
                    <a:pt x="5605" y="18392"/>
                    <a:pt x="6395" y="18606"/>
                    <a:pt x="6659" y="18820"/>
                  </a:cubicBezTo>
                  <a:cubicBezTo>
                    <a:pt x="6659" y="19034"/>
                    <a:pt x="6659" y="19248"/>
                    <a:pt x="6659" y="19461"/>
                  </a:cubicBezTo>
                  <a:cubicBezTo>
                    <a:pt x="6922" y="19461"/>
                    <a:pt x="7186" y="19675"/>
                    <a:pt x="7186" y="19675"/>
                  </a:cubicBezTo>
                  <a:cubicBezTo>
                    <a:pt x="7449" y="19889"/>
                    <a:pt x="7712" y="20317"/>
                    <a:pt x="8239" y="20531"/>
                  </a:cubicBezTo>
                  <a:cubicBezTo>
                    <a:pt x="8503" y="20745"/>
                    <a:pt x="8503" y="19889"/>
                    <a:pt x="9030" y="20317"/>
                  </a:cubicBezTo>
                  <a:cubicBezTo>
                    <a:pt x="9556" y="20531"/>
                    <a:pt x="9556" y="20103"/>
                    <a:pt x="10083" y="20103"/>
                  </a:cubicBezTo>
                  <a:cubicBezTo>
                    <a:pt x="10610" y="20317"/>
                    <a:pt x="10873" y="20958"/>
                    <a:pt x="11400" y="21386"/>
                  </a:cubicBezTo>
                  <a:cubicBezTo>
                    <a:pt x="11927" y="20317"/>
                    <a:pt x="12717" y="21600"/>
                    <a:pt x="13244" y="21386"/>
                  </a:cubicBezTo>
                  <a:cubicBezTo>
                    <a:pt x="13508" y="21172"/>
                    <a:pt x="13771" y="20958"/>
                    <a:pt x="14298" y="20958"/>
                  </a:cubicBezTo>
                  <a:cubicBezTo>
                    <a:pt x="14561" y="20958"/>
                    <a:pt x="15088" y="20958"/>
                    <a:pt x="15351" y="20745"/>
                  </a:cubicBezTo>
                  <a:cubicBezTo>
                    <a:pt x="15878" y="19889"/>
                    <a:pt x="16932" y="19461"/>
                    <a:pt x="17986" y="20103"/>
                  </a:cubicBezTo>
                  <a:cubicBezTo>
                    <a:pt x="17986" y="19889"/>
                    <a:pt x="17986" y="19675"/>
                    <a:pt x="17986" y="19461"/>
                  </a:cubicBezTo>
                  <a:cubicBezTo>
                    <a:pt x="17986" y="19248"/>
                    <a:pt x="17195" y="19248"/>
                    <a:pt x="17195" y="19248"/>
                  </a:cubicBezTo>
                  <a:cubicBezTo>
                    <a:pt x="16669" y="18820"/>
                    <a:pt x="16405" y="18178"/>
                    <a:pt x="15878" y="17750"/>
                  </a:cubicBezTo>
                  <a:cubicBezTo>
                    <a:pt x="15615" y="17537"/>
                    <a:pt x="15615" y="17323"/>
                    <a:pt x="15351" y="17109"/>
                  </a:cubicBezTo>
                  <a:cubicBezTo>
                    <a:pt x="15088" y="16895"/>
                    <a:pt x="14825" y="16895"/>
                    <a:pt x="14561" y="16681"/>
                  </a:cubicBezTo>
                  <a:cubicBezTo>
                    <a:pt x="13771" y="16040"/>
                    <a:pt x="15351" y="16040"/>
                    <a:pt x="15351" y="16040"/>
                  </a:cubicBezTo>
                  <a:cubicBezTo>
                    <a:pt x="15878" y="15826"/>
                    <a:pt x="15615" y="14756"/>
                    <a:pt x="15878" y="14329"/>
                  </a:cubicBezTo>
                  <a:cubicBezTo>
                    <a:pt x="15878" y="14115"/>
                    <a:pt x="15878" y="13687"/>
                    <a:pt x="16142" y="13687"/>
                  </a:cubicBezTo>
                  <a:cubicBezTo>
                    <a:pt x="16405" y="13473"/>
                    <a:pt x="16932" y="13473"/>
                    <a:pt x="16932" y="13259"/>
                  </a:cubicBezTo>
                  <a:cubicBezTo>
                    <a:pt x="16932" y="13046"/>
                    <a:pt x="16932" y="12832"/>
                    <a:pt x="16932" y="12404"/>
                  </a:cubicBezTo>
                  <a:cubicBezTo>
                    <a:pt x="16932" y="12190"/>
                    <a:pt x="17195" y="11976"/>
                    <a:pt x="17459" y="11762"/>
                  </a:cubicBezTo>
                  <a:cubicBezTo>
                    <a:pt x="17722" y="11335"/>
                    <a:pt x="18249" y="11549"/>
                    <a:pt x="18512" y="11121"/>
                  </a:cubicBezTo>
                  <a:cubicBezTo>
                    <a:pt x="18512" y="10693"/>
                    <a:pt x="18776" y="10265"/>
                    <a:pt x="18776" y="9624"/>
                  </a:cubicBezTo>
                  <a:cubicBezTo>
                    <a:pt x="18776" y="9410"/>
                    <a:pt x="18776" y="9196"/>
                    <a:pt x="18776" y="8982"/>
                  </a:cubicBezTo>
                  <a:cubicBezTo>
                    <a:pt x="18776" y="8554"/>
                    <a:pt x="19303" y="8127"/>
                    <a:pt x="19303" y="7913"/>
                  </a:cubicBezTo>
                  <a:cubicBezTo>
                    <a:pt x="19303" y="7057"/>
                    <a:pt x="19566" y="6416"/>
                    <a:pt x="20620" y="6202"/>
                  </a:cubicBezTo>
                  <a:cubicBezTo>
                    <a:pt x="20883" y="6202"/>
                    <a:pt x="21147" y="6202"/>
                    <a:pt x="21410" y="5774"/>
                  </a:cubicBezTo>
                  <a:cubicBezTo>
                    <a:pt x="21410" y="5560"/>
                    <a:pt x="20883" y="5133"/>
                    <a:pt x="20620" y="4919"/>
                  </a:cubicBezTo>
                  <a:cubicBezTo>
                    <a:pt x="20093" y="4491"/>
                    <a:pt x="19830" y="4063"/>
                    <a:pt x="19830" y="3636"/>
                  </a:cubicBezTo>
                  <a:cubicBezTo>
                    <a:pt x="19830" y="3422"/>
                    <a:pt x="19566" y="2352"/>
                    <a:pt x="19830" y="2352"/>
                  </a:cubicBezTo>
                  <a:cubicBezTo>
                    <a:pt x="20093" y="2139"/>
                    <a:pt x="19830" y="2139"/>
                    <a:pt x="19566" y="1925"/>
                  </a:cubicBezTo>
                  <a:cubicBezTo>
                    <a:pt x="19303" y="1711"/>
                    <a:pt x="19303" y="1497"/>
                    <a:pt x="19303" y="1069"/>
                  </a:cubicBezTo>
                  <a:cubicBezTo>
                    <a:pt x="18776" y="642"/>
                    <a:pt x="17986" y="428"/>
                    <a:pt x="17722" y="0"/>
                  </a:cubicBezTo>
                  <a:cubicBezTo>
                    <a:pt x="17459" y="0"/>
                    <a:pt x="16932" y="214"/>
                    <a:pt x="16669" y="428"/>
                  </a:cubicBezTo>
                  <a:cubicBezTo>
                    <a:pt x="16405" y="1069"/>
                    <a:pt x="15878" y="642"/>
                    <a:pt x="15615" y="1069"/>
                  </a:cubicBezTo>
                  <a:cubicBezTo>
                    <a:pt x="15351" y="1925"/>
                    <a:pt x="15088" y="1069"/>
                    <a:pt x="14561" y="1069"/>
                  </a:cubicBezTo>
                  <a:cubicBezTo>
                    <a:pt x="13508" y="1069"/>
                    <a:pt x="12717" y="1069"/>
                    <a:pt x="11927" y="1069"/>
                  </a:cubicBezTo>
                  <a:cubicBezTo>
                    <a:pt x="9556" y="1069"/>
                    <a:pt x="6922" y="1069"/>
                    <a:pt x="4288" y="1069"/>
                  </a:cubicBezTo>
                  <a:cubicBezTo>
                    <a:pt x="3761" y="1069"/>
                    <a:pt x="4025" y="2566"/>
                    <a:pt x="4025" y="2994"/>
                  </a:cubicBezTo>
                  <a:cubicBezTo>
                    <a:pt x="4025" y="3422"/>
                    <a:pt x="3761" y="3422"/>
                    <a:pt x="3234" y="3422"/>
                  </a:cubicBezTo>
                  <a:cubicBezTo>
                    <a:pt x="2444" y="3422"/>
                    <a:pt x="2708" y="3422"/>
                    <a:pt x="2708" y="3850"/>
                  </a:cubicBezTo>
                  <a:cubicBezTo>
                    <a:pt x="2708" y="4919"/>
                    <a:pt x="2708" y="5774"/>
                    <a:pt x="2708" y="6844"/>
                  </a:cubicBezTo>
                  <a:cubicBezTo>
                    <a:pt x="2708" y="7271"/>
                    <a:pt x="2708" y="7699"/>
                    <a:pt x="2708" y="7913"/>
                  </a:cubicBezTo>
                  <a:cubicBezTo>
                    <a:pt x="2708" y="8341"/>
                    <a:pt x="1654" y="8127"/>
                    <a:pt x="1390" y="834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23" name="Freeform 745"/>
            <p:cNvSpPr/>
            <p:nvPr/>
          </p:nvSpPr>
          <p:spPr>
            <a:xfrm>
              <a:off x="10011148" y="4987438"/>
              <a:ext cx="316224" cy="30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" y="14152"/>
                  </a:moveTo>
                  <a:cubicBezTo>
                    <a:pt x="2700" y="14152"/>
                    <a:pt x="4050" y="15641"/>
                    <a:pt x="4725" y="14897"/>
                  </a:cubicBezTo>
                  <a:cubicBezTo>
                    <a:pt x="4725" y="14152"/>
                    <a:pt x="4050" y="12662"/>
                    <a:pt x="4725" y="12662"/>
                  </a:cubicBezTo>
                  <a:cubicBezTo>
                    <a:pt x="6075" y="12662"/>
                    <a:pt x="6075" y="14152"/>
                    <a:pt x="6750" y="14152"/>
                  </a:cubicBezTo>
                  <a:cubicBezTo>
                    <a:pt x="7425" y="14152"/>
                    <a:pt x="8100" y="13407"/>
                    <a:pt x="8100" y="13407"/>
                  </a:cubicBezTo>
                  <a:cubicBezTo>
                    <a:pt x="8775" y="12662"/>
                    <a:pt x="9450" y="13407"/>
                    <a:pt x="9450" y="13407"/>
                  </a:cubicBezTo>
                  <a:cubicBezTo>
                    <a:pt x="14850" y="13407"/>
                    <a:pt x="16875" y="17876"/>
                    <a:pt x="19575" y="21600"/>
                  </a:cubicBezTo>
                  <a:cubicBezTo>
                    <a:pt x="20250" y="21600"/>
                    <a:pt x="20925" y="20855"/>
                    <a:pt x="21600" y="20110"/>
                  </a:cubicBezTo>
                  <a:cubicBezTo>
                    <a:pt x="19575" y="18621"/>
                    <a:pt x="17550" y="16386"/>
                    <a:pt x="16200" y="14152"/>
                  </a:cubicBezTo>
                  <a:cubicBezTo>
                    <a:pt x="15525" y="12662"/>
                    <a:pt x="14175" y="12662"/>
                    <a:pt x="12825" y="11917"/>
                  </a:cubicBezTo>
                  <a:cubicBezTo>
                    <a:pt x="12150" y="11917"/>
                    <a:pt x="12150" y="10428"/>
                    <a:pt x="11475" y="10428"/>
                  </a:cubicBezTo>
                  <a:cubicBezTo>
                    <a:pt x="10800" y="10428"/>
                    <a:pt x="11475" y="11172"/>
                    <a:pt x="11475" y="11917"/>
                  </a:cubicBezTo>
                  <a:cubicBezTo>
                    <a:pt x="11475" y="11917"/>
                    <a:pt x="10800" y="10428"/>
                    <a:pt x="10800" y="10428"/>
                  </a:cubicBezTo>
                  <a:cubicBezTo>
                    <a:pt x="10125" y="8938"/>
                    <a:pt x="9450" y="8193"/>
                    <a:pt x="9450" y="6703"/>
                  </a:cubicBezTo>
                  <a:cubicBezTo>
                    <a:pt x="8775" y="4469"/>
                    <a:pt x="8775" y="2234"/>
                    <a:pt x="6750" y="0"/>
                  </a:cubicBezTo>
                  <a:cubicBezTo>
                    <a:pt x="6075" y="2979"/>
                    <a:pt x="2700" y="2979"/>
                    <a:pt x="1350" y="5214"/>
                  </a:cubicBezTo>
                  <a:cubicBezTo>
                    <a:pt x="675" y="6703"/>
                    <a:pt x="1350" y="8193"/>
                    <a:pt x="675" y="9683"/>
                  </a:cubicBezTo>
                  <a:cubicBezTo>
                    <a:pt x="0" y="11172"/>
                    <a:pt x="0" y="12662"/>
                    <a:pt x="0" y="14897"/>
                  </a:cubicBezTo>
                  <a:cubicBezTo>
                    <a:pt x="675" y="14152"/>
                    <a:pt x="1350" y="14152"/>
                    <a:pt x="2025" y="1415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24" name="Freeform 746"/>
            <p:cNvSpPr/>
            <p:nvPr/>
          </p:nvSpPr>
          <p:spPr>
            <a:xfrm>
              <a:off x="9849691" y="5166377"/>
              <a:ext cx="726617" cy="60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0233" extrusionOk="0">
                  <a:moveTo>
                    <a:pt x="20332" y="12344"/>
                  </a:moveTo>
                  <a:cubicBezTo>
                    <a:pt x="18873" y="11636"/>
                    <a:pt x="17705" y="11281"/>
                    <a:pt x="16538" y="10573"/>
                  </a:cubicBezTo>
                  <a:cubicBezTo>
                    <a:pt x="15662" y="10219"/>
                    <a:pt x="15370" y="9865"/>
                    <a:pt x="14786" y="9157"/>
                  </a:cubicBezTo>
                  <a:cubicBezTo>
                    <a:pt x="14495" y="8803"/>
                    <a:pt x="14203" y="8095"/>
                    <a:pt x="13911" y="7386"/>
                  </a:cubicBezTo>
                  <a:cubicBezTo>
                    <a:pt x="13911" y="7032"/>
                    <a:pt x="14786" y="6324"/>
                    <a:pt x="14786" y="5970"/>
                  </a:cubicBezTo>
                  <a:cubicBezTo>
                    <a:pt x="14203" y="6324"/>
                    <a:pt x="13619" y="6678"/>
                    <a:pt x="13035" y="7032"/>
                  </a:cubicBezTo>
                  <a:cubicBezTo>
                    <a:pt x="12451" y="7032"/>
                    <a:pt x="12451" y="5616"/>
                    <a:pt x="12743" y="5262"/>
                  </a:cubicBezTo>
                  <a:cubicBezTo>
                    <a:pt x="13619" y="4199"/>
                    <a:pt x="13327" y="4199"/>
                    <a:pt x="12743" y="3137"/>
                  </a:cubicBezTo>
                  <a:cubicBezTo>
                    <a:pt x="12159" y="2429"/>
                    <a:pt x="11576" y="1013"/>
                    <a:pt x="10700" y="658"/>
                  </a:cubicBezTo>
                  <a:cubicBezTo>
                    <a:pt x="10116" y="658"/>
                    <a:pt x="8657" y="-50"/>
                    <a:pt x="8073" y="304"/>
                  </a:cubicBezTo>
                  <a:cubicBezTo>
                    <a:pt x="7489" y="1367"/>
                    <a:pt x="6905" y="-1112"/>
                    <a:pt x="6905" y="658"/>
                  </a:cubicBezTo>
                  <a:cubicBezTo>
                    <a:pt x="6905" y="1367"/>
                    <a:pt x="6322" y="1013"/>
                    <a:pt x="6030" y="658"/>
                  </a:cubicBezTo>
                  <a:cubicBezTo>
                    <a:pt x="5738" y="658"/>
                    <a:pt x="5446" y="658"/>
                    <a:pt x="5154" y="658"/>
                  </a:cubicBezTo>
                  <a:cubicBezTo>
                    <a:pt x="4570" y="1013"/>
                    <a:pt x="4862" y="1013"/>
                    <a:pt x="4862" y="1721"/>
                  </a:cubicBezTo>
                  <a:cubicBezTo>
                    <a:pt x="4862" y="2075"/>
                    <a:pt x="4570" y="3137"/>
                    <a:pt x="4278" y="3491"/>
                  </a:cubicBezTo>
                  <a:cubicBezTo>
                    <a:pt x="4278" y="3845"/>
                    <a:pt x="3403" y="3491"/>
                    <a:pt x="3403" y="3845"/>
                  </a:cubicBezTo>
                  <a:cubicBezTo>
                    <a:pt x="3403" y="4554"/>
                    <a:pt x="2819" y="4908"/>
                    <a:pt x="2819" y="5262"/>
                  </a:cubicBezTo>
                  <a:cubicBezTo>
                    <a:pt x="2819" y="5616"/>
                    <a:pt x="3111" y="6678"/>
                    <a:pt x="2819" y="7032"/>
                  </a:cubicBezTo>
                  <a:cubicBezTo>
                    <a:pt x="1068" y="7386"/>
                    <a:pt x="1651" y="9511"/>
                    <a:pt x="1359" y="10927"/>
                  </a:cubicBezTo>
                  <a:cubicBezTo>
                    <a:pt x="1068" y="11281"/>
                    <a:pt x="776" y="11281"/>
                    <a:pt x="192" y="11281"/>
                  </a:cubicBezTo>
                  <a:cubicBezTo>
                    <a:pt x="-100" y="11636"/>
                    <a:pt x="-100" y="12344"/>
                    <a:pt x="484" y="12344"/>
                  </a:cubicBezTo>
                  <a:cubicBezTo>
                    <a:pt x="1359" y="12698"/>
                    <a:pt x="2235" y="14822"/>
                    <a:pt x="2527" y="15531"/>
                  </a:cubicBezTo>
                  <a:cubicBezTo>
                    <a:pt x="2819" y="16239"/>
                    <a:pt x="3111" y="16239"/>
                    <a:pt x="3695" y="16593"/>
                  </a:cubicBezTo>
                  <a:cubicBezTo>
                    <a:pt x="3986" y="16947"/>
                    <a:pt x="3695" y="17655"/>
                    <a:pt x="3986" y="18009"/>
                  </a:cubicBezTo>
                  <a:cubicBezTo>
                    <a:pt x="4570" y="18718"/>
                    <a:pt x="5154" y="18009"/>
                    <a:pt x="5738" y="18363"/>
                  </a:cubicBezTo>
                  <a:cubicBezTo>
                    <a:pt x="6030" y="18718"/>
                    <a:pt x="6614" y="19426"/>
                    <a:pt x="7197" y="19780"/>
                  </a:cubicBezTo>
                  <a:cubicBezTo>
                    <a:pt x="7781" y="19780"/>
                    <a:pt x="8949" y="20488"/>
                    <a:pt x="9532" y="20134"/>
                  </a:cubicBezTo>
                  <a:cubicBezTo>
                    <a:pt x="10116" y="19426"/>
                    <a:pt x="10408" y="18718"/>
                    <a:pt x="11284" y="19072"/>
                  </a:cubicBezTo>
                  <a:cubicBezTo>
                    <a:pt x="12159" y="19426"/>
                    <a:pt x="13035" y="19072"/>
                    <a:pt x="13619" y="18718"/>
                  </a:cubicBezTo>
                  <a:cubicBezTo>
                    <a:pt x="14203" y="18009"/>
                    <a:pt x="14786" y="17655"/>
                    <a:pt x="15662" y="17655"/>
                  </a:cubicBezTo>
                  <a:cubicBezTo>
                    <a:pt x="15954" y="17655"/>
                    <a:pt x="17122" y="17655"/>
                    <a:pt x="17122" y="17655"/>
                  </a:cubicBezTo>
                  <a:cubicBezTo>
                    <a:pt x="18581" y="15885"/>
                    <a:pt x="20041" y="14114"/>
                    <a:pt x="21500" y="12344"/>
                  </a:cubicBezTo>
                  <a:cubicBezTo>
                    <a:pt x="21208" y="12344"/>
                    <a:pt x="20624" y="12344"/>
                    <a:pt x="20332" y="1234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25" name="Freeform 747"/>
            <p:cNvSpPr/>
            <p:nvPr/>
          </p:nvSpPr>
          <p:spPr>
            <a:xfrm>
              <a:off x="9883312" y="5322072"/>
              <a:ext cx="849961" cy="868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extrusionOk="0">
                  <a:moveTo>
                    <a:pt x="21352" y="260"/>
                  </a:moveTo>
                  <a:cubicBezTo>
                    <a:pt x="21600" y="0"/>
                    <a:pt x="20855" y="0"/>
                    <a:pt x="20607" y="0"/>
                  </a:cubicBezTo>
                  <a:cubicBezTo>
                    <a:pt x="20359" y="260"/>
                    <a:pt x="20110" y="520"/>
                    <a:pt x="19614" y="781"/>
                  </a:cubicBezTo>
                  <a:cubicBezTo>
                    <a:pt x="19117" y="781"/>
                    <a:pt x="18372" y="781"/>
                    <a:pt x="17628" y="781"/>
                  </a:cubicBezTo>
                  <a:cubicBezTo>
                    <a:pt x="17628" y="1041"/>
                    <a:pt x="17379" y="1041"/>
                    <a:pt x="17131" y="1041"/>
                  </a:cubicBezTo>
                  <a:cubicBezTo>
                    <a:pt x="16883" y="1041"/>
                    <a:pt x="16883" y="781"/>
                    <a:pt x="16883" y="781"/>
                  </a:cubicBezTo>
                  <a:cubicBezTo>
                    <a:pt x="16386" y="1041"/>
                    <a:pt x="16138" y="1561"/>
                    <a:pt x="15641" y="1561"/>
                  </a:cubicBezTo>
                  <a:cubicBezTo>
                    <a:pt x="15145" y="1561"/>
                    <a:pt x="15145" y="1301"/>
                    <a:pt x="14400" y="1301"/>
                  </a:cubicBezTo>
                  <a:cubicBezTo>
                    <a:pt x="14152" y="1561"/>
                    <a:pt x="13655" y="2082"/>
                    <a:pt x="13159" y="1822"/>
                  </a:cubicBezTo>
                  <a:cubicBezTo>
                    <a:pt x="12414" y="1561"/>
                    <a:pt x="12166" y="1301"/>
                    <a:pt x="11669" y="520"/>
                  </a:cubicBezTo>
                  <a:cubicBezTo>
                    <a:pt x="11669" y="781"/>
                    <a:pt x="10924" y="1301"/>
                    <a:pt x="10924" y="1561"/>
                  </a:cubicBezTo>
                  <a:cubicBezTo>
                    <a:pt x="11172" y="2082"/>
                    <a:pt x="11421" y="2602"/>
                    <a:pt x="11917" y="3123"/>
                  </a:cubicBezTo>
                  <a:cubicBezTo>
                    <a:pt x="12414" y="3643"/>
                    <a:pt x="13159" y="3904"/>
                    <a:pt x="13903" y="4164"/>
                  </a:cubicBezTo>
                  <a:cubicBezTo>
                    <a:pt x="15145" y="4684"/>
                    <a:pt x="16138" y="5205"/>
                    <a:pt x="17379" y="5205"/>
                  </a:cubicBezTo>
                  <a:cubicBezTo>
                    <a:pt x="16883" y="5725"/>
                    <a:pt x="16138" y="6506"/>
                    <a:pt x="15641" y="7027"/>
                  </a:cubicBezTo>
                  <a:cubicBezTo>
                    <a:pt x="15145" y="7547"/>
                    <a:pt x="14648" y="8067"/>
                    <a:pt x="14400" y="8588"/>
                  </a:cubicBezTo>
                  <a:cubicBezTo>
                    <a:pt x="14152" y="8588"/>
                    <a:pt x="13903" y="9108"/>
                    <a:pt x="13655" y="9108"/>
                  </a:cubicBezTo>
                  <a:cubicBezTo>
                    <a:pt x="13159" y="9369"/>
                    <a:pt x="12414" y="8848"/>
                    <a:pt x="11917" y="9108"/>
                  </a:cubicBezTo>
                  <a:cubicBezTo>
                    <a:pt x="11421" y="9108"/>
                    <a:pt x="10924" y="9629"/>
                    <a:pt x="10428" y="9889"/>
                  </a:cubicBezTo>
                  <a:cubicBezTo>
                    <a:pt x="9931" y="10149"/>
                    <a:pt x="9434" y="10410"/>
                    <a:pt x="8938" y="10149"/>
                  </a:cubicBezTo>
                  <a:cubicBezTo>
                    <a:pt x="8690" y="10149"/>
                    <a:pt x="8193" y="9889"/>
                    <a:pt x="7945" y="10149"/>
                  </a:cubicBezTo>
                  <a:cubicBezTo>
                    <a:pt x="7200" y="10670"/>
                    <a:pt x="7200" y="11190"/>
                    <a:pt x="6455" y="10930"/>
                  </a:cubicBezTo>
                  <a:cubicBezTo>
                    <a:pt x="5959" y="10670"/>
                    <a:pt x="5462" y="10670"/>
                    <a:pt x="5214" y="10670"/>
                  </a:cubicBezTo>
                  <a:cubicBezTo>
                    <a:pt x="4717" y="10410"/>
                    <a:pt x="4221" y="9889"/>
                    <a:pt x="3972" y="9629"/>
                  </a:cubicBezTo>
                  <a:cubicBezTo>
                    <a:pt x="3724" y="9629"/>
                    <a:pt x="2979" y="9889"/>
                    <a:pt x="2731" y="9629"/>
                  </a:cubicBezTo>
                  <a:cubicBezTo>
                    <a:pt x="2483" y="9369"/>
                    <a:pt x="1986" y="8848"/>
                    <a:pt x="1738" y="8848"/>
                  </a:cubicBezTo>
                  <a:cubicBezTo>
                    <a:pt x="745" y="9108"/>
                    <a:pt x="497" y="9369"/>
                    <a:pt x="0" y="10149"/>
                  </a:cubicBezTo>
                  <a:cubicBezTo>
                    <a:pt x="0" y="10410"/>
                    <a:pt x="745" y="10410"/>
                    <a:pt x="745" y="10670"/>
                  </a:cubicBezTo>
                  <a:cubicBezTo>
                    <a:pt x="745" y="11190"/>
                    <a:pt x="745" y="11451"/>
                    <a:pt x="993" y="11711"/>
                  </a:cubicBezTo>
                  <a:cubicBezTo>
                    <a:pt x="1490" y="12231"/>
                    <a:pt x="1241" y="13533"/>
                    <a:pt x="745" y="14053"/>
                  </a:cubicBezTo>
                  <a:cubicBezTo>
                    <a:pt x="497" y="14313"/>
                    <a:pt x="248" y="14573"/>
                    <a:pt x="0" y="15094"/>
                  </a:cubicBezTo>
                  <a:cubicBezTo>
                    <a:pt x="0" y="15875"/>
                    <a:pt x="497" y="15354"/>
                    <a:pt x="745" y="15614"/>
                  </a:cubicBezTo>
                  <a:cubicBezTo>
                    <a:pt x="745" y="15614"/>
                    <a:pt x="0" y="16655"/>
                    <a:pt x="248" y="16916"/>
                  </a:cubicBezTo>
                  <a:cubicBezTo>
                    <a:pt x="497" y="16916"/>
                    <a:pt x="745" y="17176"/>
                    <a:pt x="993" y="17176"/>
                  </a:cubicBezTo>
                  <a:cubicBezTo>
                    <a:pt x="1986" y="17957"/>
                    <a:pt x="2979" y="18477"/>
                    <a:pt x="3724" y="18998"/>
                  </a:cubicBezTo>
                  <a:cubicBezTo>
                    <a:pt x="4469" y="19258"/>
                    <a:pt x="4717" y="19258"/>
                    <a:pt x="4717" y="20039"/>
                  </a:cubicBezTo>
                  <a:cubicBezTo>
                    <a:pt x="4717" y="20559"/>
                    <a:pt x="6207" y="21340"/>
                    <a:pt x="6455" y="21600"/>
                  </a:cubicBezTo>
                  <a:cubicBezTo>
                    <a:pt x="6952" y="20819"/>
                    <a:pt x="7200" y="20299"/>
                    <a:pt x="7448" y="19778"/>
                  </a:cubicBezTo>
                  <a:cubicBezTo>
                    <a:pt x="7448" y="19258"/>
                    <a:pt x="7697" y="18737"/>
                    <a:pt x="8193" y="18737"/>
                  </a:cubicBezTo>
                  <a:cubicBezTo>
                    <a:pt x="8441" y="18477"/>
                    <a:pt x="8441" y="18217"/>
                    <a:pt x="8690" y="17957"/>
                  </a:cubicBezTo>
                  <a:cubicBezTo>
                    <a:pt x="9186" y="17696"/>
                    <a:pt x="9434" y="17436"/>
                    <a:pt x="9931" y="16916"/>
                  </a:cubicBezTo>
                  <a:cubicBezTo>
                    <a:pt x="11172" y="14834"/>
                    <a:pt x="12910" y="13793"/>
                    <a:pt x="14648" y="12492"/>
                  </a:cubicBezTo>
                  <a:cubicBezTo>
                    <a:pt x="16883" y="10930"/>
                    <a:pt x="18124" y="8588"/>
                    <a:pt x="19117" y="6246"/>
                  </a:cubicBezTo>
                  <a:cubicBezTo>
                    <a:pt x="19614" y="5205"/>
                    <a:pt x="20359" y="4684"/>
                    <a:pt x="20855" y="3643"/>
                  </a:cubicBezTo>
                  <a:cubicBezTo>
                    <a:pt x="21103" y="3123"/>
                    <a:pt x="21103" y="2342"/>
                    <a:pt x="21352" y="1822"/>
                  </a:cubicBezTo>
                  <a:cubicBezTo>
                    <a:pt x="21352" y="1561"/>
                    <a:pt x="21103" y="520"/>
                    <a:pt x="21352" y="260"/>
                  </a:cubicBezTo>
                  <a:cubicBezTo>
                    <a:pt x="21352" y="260"/>
                    <a:pt x="21352" y="260"/>
                    <a:pt x="21352" y="2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26" name="Freeform 748"/>
            <p:cNvSpPr/>
            <p:nvPr/>
          </p:nvSpPr>
          <p:spPr>
            <a:xfrm>
              <a:off x="10270180" y="5278510"/>
              <a:ext cx="79296" cy="9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2" h="18761" extrusionOk="0">
                  <a:moveTo>
                    <a:pt x="7200" y="2737"/>
                  </a:moveTo>
                  <a:cubicBezTo>
                    <a:pt x="4800" y="4701"/>
                    <a:pt x="2400" y="6665"/>
                    <a:pt x="2400" y="8628"/>
                  </a:cubicBezTo>
                  <a:cubicBezTo>
                    <a:pt x="0" y="8628"/>
                    <a:pt x="0" y="16483"/>
                    <a:pt x="0" y="18446"/>
                  </a:cubicBezTo>
                  <a:cubicBezTo>
                    <a:pt x="4800" y="20410"/>
                    <a:pt x="16800" y="12555"/>
                    <a:pt x="19200" y="12555"/>
                  </a:cubicBezTo>
                  <a:cubicBezTo>
                    <a:pt x="19200" y="10592"/>
                    <a:pt x="12000" y="8628"/>
                    <a:pt x="9600" y="10592"/>
                  </a:cubicBezTo>
                  <a:cubicBezTo>
                    <a:pt x="12000" y="8628"/>
                    <a:pt x="21600" y="6665"/>
                    <a:pt x="19200" y="4701"/>
                  </a:cubicBezTo>
                  <a:cubicBezTo>
                    <a:pt x="16800" y="-1190"/>
                    <a:pt x="12000" y="-1190"/>
                    <a:pt x="7200" y="273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27" name="Freeform 749"/>
            <p:cNvSpPr/>
            <p:nvPr/>
          </p:nvSpPr>
          <p:spPr>
            <a:xfrm>
              <a:off x="9678105" y="5731463"/>
              <a:ext cx="255667" cy="28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extrusionOk="0">
                  <a:moveTo>
                    <a:pt x="18277" y="13886"/>
                  </a:moveTo>
                  <a:cubicBezTo>
                    <a:pt x="18277" y="12343"/>
                    <a:pt x="19938" y="11571"/>
                    <a:pt x="20769" y="10800"/>
                  </a:cubicBezTo>
                  <a:cubicBezTo>
                    <a:pt x="21600" y="10029"/>
                    <a:pt x="21600" y="7714"/>
                    <a:pt x="21600" y="6171"/>
                  </a:cubicBezTo>
                  <a:cubicBezTo>
                    <a:pt x="21600" y="4629"/>
                    <a:pt x="19938" y="3857"/>
                    <a:pt x="19938" y="2314"/>
                  </a:cubicBezTo>
                  <a:cubicBezTo>
                    <a:pt x="19938" y="771"/>
                    <a:pt x="18277" y="771"/>
                    <a:pt x="17446" y="0"/>
                  </a:cubicBezTo>
                  <a:cubicBezTo>
                    <a:pt x="16615" y="771"/>
                    <a:pt x="14954" y="0"/>
                    <a:pt x="13292" y="771"/>
                  </a:cubicBezTo>
                  <a:cubicBezTo>
                    <a:pt x="12462" y="1543"/>
                    <a:pt x="10800" y="3086"/>
                    <a:pt x="9969" y="2314"/>
                  </a:cubicBezTo>
                  <a:cubicBezTo>
                    <a:pt x="8308" y="771"/>
                    <a:pt x="5815" y="0"/>
                    <a:pt x="4985" y="1543"/>
                  </a:cubicBezTo>
                  <a:cubicBezTo>
                    <a:pt x="4154" y="3086"/>
                    <a:pt x="4985" y="5400"/>
                    <a:pt x="5815" y="6171"/>
                  </a:cubicBezTo>
                  <a:cubicBezTo>
                    <a:pt x="6646" y="7714"/>
                    <a:pt x="5815" y="7714"/>
                    <a:pt x="4985" y="9257"/>
                  </a:cubicBezTo>
                  <a:cubicBezTo>
                    <a:pt x="4154" y="10800"/>
                    <a:pt x="2492" y="11571"/>
                    <a:pt x="1662" y="12343"/>
                  </a:cubicBezTo>
                  <a:cubicBezTo>
                    <a:pt x="831" y="13886"/>
                    <a:pt x="0" y="14657"/>
                    <a:pt x="0" y="16971"/>
                  </a:cubicBezTo>
                  <a:cubicBezTo>
                    <a:pt x="0" y="17743"/>
                    <a:pt x="831" y="19286"/>
                    <a:pt x="0" y="20829"/>
                  </a:cubicBezTo>
                  <a:cubicBezTo>
                    <a:pt x="1662" y="21600"/>
                    <a:pt x="1662" y="20829"/>
                    <a:pt x="3323" y="20057"/>
                  </a:cubicBezTo>
                  <a:cubicBezTo>
                    <a:pt x="4985" y="19286"/>
                    <a:pt x="7477" y="19286"/>
                    <a:pt x="9138" y="19286"/>
                  </a:cubicBezTo>
                  <a:cubicBezTo>
                    <a:pt x="8308" y="16971"/>
                    <a:pt x="9969" y="16200"/>
                    <a:pt x="11631" y="15429"/>
                  </a:cubicBezTo>
                  <a:cubicBezTo>
                    <a:pt x="13292" y="14657"/>
                    <a:pt x="16615" y="13114"/>
                    <a:pt x="17446" y="15429"/>
                  </a:cubicBezTo>
                  <a:cubicBezTo>
                    <a:pt x="17446" y="14657"/>
                    <a:pt x="17446" y="13886"/>
                    <a:pt x="18277" y="13886"/>
                  </a:cubicBezTo>
                  <a:cubicBezTo>
                    <a:pt x="18277" y="12343"/>
                    <a:pt x="17446" y="13886"/>
                    <a:pt x="18277" y="1388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28" name="Freeform 750"/>
            <p:cNvSpPr/>
            <p:nvPr/>
          </p:nvSpPr>
          <p:spPr>
            <a:xfrm>
              <a:off x="9647827" y="6066093"/>
              <a:ext cx="89115" cy="103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1" h="21600" extrusionOk="0">
                  <a:moveTo>
                    <a:pt x="2160" y="12960"/>
                  </a:moveTo>
                  <a:cubicBezTo>
                    <a:pt x="4320" y="15120"/>
                    <a:pt x="4320" y="19440"/>
                    <a:pt x="6480" y="21600"/>
                  </a:cubicBezTo>
                  <a:cubicBezTo>
                    <a:pt x="10800" y="19440"/>
                    <a:pt x="15120" y="15120"/>
                    <a:pt x="19440" y="10800"/>
                  </a:cubicBezTo>
                  <a:cubicBezTo>
                    <a:pt x="21600" y="6480"/>
                    <a:pt x="10800" y="8640"/>
                    <a:pt x="17280" y="0"/>
                  </a:cubicBezTo>
                  <a:cubicBezTo>
                    <a:pt x="15120" y="0"/>
                    <a:pt x="6480" y="0"/>
                    <a:pt x="8640" y="2160"/>
                  </a:cubicBezTo>
                  <a:cubicBezTo>
                    <a:pt x="10800" y="6480"/>
                    <a:pt x="2160" y="4320"/>
                    <a:pt x="0" y="2160"/>
                  </a:cubicBezTo>
                  <a:cubicBezTo>
                    <a:pt x="0" y="6480"/>
                    <a:pt x="2160" y="8640"/>
                    <a:pt x="2160" y="129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29" name="Freeform 751"/>
            <p:cNvSpPr/>
            <p:nvPr/>
          </p:nvSpPr>
          <p:spPr>
            <a:xfrm>
              <a:off x="9647827" y="6002016"/>
              <a:ext cx="91003" cy="8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0" h="19571" extrusionOk="0">
                  <a:moveTo>
                    <a:pt x="5891" y="2400"/>
                  </a:moveTo>
                  <a:cubicBezTo>
                    <a:pt x="1964" y="4800"/>
                    <a:pt x="0" y="12000"/>
                    <a:pt x="0" y="16800"/>
                  </a:cubicBezTo>
                  <a:cubicBezTo>
                    <a:pt x="1964" y="19200"/>
                    <a:pt x="9818" y="21600"/>
                    <a:pt x="7855" y="16800"/>
                  </a:cubicBezTo>
                  <a:cubicBezTo>
                    <a:pt x="5891" y="14400"/>
                    <a:pt x="13745" y="14400"/>
                    <a:pt x="15709" y="14400"/>
                  </a:cubicBezTo>
                  <a:cubicBezTo>
                    <a:pt x="21600" y="12000"/>
                    <a:pt x="15709" y="2400"/>
                    <a:pt x="13745" y="0"/>
                  </a:cubicBezTo>
                  <a:cubicBezTo>
                    <a:pt x="9818" y="2400"/>
                    <a:pt x="9818" y="4800"/>
                    <a:pt x="5891" y="2400"/>
                  </a:cubicBezTo>
                  <a:cubicBezTo>
                    <a:pt x="3927" y="2400"/>
                    <a:pt x="7855" y="2400"/>
                    <a:pt x="5891" y="2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30" name="Freeform 752"/>
            <p:cNvSpPr/>
            <p:nvPr/>
          </p:nvSpPr>
          <p:spPr>
            <a:xfrm>
              <a:off x="9675394" y="5986842"/>
              <a:ext cx="524142" cy="57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0411" extrusionOk="0">
                  <a:moveTo>
                    <a:pt x="16100" y="4243"/>
                  </a:moveTo>
                  <a:cubicBezTo>
                    <a:pt x="13700" y="2754"/>
                    <a:pt x="11300" y="1636"/>
                    <a:pt x="8900" y="519"/>
                  </a:cubicBezTo>
                  <a:cubicBezTo>
                    <a:pt x="8500" y="1264"/>
                    <a:pt x="7300" y="2009"/>
                    <a:pt x="6500" y="2009"/>
                  </a:cubicBezTo>
                  <a:cubicBezTo>
                    <a:pt x="6500" y="2009"/>
                    <a:pt x="8100" y="2381"/>
                    <a:pt x="8100" y="2754"/>
                  </a:cubicBezTo>
                  <a:cubicBezTo>
                    <a:pt x="7700" y="3126"/>
                    <a:pt x="6900" y="2754"/>
                    <a:pt x="6500" y="2754"/>
                  </a:cubicBezTo>
                  <a:cubicBezTo>
                    <a:pt x="5700" y="2381"/>
                    <a:pt x="5700" y="2754"/>
                    <a:pt x="4900" y="3126"/>
                  </a:cubicBezTo>
                  <a:cubicBezTo>
                    <a:pt x="4900" y="3126"/>
                    <a:pt x="4100" y="2754"/>
                    <a:pt x="4100" y="2381"/>
                  </a:cubicBezTo>
                  <a:cubicBezTo>
                    <a:pt x="3700" y="2009"/>
                    <a:pt x="4100" y="1264"/>
                    <a:pt x="4500" y="892"/>
                  </a:cubicBezTo>
                  <a:cubicBezTo>
                    <a:pt x="4900" y="-598"/>
                    <a:pt x="2500" y="147"/>
                    <a:pt x="1700" y="519"/>
                  </a:cubicBezTo>
                  <a:cubicBezTo>
                    <a:pt x="2100" y="892"/>
                    <a:pt x="2900" y="2009"/>
                    <a:pt x="2500" y="2381"/>
                  </a:cubicBezTo>
                  <a:cubicBezTo>
                    <a:pt x="2500" y="2754"/>
                    <a:pt x="900" y="3871"/>
                    <a:pt x="1700" y="3871"/>
                  </a:cubicBezTo>
                  <a:cubicBezTo>
                    <a:pt x="2900" y="4243"/>
                    <a:pt x="2500" y="4616"/>
                    <a:pt x="2100" y="5361"/>
                  </a:cubicBezTo>
                  <a:cubicBezTo>
                    <a:pt x="1700" y="5361"/>
                    <a:pt x="900" y="5733"/>
                    <a:pt x="500" y="6105"/>
                  </a:cubicBezTo>
                  <a:cubicBezTo>
                    <a:pt x="-300" y="6478"/>
                    <a:pt x="100" y="6478"/>
                    <a:pt x="100" y="7223"/>
                  </a:cubicBezTo>
                  <a:cubicBezTo>
                    <a:pt x="500" y="9085"/>
                    <a:pt x="1300" y="10202"/>
                    <a:pt x="1700" y="11692"/>
                  </a:cubicBezTo>
                  <a:cubicBezTo>
                    <a:pt x="1700" y="13554"/>
                    <a:pt x="3300" y="14299"/>
                    <a:pt x="4500" y="15043"/>
                  </a:cubicBezTo>
                  <a:cubicBezTo>
                    <a:pt x="4900" y="15416"/>
                    <a:pt x="5300" y="15416"/>
                    <a:pt x="5700" y="15416"/>
                  </a:cubicBezTo>
                  <a:cubicBezTo>
                    <a:pt x="6100" y="15416"/>
                    <a:pt x="6100" y="15788"/>
                    <a:pt x="6500" y="16161"/>
                  </a:cubicBezTo>
                  <a:cubicBezTo>
                    <a:pt x="7300" y="16161"/>
                    <a:pt x="8500" y="16161"/>
                    <a:pt x="9300" y="16905"/>
                  </a:cubicBezTo>
                  <a:cubicBezTo>
                    <a:pt x="9700" y="17278"/>
                    <a:pt x="9700" y="18395"/>
                    <a:pt x="9700" y="19140"/>
                  </a:cubicBezTo>
                  <a:cubicBezTo>
                    <a:pt x="10100" y="19512"/>
                    <a:pt x="9700" y="19885"/>
                    <a:pt x="10500" y="19885"/>
                  </a:cubicBezTo>
                  <a:cubicBezTo>
                    <a:pt x="10900" y="19885"/>
                    <a:pt x="11300" y="19885"/>
                    <a:pt x="11700" y="19885"/>
                  </a:cubicBezTo>
                  <a:cubicBezTo>
                    <a:pt x="12100" y="19885"/>
                    <a:pt x="12500" y="19885"/>
                    <a:pt x="12900" y="20257"/>
                  </a:cubicBezTo>
                  <a:cubicBezTo>
                    <a:pt x="13300" y="20630"/>
                    <a:pt x="13700" y="20257"/>
                    <a:pt x="14100" y="19885"/>
                  </a:cubicBezTo>
                  <a:cubicBezTo>
                    <a:pt x="14900" y="19512"/>
                    <a:pt x="15700" y="21002"/>
                    <a:pt x="16500" y="19885"/>
                  </a:cubicBezTo>
                  <a:cubicBezTo>
                    <a:pt x="16500" y="19140"/>
                    <a:pt x="17700" y="19512"/>
                    <a:pt x="18100" y="19512"/>
                  </a:cubicBezTo>
                  <a:cubicBezTo>
                    <a:pt x="19300" y="19140"/>
                    <a:pt x="20100" y="18395"/>
                    <a:pt x="21300" y="17650"/>
                  </a:cubicBezTo>
                  <a:cubicBezTo>
                    <a:pt x="19300" y="16533"/>
                    <a:pt x="19300" y="15043"/>
                    <a:pt x="19300" y="12809"/>
                  </a:cubicBezTo>
                  <a:cubicBezTo>
                    <a:pt x="18900" y="12436"/>
                    <a:pt x="19700" y="11692"/>
                    <a:pt x="19300" y="11319"/>
                  </a:cubicBezTo>
                  <a:cubicBezTo>
                    <a:pt x="18900" y="10947"/>
                    <a:pt x="18100" y="10574"/>
                    <a:pt x="18100" y="9830"/>
                  </a:cubicBezTo>
                  <a:cubicBezTo>
                    <a:pt x="18100" y="9457"/>
                    <a:pt x="18900" y="6850"/>
                    <a:pt x="18900" y="6850"/>
                  </a:cubicBezTo>
                  <a:cubicBezTo>
                    <a:pt x="18500" y="6850"/>
                    <a:pt x="18100" y="6478"/>
                    <a:pt x="17700" y="6105"/>
                  </a:cubicBezTo>
                  <a:cubicBezTo>
                    <a:pt x="17300" y="5733"/>
                    <a:pt x="16900" y="5733"/>
                    <a:pt x="16100" y="5361"/>
                  </a:cubicBezTo>
                  <a:cubicBezTo>
                    <a:pt x="16100" y="4988"/>
                    <a:pt x="16100" y="4616"/>
                    <a:pt x="16100" y="424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31" name="Freeform 753"/>
            <p:cNvSpPr/>
            <p:nvPr/>
          </p:nvSpPr>
          <p:spPr>
            <a:xfrm>
              <a:off x="8702527" y="5824019"/>
              <a:ext cx="263301" cy="32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12000" y="20206"/>
                  </a:moveTo>
                  <a:cubicBezTo>
                    <a:pt x="12000" y="19510"/>
                    <a:pt x="10400" y="16723"/>
                    <a:pt x="12000" y="16723"/>
                  </a:cubicBezTo>
                  <a:cubicBezTo>
                    <a:pt x="12000" y="16723"/>
                    <a:pt x="13600" y="16723"/>
                    <a:pt x="13600" y="16723"/>
                  </a:cubicBezTo>
                  <a:cubicBezTo>
                    <a:pt x="14400" y="16026"/>
                    <a:pt x="14400" y="14632"/>
                    <a:pt x="15200" y="14632"/>
                  </a:cubicBezTo>
                  <a:cubicBezTo>
                    <a:pt x="16000" y="15329"/>
                    <a:pt x="16800" y="16026"/>
                    <a:pt x="16800" y="16723"/>
                  </a:cubicBezTo>
                  <a:cubicBezTo>
                    <a:pt x="17600" y="17419"/>
                    <a:pt x="17600" y="16026"/>
                    <a:pt x="19200" y="16026"/>
                  </a:cubicBezTo>
                  <a:cubicBezTo>
                    <a:pt x="19200" y="16026"/>
                    <a:pt x="20800" y="17419"/>
                    <a:pt x="20800" y="16723"/>
                  </a:cubicBezTo>
                  <a:cubicBezTo>
                    <a:pt x="20800" y="16026"/>
                    <a:pt x="20800" y="15329"/>
                    <a:pt x="20800" y="14632"/>
                  </a:cubicBezTo>
                  <a:cubicBezTo>
                    <a:pt x="21600" y="13239"/>
                    <a:pt x="21600" y="11148"/>
                    <a:pt x="20800" y="9755"/>
                  </a:cubicBezTo>
                  <a:cubicBezTo>
                    <a:pt x="20000" y="9058"/>
                    <a:pt x="20000" y="8361"/>
                    <a:pt x="20000" y="7665"/>
                  </a:cubicBezTo>
                  <a:cubicBezTo>
                    <a:pt x="20000" y="6271"/>
                    <a:pt x="21600" y="5574"/>
                    <a:pt x="20800" y="4181"/>
                  </a:cubicBezTo>
                  <a:cubicBezTo>
                    <a:pt x="20000" y="2090"/>
                    <a:pt x="16800" y="4877"/>
                    <a:pt x="16800" y="2787"/>
                  </a:cubicBezTo>
                  <a:cubicBezTo>
                    <a:pt x="16800" y="1394"/>
                    <a:pt x="17600" y="0"/>
                    <a:pt x="15200" y="0"/>
                  </a:cubicBezTo>
                  <a:cubicBezTo>
                    <a:pt x="14400" y="0"/>
                    <a:pt x="12800" y="0"/>
                    <a:pt x="11200" y="0"/>
                  </a:cubicBezTo>
                  <a:cubicBezTo>
                    <a:pt x="8000" y="0"/>
                    <a:pt x="12000" y="4877"/>
                    <a:pt x="8800" y="4877"/>
                  </a:cubicBezTo>
                  <a:cubicBezTo>
                    <a:pt x="7200" y="4877"/>
                    <a:pt x="5600" y="4877"/>
                    <a:pt x="4000" y="4877"/>
                  </a:cubicBezTo>
                  <a:cubicBezTo>
                    <a:pt x="3200" y="4877"/>
                    <a:pt x="3200" y="4877"/>
                    <a:pt x="3200" y="4877"/>
                  </a:cubicBezTo>
                  <a:cubicBezTo>
                    <a:pt x="1600" y="6271"/>
                    <a:pt x="3200" y="6271"/>
                    <a:pt x="3200" y="6968"/>
                  </a:cubicBezTo>
                  <a:cubicBezTo>
                    <a:pt x="3200" y="8361"/>
                    <a:pt x="0" y="9755"/>
                    <a:pt x="0" y="11148"/>
                  </a:cubicBezTo>
                  <a:cubicBezTo>
                    <a:pt x="800" y="12542"/>
                    <a:pt x="2400" y="14632"/>
                    <a:pt x="3200" y="16026"/>
                  </a:cubicBezTo>
                  <a:cubicBezTo>
                    <a:pt x="4800" y="16723"/>
                    <a:pt x="5600" y="18116"/>
                    <a:pt x="7200" y="19510"/>
                  </a:cubicBezTo>
                  <a:cubicBezTo>
                    <a:pt x="8000" y="20206"/>
                    <a:pt x="8800" y="20903"/>
                    <a:pt x="8800" y="21600"/>
                  </a:cubicBezTo>
                  <a:cubicBezTo>
                    <a:pt x="9600" y="20903"/>
                    <a:pt x="11200" y="20903"/>
                    <a:pt x="12000" y="20206"/>
                  </a:cubicBezTo>
                  <a:cubicBezTo>
                    <a:pt x="12000" y="20206"/>
                    <a:pt x="11200" y="20903"/>
                    <a:pt x="12000" y="2020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32" name="Freeform 754"/>
            <p:cNvSpPr/>
            <p:nvPr/>
          </p:nvSpPr>
          <p:spPr>
            <a:xfrm>
              <a:off x="8719346" y="5824019"/>
              <a:ext cx="111015" cy="7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5429"/>
                    <a:pt x="21600" y="6171"/>
                    <a:pt x="21600" y="0"/>
                  </a:cubicBezTo>
                  <a:cubicBezTo>
                    <a:pt x="15709" y="0"/>
                    <a:pt x="11782" y="3086"/>
                    <a:pt x="5891" y="3086"/>
                  </a:cubicBezTo>
                  <a:cubicBezTo>
                    <a:pt x="7855" y="6171"/>
                    <a:pt x="1964" y="9257"/>
                    <a:pt x="0" y="12343"/>
                  </a:cubicBezTo>
                  <a:cubicBezTo>
                    <a:pt x="0" y="15429"/>
                    <a:pt x="3927" y="18514"/>
                    <a:pt x="3927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33" name="Freeform 755"/>
            <p:cNvSpPr/>
            <p:nvPr/>
          </p:nvSpPr>
          <p:spPr>
            <a:xfrm>
              <a:off x="8689409" y="5261554"/>
              <a:ext cx="356251" cy="58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179" extrusionOk="0">
                  <a:moveTo>
                    <a:pt x="16510" y="20842"/>
                  </a:moveTo>
                  <a:cubicBezTo>
                    <a:pt x="18261" y="20842"/>
                    <a:pt x="20012" y="21600"/>
                    <a:pt x="21180" y="20842"/>
                  </a:cubicBezTo>
                  <a:cubicBezTo>
                    <a:pt x="21180" y="19326"/>
                    <a:pt x="20012" y="18947"/>
                    <a:pt x="18845" y="18189"/>
                  </a:cubicBezTo>
                  <a:cubicBezTo>
                    <a:pt x="18261" y="17811"/>
                    <a:pt x="18261" y="17432"/>
                    <a:pt x="18261" y="16674"/>
                  </a:cubicBezTo>
                  <a:cubicBezTo>
                    <a:pt x="17677" y="16295"/>
                    <a:pt x="17094" y="15916"/>
                    <a:pt x="17094" y="15158"/>
                  </a:cubicBezTo>
                  <a:cubicBezTo>
                    <a:pt x="16510" y="13642"/>
                    <a:pt x="17677" y="13263"/>
                    <a:pt x="18261" y="12126"/>
                  </a:cubicBezTo>
                  <a:cubicBezTo>
                    <a:pt x="18845" y="11368"/>
                    <a:pt x="19429" y="10989"/>
                    <a:pt x="19429" y="10232"/>
                  </a:cubicBezTo>
                  <a:cubicBezTo>
                    <a:pt x="18845" y="9474"/>
                    <a:pt x="18845" y="8716"/>
                    <a:pt x="17677" y="7958"/>
                  </a:cubicBezTo>
                  <a:cubicBezTo>
                    <a:pt x="17677" y="7958"/>
                    <a:pt x="14758" y="6821"/>
                    <a:pt x="15926" y="6063"/>
                  </a:cubicBezTo>
                  <a:cubicBezTo>
                    <a:pt x="16510" y="5684"/>
                    <a:pt x="18261" y="6063"/>
                    <a:pt x="19429" y="6063"/>
                  </a:cubicBezTo>
                  <a:cubicBezTo>
                    <a:pt x="18261" y="4547"/>
                    <a:pt x="18261" y="3789"/>
                    <a:pt x="18261" y="2274"/>
                  </a:cubicBezTo>
                  <a:cubicBezTo>
                    <a:pt x="18261" y="1895"/>
                    <a:pt x="18261" y="1137"/>
                    <a:pt x="17094" y="758"/>
                  </a:cubicBezTo>
                  <a:cubicBezTo>
                    <a:pt x="17094" y="379"/>
                    <a:pt x="15342" y="0"/>
                    <a:pt x="15342" y="0"/>
                  </a:cubicBezTo>
                  <a:cubicBezTo>
                    <a:pt x="15342" y="758"/>
                    <a:pt x="18845" y="2653"/>
                    <a:pt x="15926" y="3411"/>
                  </a:cubicBezTo>
                  <a:cubicBezTo>
                    <a:pt x="14175" y="4168"/>
                    <a:pt x="13591" y="5305"/>
                    <a:pt x="13007" y="6821"/>
                  </a:cubicBezTo>
                  <a:cubicBezTo>
                    <a:pt x="12423" y="7200"/>
                    <a:pt x="12423" y="8337"/>
                    <a:pt x="11839" y="8337"/>
                  </a:cubicBezTo>
                  <a:cubicBezTo>
                    <a:pt x="10672" y="8716"/>
                    <a:pt x="10672" y="9474"/>
                    <a:pt x="10088" y="10232"/>
                  </a:cubicBezTo>
                  <a:cubicBezTo>
                    <a:pt x="9504" y="10989"/>
                    <a:pt x="8921" y="11747"/>
                    <a:pt x="8337" y="12505"/>
                  </a:cubicBezTo>
                  <a:cubicBezTo>
                    <a:pt x="7169" y="13263"/>
                    <a:pt x="6585" y="11747"/>
                    <a:pt x="6002" y="11747"/>
                  </a:cubicBezTo>
                  <a:cubicBezTo>
                    <a:pt x="3083" y="11747"/>
                    <a:pt x="1331" y="13263"/>
                    <a:pt x="748" y="14779"/>
                  </a:cubicBezTo>
                  <a:cubicBezTo>
                    <a:pt x="748" y="15158"/>
                    <a:pt x="-420" y="15537"/>
                    <a:pt x="164" y="15916"/>
                  </a:cubicBezTo>
                  <a:cubicBezTo>
                    <a:pt x="748" y="16295"/>
                    <a:pt x="1331" y="16674"/>
                    <a:pt x="1915" y="17053"/>
                  </a:cubicBezTo>
                  <a:cubicBezTo>
                    <a:pt x="1915" y="17432"/>
                    <a:pt x="2499" y="16674"/>
                    <a:pt x="2499" y="17053"/>
                  </a:cubicBezTo>
                  <a:cubicBezTo>
                    <a:pt x="3083" y="17432"/>
                    <a:pt x="3666" y="17811"/>
                    <a:pt x="3666" y="18189"/>
                  </a:cubicBezTo>
                  <a:cubicBezTo>
                    <a:pt x="4250" y="18947"/>
                    <a:pt x="3666" y="20084"/>
                    <a:pt x="3666" y="20842"/>
                  </a:cubicBezTo>
                  <a:cubicBezTo>
                    <a:pt x="5418" y="20463"/>
                    <a:pt x="7169" y="20463"/>
                    <a:pt x="8921" y="20463"/>
                  </a:cubicBezTo>
                  <a:cubicBezTo>
                    <a:pt x="11256" y="20463"/>
                    <a:pt x="14175" y="20842"/>
                    <a:pt x="16510" y="2084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34" name="Freeform 756"/>
            <p:cNvSpPr/>
            <p:nvPr/>
          </p:nvSpPr>
          <p:spPr>
            <a:xfrm>
              <a:off x="8302655" y="5290033"/>
              <a:ext cx="140840" cy="32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600" extrusionOk="0">
                  <a:moveTo>
                    <a:pt x="14792" y="0"/>
                  </a:moveTo>
                  <a:cubicBezTo>
                    <a:pt x="11912" y="1394"/>
                    <a:pt x="13352" y="1394"/>
                    <a:pt x="11912" y="2787"/>
                  </a:cubicBezTo>
                  <a:cubicBezTo>
                    <a:pt x="10472" y="4181"/>
                    <a:pt x="7592" y="3484"/>
                    <a:pt x="4712" y="3484"/>
                  </a:cubicBezTo>
                  <a:cubicBezTo>
                    <a:pt x="4712" y="3484"/>
                    <a:pt x="1832" y="4877"/>
                    <a:pt x="392" y="5574"/>
                  </a:cubicBezTo>
                  <a:cubicBezTo>
                    <a:pt x="-1048" y="6271"/>
                    <a:pt x="1832" y="7665"/>
                    <a:pt x="3272" y="9058"/>
                  </a:cubicBezTo>
                  <a:cubicBezTo>
                    <a:pt x="9032" y="12542"/>
                    <a:pt x="4712" y="17419"/>
                    <a:pt x="7592" y="21600"/>
                  </a:cubicBezTo>
                  <a:cubicBezTo>
                    <a:pt x="9032" y="21600"/>
                    <a:pt x="11912" y="21600"/>
                    <a:pt x="14792" y="20903"/>
                  </a:cubicBezTo>
                  <a:cubicBezTo>
                    <a:pt x="16232" y="20903"/>
                    <a:pt x="16232" y="20206"/>
                    <a:pt x="14792" y="18813"/>
                  </a:cubicBezTo>
                  <a:cubicBezTo>
                    <a:pt x="14792" y="16723"/>
                    <a:pt x="14792" y="14632"/>
                    <a:pt x="14792" y="12542"/>
                  </a:cubicBezTo>
                  <a:cubicBezTo>
                    <a:pt x="14792" y="9755"/>
                    <a:pt x="19112" y="8361"/>
                    <a:pt x="20552" y="6271"/>
                  </a:cubicBezTo>
                  <a:cubicBezTo>
                    <a:pt x="20552" y="4181"/>
                    <a:pt x="20552" y="3484"/>
                    <a:pt x="19112" y="2090"/>
                  </a:cubicBezTo>
                  <a:cubicBezTo>
                    <a:pt x="19112" y="2090"/>
                    <a:pt x="14792" y="0"/>
                    <a:pt x="14792" y="0"/>
                  </a:cubicBezTo>
                  <a:cubicBezTo>
                    <a:pt x="13352" y="697"/>
                    <a:pt x="14792" y="0"/>
                    <a:pt x="14792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35" name="Freeform 757"/>
            <p:cNvSpPr/>
            <p:nvPr/>
          </p:nvSpPr>
          <p:spPr>
            <a:xfrm>
              <a:off x="8402176" y="5215768"/>
              <a:ext cx="576205" cy="50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433" extrusionOk="0">
                  <a:moveTo>
                    <a:pt x="11135" y="17480"/>
                  </a:moveTo>
                  <a:cubicBezTo>
                    <a:pt x="11501" y="16633"/>
                    <a:pt x="12600" y="15363"/>
                    <a:pt x="13332" y="15363"/>
                  </a:cubicBezTo>
                  <a:cubicBezTo>
                    <a:pt x="13698" y="14939"/>
                    <a:pt x="14430" y="14939"/>
                    <a:pt x="14430" y="14939"/>
                  </a:cubicBezTo>
                  <a:cubicBezTo>
                    <a:pt x="14796" y="15363"/>
                    <a:pt x="15162" y="16210"/>
                    <a:pt x="15528" y="15786"/>
                  </a:cubicBezTo>
                  <a:cubicBezTo>
                    <a:pt x="16261" y="15363"/>
                    <a:pt x="16627" y="14092"/>
                    <a:pt x="16993" y="13245"/>
                  </a:cubicBezTo>
                  <a:cubicBezTo>
                    <a:pt x="16993" y="12821"/>
                    <a:pt x="17359" y="11974"/>
                    <a:pt x="17359" y="11551"/>
                  </a:cubicBezTo>
                  <a:cubicBezTo>
                    <a:pt x="17725" y="11127"/>
                    <a:pt x="18091" y="11551"/>
                    <a:pt x="18457" y="11127"/>
                  </a:cubicBezTo>
                  <a:cubicBezTo>
                    <a:pt x="18457" y="10280"/>
                    <a:pt x="19189" y="5621"/>
                    <a:pt x="20288" y="5621"/>
                  </a:cubicBezTo>
                  <a:cubicBezTo>
                    <a:pt x="21020" y="5621"/>
                    <a:pt x="21386" y="4774"/>
                    <a:pt x="21386" y="4351"/>
                  </a:cubicBezTo>
                  <a:cubicBezTo>
                    <a:pt x="21386" y="3504"/>
                    <a:pt x="20654" y="3504"/>
                    <a:pt x="20654" y="3080"/>
                  </a:cubicBezTo>
                  <a:cubicBezTo>
                    <a:pt x="20654" y="2657"/>
                    <a:pt x="20288" y="2657"/>
                    <a:pt x="20288" y="2233"/>
                  </a:cubicBezTo>
                  <a:cubicBezTo>
                    <a:pt x="19922" y="1386"/>
                    <a:pt x="19922" y="963"/>
                    <a:pt x="19555" y="116"/>
                  </a:cubicBezTo>
                  <a:cubicBezTo>
                    <a:pt x="19189" y="539"/>
                    <a:pt x="18091" y="1810"/>
                    <a:pt x="17359" y="1810"/>
                  </a:cubicBezTo>
                  <a:cubicBezTo>
                    <a:pt x="16261" y="1386"/>
                    <a:pt x="15528" y="1386"/>
                    <a:pt x="14430" y="1386"/>
                  </a:cubicBezTo>
                  <a:cubicBezTo>
                    <a:pt x="13332" y="1386"/>
                    <a:pt x="12600" y="2233"/>
                    <a:pt x="11501" y="2233"/>
                  </a:cubicBezTo>
                  <a:cubicBezTo>
                    <a:pt x="10769" y="2233"/>
                    <a:pt x="10037" y="963"/>
                    <a:pt x="9305" y="1386"/>
                  </a:cubicBezTo>
                  <a:cubicBezTo>
                    <a:pt x="7840" y="2233"/>
                    <a:pt x="7474" y="1810"/>
                    <a:pt x="6742" y="963"/>
                  </a:cubicBezTo>
                  <a:cubicBezTo>
                    <a:pt x="6376" y="539"/>
                    <a:pt x="5278" y="-308"/>
                    <a:pt x="4545" y="116"/>
                  </a:cubicBezTo>
                  <a:cubicBezTo>
                    <a:pt x="4179" y="116"/>
                    <a:pt x="3081" y="539"/>
                    <a:pt x="2715" y="963"/>
                  </a:cubicBezTo>
                  <a:cubicBezTo>
                    <a:pt x="2349" y="1386"/>
                    <a:pt x="2715" y="1810"/>
                    <a:pt x="2349" y="2233"/>
                  </a:cubicBezTo>
                  <a:cubicBezTo>
                    <a:pt x="2349" y="2657"/>
                    <a:pt x="1983" y="3504"/>
                    <a:pt x="1983" y="3927"/>
                  </a:cubicBezTo>
                  <a:cubicBezTo>
                    <a:pt x="1617" y="4774"/>
                    <a:pt x="1617" y="5621"/>
                    <a:pt x="1617" y="6468"/>
                  </a:cubicBezTo>
                  <a:cubicBezTo>
                    <a:pt x="1617" y="7739"/>
                    <a:pt x="518" y="8586"/>
                    <a:pt x="152" y="9857"/>
                  </a:cubicBezTo>
                  <a:cubicBezTo>
                    <a:pt x="-214" y="11127"/>
                    <a:pt x="152" y="14092"/>
                    <a:pt x="518" y="15786"/>
                  </a:cubicBezTo>
                  <a:cubicBezTo>
                    <a:pt x="518" y="16210"/>
                    <a:pt x="1250" y="15786"/>
                    <a:pt x="1617" y="15786"/>
                  </a:cubicBezTo>
                  <a:cubicBezTo>
                    <a:pt x="1983" y="15786"/>
                    <a:pt x="2715" y="16210"/>
                    <a:pt x="3081" y="16210"/>
                  </a:cubicBezTo>
                  <a:cubicBezTo>
                    <a:pt x="3447" y="16633"/>
                    <a:pt x="4911" y="17480"/>
                    <a:pt x="4911" y="17904"/>
                  </a:cubicBezTo>
                  <a:cubicBezTo>
                    <a:pt x="4911" y="18327"/>
                    <a:pt x="4911" y="18327"/>
                    <a:pt x="4911" y="18751"/>
                  </a:cubicBezTo>
                  <a:cubicBezTo>
                    <a:pt x="4911" y="19174"/>
                    <a:pt x="5278" y="19598"/>
                    <a:pt x="5644" y="20021"/>
                  </a:cubicBezTo>
                  <a:cubicBezTo>
                    <a:pt x="6376" y="21292"/>
                    <a:pt x="7474" y="19174"/>
                    <a:pt x="8206" y="19598"/>
                  </a:cubicBezTo>
                  <a:cubicBezTo>
                    <a:pt x="8206" y="19598"/>
                    <a:pt x="7840" y="20021"/>
                    <a:pt x="7840" y="20021"/>
                  </a:cubicBezTo>
                  <a:cubicBezTo>
                    <a:pt x="7840" y="19598"/>
                    <a:pt x="9671" y="19598"/>
                    <a:pt x="9671" y="19598"/>
                  </a:cubicBezTo>
                  <a:cubicBezTo>
                    <a:pt x="10403" y="19598"/>
                    <a:pt x="10403" y="18751"/>
                    <a:pt x="10769" y="19598"/>
                  </a:cubicBezTo>
                  <a:cubicBezTo>
                    <a:pt x="11135" y="18751"/>
                    <a:pt x="11135" y="18327"/>
                    <a:pt x="11135" y="17480"/>
                  </a:cubicBezTo>
                  <a:cubicBezTo>
                    <a:pt x="11501" y="17057"/>
                    <a:pt x="11135" y="17904"/>
                    <a:pt x="11135" y="174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36" name="Freeform 758"/>
            <p:cNvSpPr/>
            <p:nvPr/>
          </p:nvSpPr>
          <p:spPr>
            <a:xfrm>
              <a:off x="7987849" y="5144071"/>
              <a:ext cx="400617" cy="31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600" extrusionOk="0">
                  <a:moveTo>
                    <a:pt x="17555" y="14400"/>
                  </a:moveTo>
                  <a:cubicBezTo>
                    <a:pt x="18584" y="12240"/>
                    <a:pt x="20126" y="14400"/>
                    <a:pt x="20641" y="12240"/>
                  </a:cubicBezTo>
                  <a:cubicBezTo>
                    <a:pt x="21155" y="11520"/>
                    <a:pt x="19612" y="9360"/>
                    <a:pt x="19098" y="9360"/>
                  </a:cubicBezTo>
                  <a:cubicBezTo>
                    <a:pt x="18584" y="10800"/>
                    <a:pt x="17041" y="7920"/>
                    <a:pt x="16526" y="7200"/>
                  </a:cubicBezTo>
                  <a:cubicBezTo>
                    <a:pt x="16526" y="6480"/>
                    <a:pt x="16526" y="5760"/>
                    <a:pt x="16012" y="5040"/>
                  </a:cubicBezTo>
                  <a:cubicBezTo>
                    <a:pt x="14984" y="3600"/>
                    <a:pt x="14984" y="2880"/>
                    <a:pt x="14984" y="720"/>
                  </a:cubicBezTo>
                  <a:cubicBezTo>
                    <a:pt x="14469" y="720"/>
                    <a:pt x="13441" y="0"/>
                    <a:pt x="12926" y="0"/>
                  </a:cubicBezTo>
                  <a:cubicBezTo>
                    <a:pt x="11898" y="720"/>
                    <a:pt x="11384" y="1440"/>
                    <a:pt x="10869" y="1440"/>
                  </a:cubicBezTo>
                  <a:cubicBezTo>
                    <a:pt x="10355" y="2160"/>
                    <a:pt x="9841" y="2880"/>
                    <a:pt x="9326" y="2880"/>
                  </a:cubicBezTo>
                  <a:cubicBezTo>
                    <a:pt x="8812" y="4320"/>
                    <a:pt x="8812" y="2880"/>
                    <a:pt x="8298" y="3600"/>
                  </a:cubicBezTo>
                  <a:cubicBezTo>
                    <a:pt x="7269" y="4320"/>
                    <a:pt x="6241" y="7920"/>
                    <a:pt x="5212" y="7200"/>
                  </a:cubicBezTo>
                  <a:cubicBezTo>
                    <a:pt x="4698" y="7200"/>
                    <a:pt x="4184" y="5760"/>
                    <a:pt x="4184" y="7200"/>
                  </a:cubicBezTo>
                  <a:cubicBezTo>
                    <a:pt x="3669" y="7920"/>
                    <a:pt x="3669" y="9360"/>
                    <a:pt x="3155" y="10080"/>
                  </a:cubicBezTo>
                  <a:cubicBezTo>
                    <a:pt x="3155" y="10800"/>
                    <a:pt x="3155" y="11520"/>
                    <a:pt x="2126" y="11520"/>
                  </a:cubicBezTo>
                  <a:cubicBezTo>
                    <a:pt x="2126" y="11520"/>
                    <a:pt x="69" y="12240"/>
                    <a:pt x="584" y="12960"/>
                  </a:cubicBezTo>
                  <a:cubicBezTo>
                    <a:pt x="2126" y="14400"/>
                    <a:pt x="-445" y="16560"/>
                    <a:pt x="69" y="17280"/>
                  </a:cubicBezTo>
                  <a:cubicBezTo>
                    <a:pt x="1098" y="18000"/>
                    <a:pt x="2126" y="21600"/>
                    <a:pt x="3669" y="20160"/>
                  </a:cubicBezTo>
                  <a:cubicBezTo>
                    <a:pt x="5212" y="18720"/>
                    <a:pt x="6241" y="19440"/>
                    <a:pt x="7784" y="21600"/>
                  </a:cubicBezTo>
                  <a:cubicBezTo>
                    <a:pt x="7269" y="19440"/>
                    <a:pt x="7269" y="17280"/>
                    <a:pt x="7269" y="15840"/>
                  </a:cubicBezTo>
                  <a:cubicBezTo>
                    <a:pt x="9326" y="15840"/>
                    <a:pt x="10869" y="15840"/>
                    <a:pt x="12926" y="15840"/>
                  </a:cubicBezTo>
                  <a:cubicBezTo>
                    <a:pt x="14469" y="15840"/>
                    <a:pt x="17041" y="16560"/>
                    <a:pt x="17555" y="14400"/>
                  </a:cubicBezTo>
                  <a:cubicBezTo>
                    <a:pt x="18069" y="12960"/>
                    <a:pt x="17555" y="14400"/>
                    <a:pt x="17555" y="14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37" name="Freeform 759"/>
            <p:cNvSpPr/>
            <p:nvPr/>
          </p:nvSpPr>
          <p:spPr>
            <a:xfrm>
              <a:off x="8269309" y="5375467"/>
              <a:ext cx="78927" cy="24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5" h="21375" extrusionOk="0">
                  <a:moveTo>
                    <a:pt x="17040" y="9000"/>
                  </a:moveTo>
                  <a:cubicBezTo>
                    <a:pt x="17040" y="8100"/>
                    <a:pt x="17040" y="6300"/>
                    <a:pt x="14880" y="5400"/>
                  </a:cubicBezTo>
                  <a:cubicBezTo>
                    <a:pt x="12720" y="4500"/>
                    <a:pt x="6240" y="900"/>
                    <a:pt x="8400" y="0"/>
                  </a:cubicBezTo>
                  <a:cubicBezTo>
                    <a:pt x="6240" y="0"/>
                    <a:pt x="4080" y="0"/>
                    <a:pt x="1920" y="0"/>
                  </a:cubicBezTo>
                  <a:cubicBezTo>
                    <a:pt x="-2400" y="0"/>
                    <a:pt x="1920" y="1800"/>
                    <a:pt x="1920" y="2700"/>
                  </a:cubicBezTo>
                  <a:cubicBezTo>
                    <a:pt x="4080" y="4500"/>
                    <a:pt x="1920" y="6300"/>
                    <a:pt x="1920" y="8100"/>
                  </a:cubicBezTo>
                  <a:cubicBezTo>
                    <a:pt x="-240" y="10800"/>
                    <a:pt x="4080" y="10800"/>
                    <a:pt x="6240" y="13500"/>
                  </a:cubicBezTo>
                  <a:cubicBezTo>
                    <a:pt x="6240" y="15300"/>
                    <a:pt x="4080" y="17100"/>
                    <a:pt x="6240" y="18900"/>
                  </a:cubicBezTo>
                  <a:cubicBezTo>
                    <a:pt x="6240" y="19800"/>
                    <a:pt x="8400" y="20700"/>
                    <a:pt x="10560" y="20700"/>
                  </a:cubicBezTo>
                  <a:cubicBezTo>
                    <a:pt x="12720" y="21600"/>
                    <a:pt x="19200" y="21600"/>
                    <a:pt x="17040" y="20700"/>
                  </a:cubicBezTo>
                  <a:cubicBezTo>
                    <a:pt x="17040" y="17100"/>
                    <a:pt x="17040" y="13500"/>
                    <a:pt x="17040" y="9000"/>
                  </a:cubicBezTo>
                  <a:cubicBezTo>
                    <a:pt x="17040" y="6300"/>
                    <a:pt x="17040" y="11700"/>
                    <a:pt x="17040" y="90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38" name="Freeform 760"/>
            <p:cNvSpPr/>
            <p:nvPr/>
          </p:nvSpPr>
          <p:spPr>
            <a:xfrm>
              <a:off x="7847765" y="5393673"/>
              <a:ext cx="287527" cy="31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1" h="21098" extrusionOk="0">
                  <a:moveTo>
                    <a:pt x="16641" y="2285"/>
                  </a:moveTo>
                  <a:cubicBezTo>
                    <a:pt x="15291" y="2285"/>
                    <a:pt x="14616" y="3679"/>
                    <a:pt x="13266" y="2982"/>
                  </a:cubicBezTo>
                  <a:cubicBezTo>
                    <a:pt x="11916" y="2982"/>
                    <a:pt x="10566" y="-502"/>
                    <a:pt x="9216" y="195"/>
                  </a:cubicBezTo>
                  <a:cubicBezTo>
                    <a:pt x="8541" y="892"/>
                    <a:pt x="7866" y="892"/>
                    <a:pt x="7866" y="195"/>
                  </a:cubicBezTo>
                  <a:cubicBezTo>
                    <a:pt x="7191" y="-502"/>
                    <a:pt x="6516" y="892"/>
                    <a:pt x="5841" y="892"/>
                  </a:cubicBezTo>
                  <a:cubicBezTo>
                    <a:pt x="4491" y="1588"/>
                    <a:pt x="3816" y="892"/>
                    <a:pt x="3141" y="892"/>
                  </a:cubicBezTo>
                  <a:cubicBezTo>
                    <a:pt x="2466" y="195"/>
                    <a:pt x="2466" y="1588"/>
                    <a:pt x="1791" y="1588"/>
                  </a:cubicBezTo>
                  <a:cubicBezTo>
                    <a:pt x="1116" y="1588"/>
                    <a:pt x="441" y="2982"/>
                    <a:pt x="1116" y="3679"/>
                  </a:cubicBezTo>
                  <a:cubicBezTo>
                    <a:pt x="1116" y="4375"/>
                    <a:pt x="2466" y="4375"/>
                    <a:pt x="2466" y="4375"/>
                  </a:cubicBezTo>
                  <a:cubicBezTo>
                    <a:pt x="2466" y="5072"/>
                    <a:pt x="1116" y="5769"/>
                    <a:pt x="1116" y="5769"/>
                  </a:cubicBezTo>
                  <a:cubicBezTo>
                    <a:pt x="1116" y="6466"/>
                    <a:pt x="2466" y="7163"/>
                    <a:pt x="2466" y="7859"/>
                  </a:cubicBezTo>
                  <a:cubicBezTo>
                    <a:pt x="2466" y="7859"/>
                    <a:pt x="1116" y="7163"/>
                    <a:pt x="1116" y="8556"/>
                  </a:cubicBezTo>
                  <a:cubicBezTo>
                    <a:pt x="1116" y="9253"/>
                    <a:pt x="1791" y="10646"/>
                    <a:pt x="441" y="10646"/>
                  </a:cubicBezTo>
                  <a:cubicBezTo>
                    <a:pt x="1116" y="11343"/>
                    <a:pt x="1116" y="12040"/>
                    <a:pt x="441" y="12737"/>
                  </a:cubicBezTo>
                  <a:cubicBezTo>
                    <a:pt x="441" y="14130"/>
                    <a:pt x="-909" y="14130"/>
                    <a:pt x="1116" y="15524"/>
                  </a:cubicBezTo>
                  <a:cubicBezTo>
                    <a:pt x="1791" y="15524"/>
                    <a:pt x="3141" y="16221"/>
                    <a:pt x="3816" y="17614"/>
                  </a:cubicBezTo>
                  <a:cubicBezTo>
                    <a:pt x="4491" y="18311"/>
                    <a:pt x="3816" y="19704"/>
                    <a:pt x="3816" y="21098"/>
                  </a:cubicBezTo>
                  <a:cubicBezTo>
                    <a:pt x="6516" y="20401"/>
                    <a:pt x="8541" y="19008"/>
                    <a:pt x="11916" y="19008"/>
                  </a:cubicBezTo>
                  <a:cubicBezTo>
                    <a:pt x="13266" y="18311"/>
                    <a:pt x="15291" y="19008"/>
                    <a:pt x="16641" y="19008"/>
                  </a:cubicBezTo>
                  <a:cubicBezTo>
                    <a:pt x="17991" y="19008"/>
                    <a:pt x="20016" y="19704"/>
                    <a:pt x="19341" y="17614"/>
                  </a:cubicBezTo>
                  <a:cubicBezTo>
                    <a:pt x="19341" y="16221"/>
                    <a:pt x="18666" y="15524"/>
                    <a:pt x="17991" y="14130"/>
                  </a:cubicBezTo>
                  <a:cubicBezTo>
                    <a:pt x="17991" y="12737"/>
                    <a:pt x="18666" y="11343"/>
                    <a:pt x="19341" y="9950"/>
                  </a:cubicBezTo>
                  <a:cubicBezTo>
                    <a:pt x="20016" y="7163"/>
                    <a:pt x="20691" y="2285"/>
                    <a:pt x="16641" y="228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39" name="Freeform 761"/>
            <p:cNvSpPr/>
            <p:nvPr/>
          </p:nvSpPr>
          <p:spPr>
            <a:xfrm>
              <a:off x="8108586" y="5375467"/>
              <a:ext cx="217169" cy="31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extrusionOk="0">
                  <a:moveTo>
                    <a:pt x="17055" y="9360"/>
                  </a:moveTo>
                  <a:cubicBezTo>
                    <a:pt x="15177" y="7920"/>
                    <a:pt x="16116" y="5760"/>
                    <a:pt x="16116" y="4320"/>
                  </a:cubicBezTo>
                  <a:cubicBezTo>
                    <a:pt x="17055" y="2880"/>
                    <a:pt x="14238" y="1440"/>
                    <a:pt x="15177" y="0"/>
                  </a:cubicBezTo>
                  <a:cubicBezTo>
                    <a:pt x="10482" y="0"/>
                    <a:pt x="6725" y="0"/>
                    <a:pt x="2029" y="0"/>
                  </a:cubicBezTo>
                  <a:cubicBezTo>
                    <a:pt x="2029" y="2160"/>
                    <a:pt x="2969" y="5040"/>
                    <a:pt x="2969" y="7920"/>
                  </a:cubicBezTo>
                  <a:cubicBezTo>
                    <a:pt x="2969" y="10800"/>
                    <a:pt x="-788" y="12960"/>
                    <a:pt x="151" y="15840"/>
                  </a:cubicBezTo>
                  <a:cubicBezTo>
                    <a:pt x="1090" y="18000"/>
                    <a:pt x="2969" y="18720"/>
                    <a:pt x="2029" y="21600"/>
                  </a:cubicBezTo>
                  <a:cubicBezTo>
                    <a:pt x="4847" y="21600"/>
                    <a:pt x="5786" y="21600"/>
                    <a:pt x="8603" y="20880"/>
                  </a:cubicBezTo>
                  <a:cubicBezTo>
                    <a:pt x="13299" y="20160"/>
                    <a:pt x="17055" y="18720"/>
                    <a:pt x="20812" y="17280"/>
                  </a:cubicBezTo>
                  <a:cubicBezTo>
                    <a:pt x="18934" y="16560"/>
                    <a:pt x="17995" y="15120"/>
                    <a:pt x="17995" y="13680"/>
                  </a:cubicBezTo>
                  <a:cubicBezTo>
                    <a:pt x="17995" y="12240"/>
                    <a:pt x="17995" y="10800"/>
                    <a:pt x="17055" y="9360"/>
                  </a:cubicBezTo>
                  <a:cubicBezTo>
                    <a:pt x="15177" y="7920"/>
                    <a:pt x="17995" y="10800"/>
                    <a:pt x="17055" y="93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40" name="Freeform 762"/>
            <p:cNvSpPr/>
            <p:nvPr/>
          </p:nvSpPr>
          <p:spPr>
            <a:xfrm>
              <a:off x="7613750" y="5423811"/>
              <a:ext cx="136146" cy="16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7" h="18719" extrusionOk="0">
                  <a:moveTo>
                    <a:pt x="16126" y="14933"/>
                  </a:moveTo>
                  <a:cubicBezTo>
                    <a:pt x="20446" y="13733"/>
                    <a:pt x="20446" y="7733"/>
                    <a:pt x="19006" y="5333"/>
                  </a:cubicBezTo>
                  <a:cubicBezTo>
                    <a:pt x="16126" y="533"/>
                    <a:pt x="10366" y="-1867"/>
                    <a:pt x="6046" y="1733"/>
                  </a:cubicBezTo>
                  <a:cubicBezTo>
                    <a:pt x="3166" y="2933"/>
                    <a:pt x="-1154" y="5333"/>
                    <a:pt x="286" y="7733"/>
                  </a:cubicBezTo>
                  <a:cubicBezTo>
                    <a:pt x="1726" y="10133"/>
                    <a:pt x="1726" y="11333"/>
                    <a:pt x="4606" y="12533"/>
                  </a:cubicBezTo>
                  <a:cubicBezTo>
                    <a:pt x="6046" y="14933"/>
                    <a:pt x="6046" y="16133"/>
                    <a:pt x="8926" y="17333"/>
                  </a:cubicBezTo>
                  <a:cubicBezTo>
                    <a:pt x="10366" y="18533"/>
                    <a:pt x="11806" y="19733"/>
                    <a:pt x="13246" y="17333"/>
                  </a:cubicBezTo>
                  <a:cubicBezTo>
                    <a:pt x="13246" y="16133"/>
                    <a:pt x="14686" y="16133"/>
                    <a:pt x="16126" y="14933"/>
                  </a:cubicBezTo>
                  <a:cubicBezTo>
                    <a:pt x="19006" y="13733"/>
                    <a:pt x="14686" y="16133"/>
                    <a:pt x="16126" y="1493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41" name="Freeform 763"/>
            <p:cNvSpPr/>
            <p:nvPr/>
          </p:nvSpPr>
          <p:spPr>
            <a:xfrm>
              <a:off x="7693306" y="5498986"/>
              <a:ext cx="213143" cy="211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0660" extrusionOk="0">
                  <a:moveTo>
                    <a:pt x="20618" y="16546"/>
                  </a:moveTo>
                  <a:cubicBezTo>
                    <a:pt x="21600" y="14489"/>
                    <a:pt x="19636" y="13460"/>
                    <a:pt x="18655" y="12431"/>
                  </a:cubicBezTo>
                  <a:cubicBezTo>
                    <a:pt x="17673" y="12431"/>
                    <a:pt x="13745" y="11403"/>
                    <a:pt x="15709" y="10374"/>
                  </a:cubicBezTo>
                  <a:cubicBezTo>
                    <a:pt x="16691" y="9346"/>
                    <a:pt x="16691" y="6260"/>
                    <a:pt x="15709" y="5231"/>
                  </a:cubicBezTo>
                  <a:cubicBezTo>
                    <a:pt x="14727" y="3174"/>
                    <a:pt x="13745" y="7289"/>
                    <a:pt x="12764" y="7289"/>
                  </a:cubicBezTo>
                  <a:cubicBezTo>
                    <a:pt x="9818" y="7289"/>
                    <a:pt x="10800" y="-940"/>
                    <a:pt x="8836" y="89"/>
                  </a:cubicBezTo>
                  <a:cubicBezTo>
                    <a:pt x="7855" y="1117"/>
                    <a:pt x="5891" y="2146"/>
                    <a:pt x="4909" y="3174"/>
                  </a:cubicBezTo>
                  <a:cubicBezTo>
                    <a:pt x="3927" y="5231"/>
                    <a:pt x="1964" y="6260"/>
                    <a:pt x="0" y="8317"/>
                  </a:cubicBezTo>
                  <a:cubicBezTo>
                    <a:pt x="4909" y="11403"/>
                    <a:pt x="7855" y="14489"/>
                    <a:pt x="11782" y="17574"/>
                  </a:cubicBezTo>
                  <a:cubicBezTo>
                    <a:pt x="13745" y="19631"/>
                    <a:pt x="15709" y="20660"/>
                    <a:pt x="18655" y="20660"/>
                  </a:cubicBezTo>
                  <a:cubicBezTo>
                    <a:pt x="21600" y="20660"/>
                    <a:pt x="19636" y="18603"/>
                    <a:pt x="20618" y="16546"/>
                  </a:cubicBezTo>
                  <a:cubicBezTo>
                    <a:pt x="21600" y="14489"/>
                    <a:pt x="20618" y="18603"/>
                    <a:pt x="20618" y="1654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42" name="Freeform 764"/>
            <p:cNvSpPr/>
            <p:nvPr/>
          </p:nvSpPr>
          <p:spPr>
            <a:xfrm>
              <a:off x="7538558" y="5281991"/>
              <a:ext cx="343136" cy="28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1" extrusionOk="0">
                  <a:moveTo>
                    <a:pt x="6171" y="11731"/>
                  </a:moveTo>
                  <a:cubicBezTo>
                    <a:pt x="8640" y="10242"/>
                    <a:pt x="11109" y="8752"/>
                    <a:pt x="12343" y="12476"/>
                  </a:cubicBezTo>
                  <a:cubicBezTo>
                    <a:pt x="13577" y="13966"/>
                    <a:pt x="12960" y="14711"/>
                    <a:pt x="12960" y="16945"/>
                  </a:cubicBezTo>
                  <a:cubicBezTo>
                    <a:pt x="13577" y="17690"/>
                    <a:pt x="14811" y="15455"/>
                    <a:pt x="15429" y="15455"/>
                  </a:cubicBezTo>
                  <a:cubicBezTo>
                    <a:pt x="16663" y="14711"/>
                    <a:pt x="16663" y="21414"/>
                    <a:pt x="17897" y="19924"/>
                  </a:cubicBezTo>
                  <a:cubicBezTo>
                    <a:pt x="18514" y="19924"/>
                    <a:pt x="18514" y="19180"/>
                    <a:pt x="19131" y="19180"/>
                  </a:cubicBezTo>
                  <a:cubicBezTo>
                    <a:pt x="19131" y="18435"/>
                    <a:pt x="20366" y="19180"/>
                    <a:pt x="20366" y="18435"/>
                  </a:cubicBezTo>
                  <a:cubicBezTo>
                    <a:pt x="20983" y="17690"/>
                    <a:pt x="20366" y="16945"/>
                    <a:pt x="20366" y="16945"/>
                  </a:cubicBezTo>
                  <a:cubicBezTo>
                    <a:pt x="20366" y="15455"/>
                    <a:pt x="21600" y="16200"/>
                    <a:pt x="21600" y="16200"/>
                  </a:cubicBezTo>
                  <a:cubicBezTo>
                    <a:pt x="21600" y="15455"/>
                    <a:pt x="19749" y="14711"/>
                    <a:pt x="20983" y="13966"/>
                  </a:cubicBezTo>
                  <a:cubicBezTo>
                    <a:pt x="21600" y="13221"/>
                    <a:pt x="21600" y="12476"/>
                    <a:pt x="20366" y="11731"/>
                  </a:cubicBezTo>
                  <a:cubicBezTo>
                    <a:pt x="19749" y="10986"/>
                    <a:pt x="20983" y="9497"/>
                    <a:pt x="20366" y="8752"/>
                  </a:cubicBezTo>
                  <a:cubicBezTo>
                    <a:pt x="19749" y="8007"/>
                    <a:pt x="20366" y="7262"/>
                    <a:pt x="19749" y="5773"/>
                  </a:cubicBezTo>
                  <a:cubicBezTo>
                    <a:pt x="19131" y="5028"/>
                    <a:pt x="17897" y="-186"/>
                    <a:pt x="16046" y="1304"/>
                  </a:cubicBezTo>
                  <a:cubicBezTo>
                    <a:pt x="16046" y="1304"/>
                    <a:pt x="15429" y="2048"/>
                    <a:pt x="14811" y="2048"/>
                  </a:cubicBezTo>
                  <a:cubicBezTo>
                    <a:pt x="14194" y="2048"/>
                    <a:pt x="14194" y="2048"/>
                    <a:pt x="13577" y="2048"/>
                  </a:cubicBezTo>
                  <a:cubicBezTo>
                    <a:pt x="12960" y="2793"/>
                    <a:pt x="12343" y="2048"/>
                    <a:pt x="11726" y="2048"/>
                  </a:cubicBezTo>
                  <a:cubicBezTo>
                    <a:pt x="11109" y="2048"/>
                    <a:pt x="11109" y="2793"/>
                    <a:pt x="11109" y="2048"/>
                  </a:cubicBezTo>
                  <a:cubicBezTo>
                    <a:pt x="9874" y="1304"/>
                    <a:pt x="10491" y="1304"/>
                    <a:pt x="9257" y="1304"/>
                  </a:cubicBezTo>
                  <a:cubicBezTo>
                    <a:pt x="7406" y="2048"/>
                    <a:pt x="7406" y="559"/>
                    <a:pt x="6171" y="559"/>
                  </a:cubicBezTo>
                  <a:cubicBezTo>
                    <a:pt x="4937" y="-186"/>
                    <a:pt x="3703" y="-186"/>
                    <a:pt x="3086" y="559"/>
                  </a:cubicBezTo>
                  <a:cubicBezTo>
                    <a:pt x="3086" y="1304"/>
                    <a:pt x="1851" y="2048"/>
                    <a:pt x="3086" y="2793"/>
                  </a:cubicBezTo>
                  <a:cubicBezTo>
                    <a:pt x="3703" y="3538"/>
                    <a:pt x="3086" y="4283"/>
                    <a:pt x="1851" y="4283"/>
                  </a:cubicBezTo>
                  <a:cubicBezTo>
                    <a:pt x="617" y="4283"/>
                    <a:pt x="0" y="4283"/>
                    <a:pt x="0" y="5773"/>
                  </a:cubicBezTo>
                  <a:cubicBezTo>
                    <a:pt x="617" y="7262"/>
                    <a:pt x="1234" y="8007"/>
                    <a:pt x="1851" y="9497"/>
                  </a:cubicBezTo>
                  <a:cubicBezTo>
                    <a:pt x="3086" y="10986"/>
                    <a:pt x="3703" y="11731"/>
                    <a:pt x="4937" y="13966"/>
                  </a:cubicBezTo>
                  <a:cubicBezTo>
                    <a:pt x="5554" y="13221"/>
                    <a:pt x="5554" y="12476"/>
                    <a:pt x="6171" y="11731"/>
                  </a:cubicBezTo>
                  <a:cubicBezTo>
                    <a:pt x="6789" y="11731"/>
                    <a:pt x="6171" y="12476"/>
                    <a:pt x="6171" y="117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43" name="Freeform 765"/>
            <p:cNvSpPr/>
            <p:nvPr/>
          </p:nvSpPr>
          <p:spPr>
            <a:xfrm>
              <a:off x="7447730" y="5290032"/>
              <a:ext cx="142970" cy="7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1" h="21600" extrusionOk="0">
                  <a:moveTo>
                    <a:pt x="13500" y="15429"/>
                  </a:moveTo>
                  <a:cubicBezTo>
                    <a:pt x="14850" y="15429"/>
                    <a:pt x="21600" y="15429"/>
                    <a:pt x="18900" y="9257"/>
                  </a:cubicBezTo>
                  <a:cubicBezTo>
                    <a:pt x="16200" y="6171"/>
                    <a:pt x="18900" y="3086"/>
                    <a:pt x="18900" y="0"/>
                  </a:cubicBezTo>
                  <a:cubicBezTo>
                    <a:pt x="16200" y="0"/>
                    <a:pt x="12150" y="0"/>
                    <a:pt x="9450" y="0"/>
                  </a:cubicBezTo>
                  <a:cubicBezTo>
                    <a:pt x="6750" y="0"/>
                    <a:pt x="6750" y="3086"/>
                    <a:pt x="5400" y="0"/>
                  </a:cubicBezTo>
                  <a:cubicBezTo>
                    <a:pt x="2700" y="0"/>
                    <a:pt x="2700" y="0"/>
                    <a:pt x="0" y="3086"/>
                  </a:cubicBezTo>
                  <a:cubicBezTo>
                    <a:pt x="1350" y="6171"/>
                    <a:pt x="1350" y="9257"/>
                    <a:pt x="4050" y="9257"/>
                  </a:cubicBezTo>
                  <a:cubicBezTo>
                    <a:pt x="5400" y="9257"/>
                    <a:pt x="9450" y="9257"/>
                    <a:pt x="9450" y="9257"/>
                  </a:cubicBezTo>
                  <a:cubicBezTo>
                    <a:pt x="6750" y="15429"/>
                    <a:pt x="9450" y="18514"/>
                    <a:pt x="12150" y="21600"/>
                  </a:cubicBezTo>
                  <a:cubicBezTo>
                    <a:pt x="12150" y="21600"/>
                    <a:pt x="12150" y="15429"/>
                    <a:pt x="13500" y="154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44" name="Freeform 766"/>
            <p:cNvSpPr/>
            <p:nvPr/>
          </p:nvSpPr>
          <p:spPr>
            <a:xfrm>
              <a:off x="7437637" y="5227300"/>
              <a:ext cx="148019" cy="34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318" extrusionOk="0">
                  <a:moveTo>
                    <a:pt x="5760" y="17318"/>
                  </a:moveTo>
                  <a:cubicBezTo>
                    <a:pt x="8640" y="11918"/>
                    <a:pt x="10080" y="6518"/>
                    <a:pt x="12960" y="11918"/>
                  </a:cubicBezTo>
                  <a:cubicBezTo>
                    <a:pt x="14400" y="11918"/>
                    <a:pt x="20160" y="17318"/>
                    <a:pt x="21600" y="6518"/>
                  </a:cubicBezTo>
                  <a:cubicBezTo>
                    <a:pt x="21600" y="11918"/>
                    <a:pt x="12960" y="-4282"/>
                    <a:pt x="11520" y="1118"/>
                  </a:cubicBezTo>
                  <a:cubicBezTo>
                    <a:pt x="7200" y="6518"/>
                    <a:pt x="1440" y="-4282"/>
                    <a:pt x="0" y="17318"/>
                  </a:cubicBezTo>
                  <a:cubicBezTo>
                    <a:pt x="2880" y="17318"/>
                    <a:pt x="4320" y="17318"/>
                    <a:pt x="5760" y="17318"/>
                  </a:cubicBezTo>
                  <a:cubicBezTo>
                    <a:pt x="7200" y="17318"/>
                    <a:pt x="5760" y="17318"/>
                    <a:pt x="5760" y="1731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45" name="Freeform 767"/>
            <p:cNvSpPr/>
            <p:nvPr/>
          </p:nvSpPr>
          <p:spPr>
            <a:xfrm>
              <a:off x="7424631" y="4485491"/>
              <a:ext cx="584896" cy="68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883" extrusionOk="0">
                  <a:moveTo>
                    <a:pt x="1538" y="18106"/>
                  </a:moveTo>
                  <a:cubicBezTo>
                    <a:pt x="2258" y="18106"/>
                    <a:pt x="4418" y="17471"/>
                    <a:pt x="5138" y="18106"/>
                  </a:cubicBezTo>
                  <a:cubicBezTo>
                    <a:pt x="5498" y="18424"/>
                    <a:pt x="5858" y="18424"/>
                    <a:pt x="6218" y="18741"/>
                  </a:cubicBezTo>
                  <a:cubicBezTo>
                    <a:pt x="6578" y="19376"/>
                    <a:pt x="6938" y="19694"/>
                    <a:pt x="7298" y="20012"/>
                  </a:cubicBezTo>
                  <a:cubicBezTo>
                    <a:pt x="7658" y="20329"/>
                    <a:pt x="9098" y="21600"/>
                    <a:pt x="9458" y="20329"/>
                  </a:cubicBezTo>
                  <a:cubicBezTo>
                    <a:pt x="9818" y="18424"/>
                    <a:pt x="10538" y="20647"/>
                    <a:pt x="11258" y="20329"/>
                  </a:cubicBezTo>
                  <a:cubicBezTo>
                    <a:pt x="11618" y="19694"/>
                    <a:pt x="11618" y="19694"/>
                    <a:pt x="12338" y="19694"/>
                  </a:cubicBezTo>
                  <a:cubicBezTo>
                    <a:pt x="13058" y="19694"/>
                    <a:pt x="13418" y="19694"/>
                    <a:pt x="13778" y="19694"/>
                  </a:cubicBezTo>
                  <a:cubicBezTo>
                    <a:pt x="14498" y="19376"/>
                    <a:pt x="15218" y="19376"/>
                    <a:pt x="15578" y="19376"/>
                  </a:cubicBezTo>
                  <a:cubicBezTo>
                    <a:pt x="16658" y="19376"/>
                    <a:pt x="17738" y="19376"/>
                    <a:pt x="18818" y="19376"/>
                  </a:cubicBezTo>
                  <a:cubicBezTo>
                    <a:pt x="19178" y="19376"/>
                    <a:pt x="20258" y="19694"/>
                    <a:pt x="20618" y="19376"/>
                  </a:cubicBezTo>
                  <a:cubicBezTo>
                    <a:pt x="20978" y="19376"/>
                    <a:pt x="20618" y="17471"/>
                    <a:pt x="20618" y="17153"/>
                  </a:cubicBezTo>
                  <a:cubicBezTo>
                    <a:pt x="20258" y="15247"/>
                    <a:pt x="19898" y="13659"/>
                    <a:pt x="19898" y="12071"/>
                  </a:cubicBezTo>
                  <a:cubicBezTo>
                    <a:pt x="19538" y="9212"/>
                    <a:pt x="18818" y="6671"/>
                    <a:pt x="18458" y="3812"/>
                  </a:cubicBezTo>
                  <a:cubicBezTo>
                    <a:pt x="19538" y="3812"/>
                    <a:pt x="20618" y="3812"/>
                    <a:pt x="21338" y="3812"/>
                  </a:cubicBezTo>
                  <a:cubicBezTo>
                    <a:pt x="19178" y="2541"/>
                    <a:pt x="17018" y="1271"/>
                    <a:pt x="15218" y="0"/>
                  </a:cubicBezTo>
                  <a:cubicBezTo>
                    <a:pt x="15218" y="318"/>
                    <a:pt x="15218" y="2224"/>
                    <a:pt x="14858" y="2224"/>
                  </a:cubicBezTo>
                  <a:cubicBezTo>
                    <a:pt x="14498" y="2224"/>
                    <a:pt x="13778" y="2224"/>
                    <a:pt x="13058" y="2224"/>
                  </a:cubicBezTo>
                  <a:cubicBezTo>
                    <a:pt x="12338" y="2224"/>
                    <a:pt x="11258" y="2224"/>
                    <a:pt x="10178" y="2224"/>
                  </a:cubicBezTo>
                  <a:cubicBezTo>
                    <a:pt x="10178" y="2224"/>
                    <a:pt x="9098" y="2224"/>
                    <a:pt x="9098" y="2224"/>
                  </a:cubicBezTo>
                  <a:cubicBezTo>
                    <a:pt x="8738" y="2541"/>
                    <a:pt x="9098" y="3494"/>
                    <a:pt x="9098" y="3812"/>
                  </a:cubicBezTo>
                  <a:cubicBezTo>
                    <a:pt x="9098" y="4447"/>
                    <a:pt x="9098" y="5400"/>
                    <a:pt x="9098" y="6035"/>
                  </a:cubicBezTo>
                  <a:cubicBezTo>
                    <a:pt x="9098" y="6988"/>
                    <a:pt x="6938" y="6671"/>
                    <a:pt x="6938" y="7941"/>
                  </a:cubicBezTo>
                  <a:cubicBezTo>
                    <a:pt x="6938" y="8259"/>
                    <a:pt x="7298" y="9847"/>
                    <a:pt x="6938" y="10165"/>
                  </a:cubicBezTo>
                  <a:cubicBezTo>
                    <a:pt x="6938" y="10165"/>
                    <a:pt x="5858" y="10165"/>
                    <a:pt x="5498" y="10165"/>
                  </a:cubicBezTo>
                  <a:cubicBezTo>
                    <a:pt x="4058" y="10165"/>
                    <a:pt x="2258" y="10165"/>
                    <a:pt x="818" y="10165"/>
                  </a:cubicBezTo>
                  <a:cubicBezTo>
                    <a:pt x="458" y="10165"/>
                    <a:pt x="-262" y="9847"/>
                    <a:pt x="98" y="10482"/>
                  </a:cubicBezTo>
                  <a:cubicBezTo>
                    <a:pt x="458" y="10800"/>
                    <a:pt x="818" y="11118"/>
                    <a:pt x="1178" y="11435"/>
                  </a:cubicBezTo>
                  <a:cubicBezTo>
                    <a:pt x="1538" y="12071"/>
                    <a:pt x="1178" y="12706"/>
                    <a:pt x="818" y="13024"/>
                  </a:cubicBezTo>
                  <a:cubicBezTo>
                    <a:pt x="818" y="13976"/>
                    <a:pt x="1898" y="14294"/>
                    <a:pt x="1898" y="15247"/>
                  </a:cubicBezTo>
                  <a:cubicBezTo>
                    <a:pt x="2258" y="16200"/>
                    <a:pt x="1178" y="17471"/>
                    <a:pt x="818" y="18424"/>
                  </a:cubicBezTo>
                  <a:cubicBezTo>
                    <a:pt x="1178" y="18424"/>
                    <a:pt x="1178" y="18106"/>
                    <a:pt x="1538" y="1810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46" name="Freeform 768"/>
            <p:cNvSpPr/>
            <p:nvPr/>
          </p:nvSpPr>
          <p:spPr>
            <a:xfrm>
              <a:off x="7425270" y="5078636"/>
              <a:ext cx="278128" cy="22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0528" extrusionOk="0">
                  <a:moveTo>
                    <a:pt x="5368" y="20139"/>
                  </a:moveTo>
                  <a:cubicBezTo>
                    <a:pt x="6112" y="20139"/>
                    <a:pt x="6112" y="19200"/>
                    <a:pt x="6857" y="19200"/>
                  </a:cubicBezTo>
                  <a:cubicBezTo>
                    <a:pt x="8347" y="19200"/>
                    <a:pt x="9092" y="19200"/>
                    <a:pt x="10581" y="19200"/>
                  </a:cubicBezTo>
                  <a:cubicBezTo>
                    <a:pt x="12071" y="19200"/>
                    <a:pt x="14306" y="18261"/>
                    <a:pt x="16540" y="19200"/>
                  </a:cubicBezTo>
                  <a:cubicBezTo>
                    <a:pt x="17285" y="20139"/>
                    <a:pt x="18030" y="21078"/>
                    <a:pt x="19519" y="20139"/>
                  </a:cubicBezTo>
                  <a:cubicBezTo>
                    <a:pt x="21009" y="20139"/>
                    <a:pt x="21009" y="19200"/>
                    <a:pt x="21009" y="17321"/>
                  </a:cubicBezTo>
                  <a:cubicBezTo>
                    <a:pt x="21009" y="15443"/>
                    <a:pt x="18030" y="14504"/>
                    <a:pt x="18030" y="12626"/>
                  </a:cubicBezTo>
                  <a:cubicBezTo>
                    <a:pt x="18030" y="12626"/>
                    <a:pt x="18030" y="8869"/>
                    <a:pt x="18030" y="8869"/>
                  </a:cubicBezTo>
                  <a:cubicBezTo>
                    <a:pt x="17285" y="8869"/>
                    <a:pt x="14306" y="4174"/>
                    <a:pt x="13561" y="3235"/>
                  </a:cubicBezTo>
                  <a:cubicBezTo>
                    <a:pt x="11326" y="417"/>
                    <a:pt x="9092" y="-522"/>
                    <a:pt x="6112" y="417"/>
                  </a:cubicBezTo>
                  <a:cubicBezTo>
                    <a:pt x="5368" y="417"/>
                    <a:pt x="3133" y="-522"/>
                    <a:pt x="3133" y="417"/>
                  </a:cubicBezTo>
                  <a:cubicBezTo>
                    <a:pt x="2388" y="1356"/>
                    <a:pt x="899" y="3235"/>
                    <a:pt x="899" y="5113"/>
                  </a:cubicBezTo>
                  <a:cubicBezTo>
                    <a:pt x="1643" y="6991"/>
                    <a:pt x="1643" y="7930"/>
                    <a:pt x="154" y="8869"/>
                  </a:cubicBezTo>
                  <a:cubicBezTo>
                    <a:pt x="-591" y="8869"/>
                    <a:pt x="1643" y="10748"/>
                    <a:pt x="899" y="10748"/>
                  </a:cubicBezTo>
                  <a:cubicBezTo>
                    <a:pt x="2388" y="11687"/>
                    <a:pt x="899" y="11687"/>
                    <a:pt x="899" y="12626"/>
                  </a:cubicBezTo>
                  <a:cubicBezTo>
                    <a:pt x="899" y="12626"/>
                    <a:pt x="1643" y="13565"/>
                    <a:pt x="2388" y="13565"/>
                  </a:cubicBezTo>
                  <a:cubicBezTo>
                    <a:pt x="2388" y="14504"/>
                    <a:pt x="5368" y="13565"/>
                    <a:pt x="6112" y="13565"/>
                  </a:cubicBezTo>
                  <a:cubicBezTo>
                    <a:pt x="6857" y="13565"/>
                    <a:pt x="6857" y="12626"/>
                    <a:pt x="6857" y="12626"/>
                  </a:cubicBezTo>
                  <a:cubicBezTo>
                    <a:pt x="7602" y="12626"/>
                    <a:pt x="12071" y="15443"/>
                    <a:pt x="12071" y="14504"/>
                  </a:cubicBezTo>
                  <a:cubicBezTo>
                    <a:pt x="11326" y="16382"/>
                    <a:pt x="8347" y="15443"/>
                    <a:pt x="7602" y="15443"/>
                  </a:cubicBezTo>
                  <a:cubicBezTo>
                    <a:pt x="6112" y="14504"/>
                    <a:pt x="5368" y="16382"/>
                    <a:pt x="3878" y="16382"/>
                  </a:cubicBezTo>
                  <a:cubicBezTo>
                    <a:pt x="1643" y="16382"/>
                    <a:pt x="154" y="16382"/>
                    <a:pt x="1643" y="19200"/>
                  </a:cubicBezTo>
                  <a:cubicBezTo>
                    <a:pt x="1643" y="20139"/>
                    <a:pt x="2388" y="19200"/>
                    <a:pt x="3133" y="19200"/>
                  </a:cubicBezTo>
                  <a:cubicBezTo>
                    <a:pt x="3878" y="19200"/>
                    <a:pt x="4623" y="20139"/>
                    <a:pt x="5368" y="2013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47" name="Freeform 769"/>
            <p:cNvSpPr/>
            <p:nvPr/>
          </p:nvSpPr>
          <p:spPr>
            <a:xfrm>
              <a:off x="7666394" y="4608772"/>
              <a:ext cx="811008" cy="80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77" extrusionOk="0">
                  <a:moveTo>
                    <a:pt x="6943" y="123"/>
                  </a:moveTo>
                  <a:cubicBezTo>
                    <a:pt x="7457" y="4277"/>
                    <a:pt x="7971" y="8431"/>
                    <a:pt x="8486" y="12308"/>
                  </a:cubicBezTo>
                  <a:cubicBezTo>
                    <a:pt x="8486" y="12861"/>
                    <a:pt x="9000" y="13692"/>
                    <a:pt x="8229" y="13692"/>
                  </a:cubicBezTo>
                  <a:cubicBezTo>
                    <a:pt x="7200" y="13692"/>
                    <a:pt x="5914" y="13692"/>
                    <a:pt x="4886" y="13692"/>
                  </a:cubicBezTo>
                  <a:cubicBezTo>
                    <a:pt x="4371" y="13692"/>
                    <a:pt x="4114" y="13692"/>
                    <a:pt x="3857" y="13692"/>
                  </a:cubicBezTo>
                  <a:cubicBezTo>
                    <a:pt x="3600" y="13692"/>
                    <a:pt x="3343" y="13969"/>
                    <a:pt x="3086" y="13969"/>
                  </a:cubicBezTo>
                  <a:cubicBezTo>
                    <a:pt x="2829" y="14246"/>
                    <a:pt x="2571" y="13969"/>
                    <a:pt x="2057" y="13969"/>
                  </a:cubicBezTo>
                  <a:cubicBezTo>
                    <a:pt x="1800" y="13969"/>
                    <a:pt x="1800" y="14523"/>
                    <a:pt x="1543" y="14246"/>
                  </a:cubicBezTo>
                  <a:cubicBezTo>
                    <a:pt x="1286" y="14246"/>
                    <a:pt x="1029" y="13692"/>
                    <a:pt x="771" y="13692"/>
                  </a:cubicBezTo>
                  <a:cubicBezTo>
                    <a:pt x="514" y="13692"/>
                    <a:pt x="514" y="15354"/>
                    <a:pt x="0" y="15077"/>
                  </a:cubicBezTo>
                  <a:cubicBezTo>
                    <a:pt x="0" y="15354"/>
                    <a:pt x="0" y="15908"/>
                    <a:pt x="0" y="16184"/>
                  </a:cubicBezTo>
                  <a:cubicBezTo>
                    <a:pt x="0" y="16738"/>
                    <a:pt x="514" y="16738"/>
                    <a:pt x="771" y="17292"/>
                  </a:cubicBezTo>
                  <a:cubicBezTo>
                    <a:pt x="1029" y="17569"/>
                    <a:pt x="771" y="18123"/>
                    <a:pt x="1029" y="18400"/>
                  </a:cubicBezTo>
                  <a:cubicBezTo>
                    <a:pt x="1286" y="18954"/>
                    <a:pt x="1543" y="18400"/>
                    <a:pt x="1800" y="18677"/>
                  </a:cubicBezTo>
                  <a:cubicBezTo>
                    <a:pt x="1800" y="18954"/>
                    <a:pt x="2571" y="18677"/>
                    <a:pt x="2829" y="18677"/>
                  </a:cubicBezTo>
                  <a:cubicBezTo>
                    <a:pt x="3086" y="18677"/>
                    <a:pt x="3600" y="18123"/>
                    <a:pt x="3857" y="18123"/>
                  </a:cubicBezTo>
                  <a:cubicBezTo>
                    <a:pt x="4371" y="18677"/>
                    <a:pt x="4629" y="20061"/>
                    <a:pt x="5143" y="20615"/>
                  </a:cubicBezTo>
                  <a:cubicBezTo>
                    <a:pt x="5143" y="20615"/>
                    <a:pt x="4886" y="21169"/>
                    <a:pt x="5143" y="21169"/>
                  </a:cubicBezTo>
                  <a:cubicBezTo>
                    <a:pt x="5400" y="21446"/>
                    <a:pt x="5657" y="20892"/>
                    <a:pt x="5914" y="21169"/>
                  </a:cubicBezTo>
                  <a:cubicBezTo>
                    <a:pt x="6171" y="21446"/>
                    <a:pt x="6686" y="21446"/>
                    <a:pt x="6943" y="21169"/>
                  </a:cubicBezTo>
                  <a:cubicBezTo>
                    <a:pt x="7457" y="20615"/>
                    <a:pt x="7457" y="21169"/>
                    <a:pt x="7714" y="21169"/>
                  </a:cubicBezTo>
                  <a:cubicBezTo>
                    <a:pt x="8486" y="21169"/>
                    <a:pt x="9000" y="20061"/>
                    <a:pt x="9000" y="19508"/>
                  </a:cubicBezTo>
                  <a:cubicBezTo>
                    <a:pt x="9000" y="19231"/>
                    <a:pt x="8486" y="19231"/>
                    <a:pt x="9000" y="18954"/>
                  </a:cubicBezTo>
                  <a:cubicBezTo>
                    <a:pt x="9257" y="18677"/>
                    <a:pt x="9771" y="18954"/>
                    <a:pt x="10029" y="18400"/>
                  </a:cubicBezTo>
                  <a:cubicBezTo>
                    <a:pt x="10029" y="18123"/>
                    <a:pt x="10286" y="17569"/>
                    <a:pt x="10286" y="17292"/>
                  </a:cubicBezTo>
                  <a:cubicBezTo>
                    <a:pt x="10543" y="16738"/>
                    <a:pt x="10543" y="16461"/>
                    <a:pt x="10800" y="17015"/>
                  </a:cubicBezTo>
                  <a:cubicBezTo>
                    <a:pt x="11571" y="17569"/>
                    <a:pt x="12086" y="15354"/>
                    <a:pt x="12600" y="15631"/>
                  </a:cubicBezTo>
                  <a:cubicBezTo>
                    <a:pt x="12857" y="15631"/>
                    <a:pt x="12857" y="15631"/>
                    <a:pt x="13114" y="15631"/>
                  </a:cubicBezTo>
                  <a:cubicBezTo>
                    <a:pt x="13114" y="15631"/>
                    <a:pt x="13371" y="15354"/>
                    <a:pt x="13371" y="15354"/>
                  </a:cubicBezTo>
                  <a:cubicBezTo>
                    <a:pt x="13629" y="15077"/>
                    <a:pt x="13886" y="15077"/>
                    <a:pt x="14143" y="14800"/>
                  </a:cubicBezTo>
                  <a:cubicBezTo>
                    <a:pt x="14914" y="13969"/>
                    <a:pt x="15686" y="14800"/>
                    <a:pt x="16714" y="14523"/>
                  </a:cubicBezTo>
                  <a:cubicBezTo>
                    <a:pt x="17229" y="14523"/>
                    <a:pt x="17486" y="14246"/>
                    <a:pt x="18000" y="14246"/>
                  </a:cubicBezTo>
                  <a:cubicBezTo>
                    <a:pt x="18771" y="14246"/>
                    <a:pt x="19543" y="14246"/>
                    <a:pt x="20057" y="13969"/>
                  </a:cubicBezTo>
                  <a:cubicBezTo>
                    <a:pt x="21600" y="13415"/>
                    <a:pt x="21086" y="9815"/>
                    <a:pt x="21086" y="8431"/>
                  </a:cubicBezTo>
                  <a:cubicBezTo>
                    <a:pt x="20829" y="8708"/>
                    <a:pt x="20057" y="9261"/>
                    <a:pt x="19800" y="8708"/>
                  </a:cubicBezTo>
                  <a:cubicBezTo>
                    <a:pt x="19543" y="8431"/>
                    <a:pt x="20057" y="7877"/>
                    <a:pt x="19800" y="7600"/>
                  </a:cubicBezTo>
                  <a:cubicBezTo>
                    <a:pt x="19543" y="7046"/>
                    <a:pt x="18514" y="7323"/>
                    <a:pt x="18000" y="7046"/>
                  </a:cubicBezTo>
                  <a:cubicBezTo>
                    <a:pt x="17486" y="7046"/>
                    <a:pt x="17229" y="6215"/>
                    <a:pt x="16971" y="5938"/>
                  </a:cubicBezTo>
                  <a:cubicBezTo>
                    <a:pt x="16971" y="5661"/>
                    <a:pt x="16714" y="5384"/>
                    <a:pt x="16200" y="5384"/>
                  </a:cubicBezTo>
                  <a:cubicBezTo>
                    <a:pt x="15686" y="4831"/>
                    <a:pt x="14914" y="4277"/>
                    <a:pt x="14400" y="3723"/>
                  </a:cubicBezTo>
                  <a:cubicBezTo>
                    <a:pt x="12857" y="2892"/>
                    <a:pt x="11314" y="1784"/>
                    <a:pt x="10029" y="677"/>
                  </a:cubicBezTo>
                  <a:cubicBezTo>
                    <a:pt x="9771" y="677"/>
                    <a:pt x="9257" y="123"/>
                    <a:pt x="9000" y="123"/>
                  </a:cubicBezTo>
                  <a:cubicBezTo>
                    <a:pt x="8486" y="-154"/>
                    <a:pt x="7714" y="123"/>
                    <a:pt x="6943" y="12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48" name="Freeform 770"/>
            <p:cNvSpPr/>
            <p:nvPr/>
          </p:nvSpPr>
          <p:spPr>
            <a:xfrm>
              <a:off x="9447112" y="4225614"/>
              <a:ext cx="537121" cy="5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extrusionOk="0">
                  <a:moveTo>
                    <a:pt x="17362" y="21600"/>
                  </a:moveTo>
                  <a:cubicBezTo>
                    <a:pt x="17754" y="21600"/>
                    <a:pt x="17754" y="20400"/>
                    <a:pt x="18540" y="20400"/>
                  </a:cubicBezTo>
                  <a:cubicBezTo>
                    <a:pt x="19718" y="20400"/>
                    <a:pt x="18933" y="19600"/>
                    <a:pt x="19718" y="19200"/>
                  </a:cubicBezTo>
                  <a:cubicBezTo>
                    <a:pt x="20896" y="18800"/>
                    <a:pt x="20896" y="18800"/>
                    <a:pt x="20896" y="17600"/>
                  </a:cubicBezTo>
                  <a:cubicBezTo>
                    <a:pt x="20504" y="16800"/>
                    <a:pt x="20504" y="16800"/>
                    <a:pt x="21289" y="16800"/>
                  </a:cubicBezTo>
                  <a:cubicBezTo>
                    <a:pt x="20896" y="16800"/>
                    <a:pt x="19718" y="14800"/>
                    <a:pt x="19325" y="14400"/>
                  </a:cubicBezTo>
                  <a:cubicBezTo>
                    <a:pt x="18933" y="12800"/>
                    <a:pt x="18147" y="11200"/>
                    <a:pt x="17362" y="10000"/>
                  </a:cubicBezTo>
                  <a:cubicBezTo>
                    <a:pt x="16576" y="8800"/>
                    <a:pt x="16184" y="7200"/>
                    <a:pt x="15398" y="6400"/>
                  </a:cubicBezTo>
                  <a:cubicBezTo>
                    <a:pt x="15005" y="6000"/>
                    <a:pt x="14220" y="3600"/>
                    <a:pt x="14613" y="3200"/>
                  </a:cubicBezTo>
                  <a:cubicBezTo>
                    <a:pt x="14613" y="3200"/>
                    <a:pt x="17754" y="8800"/>
                    <a:pt x="18147" y="8800"/>
                  </a:cubicBezTo>
                  <a:cubicBezTo>
                    <a:pt x="18540" y="8800"/>
                    <a:pt x="18933" y="7600"/>
                    <a:pt x="18933" y="7600"/>
                  </a:cubicBezTo>
                  <a:cubicBezTo>
                    <a:pt x="18933" y="6800"/>
                    <a:pt x="18933" y="6000"/>
                    <a:pt x="18540" y="5600"/>
                  </a:cubicBezTo>
                  <a:cubicBezTo>
                    <a:pt x="18540" y="4000"/>
                    <a:pt x="18147" y="2400"/>
                    <a:pt x="18147" y="800"/>
                  </a:cubicBezTo>
                  <a:cubicBezTo>
                    <a:pt x="17362" y="1600"/>
                    <a:pt x="15398" y="1600"/>
                    <a:pt x="14613" y="800"/>
                  </a:cubicBezTo>
                  <a:cubicBezTo>
                    <a:pt x="13042" y="0"/>
                    <a:pt x="11078" y="400"/>
                    <a:pt x="9507" y="1200"/>
                  </a:cubicBezTo>
                  <a:cubicBezTo>
                    <a:pt x="8329" y="2000"/>
                    <a:pt x="7151" y="1600"/>
                    <a:pt x="5973" y="1200"/>
                  </a:cubicBezTo>
                  <a:cubicBezTo>
                    <a:pt x="4402" y="800"/>
                    <a:pt x="2831" y="800"/>
                    <a:pt x="1260" y="400"/>
                  </a:cubicBezTo>
                  <a:cubicBezTo>
                    <a:pt x="1260" y="400"/>
                    <a:pt x="867" y="0"/>
                    <a:pt x="867" y="0"/>
                  </a:cubicBezTo>
                  <a:cubicBezTo>
                    <a:pt x="474" y="400"/>
                    <a:pt x="474" y="800"/>
                    <a:pt x="82" y="1200"/>
                  </a:cubicBezTo>
                  <a:cubicBezTo>
                    <a:pt x="-311" y="1600"/>
                    <a:pt x="867" y="2000"/>
                    <a:pt x="474" y="2800"/>
                  </a:cubicBezTo>
                  <a:cubicBezTo>
                    <a:pt x="82" y="3200"/>
                    <a:pt x="82" y="3600"/>
                    <a:pt x="82" y="4400"/>
                  </a:cubicBezTo>
                  <a:cubicBezTo>
                    <a:pt x="474" y="4400"/>
                    <a:pt x="474" y="4800"/>
                    <a:pt x="474" y="5200"/>
                  </a:cubicBezTo>
                  <a:cubicBezTo>
                    <a:pt x="474" y="6800"/>
                    <a:pt x="474" y="8400"/>
                    <a:pt x="474" y="10000"/>
                  </a:cubicBezTo>
                  <a:cubicBezTo>
                    <a:pt x="474" y="11200"/>
                    <a:pt x="474" y="20800"/>
                    <a:pt x="474" y="20800"/>
                  </a:cubicBezTo>
                  <a:cubicBezTo>
                    <a:pt x="4794" y="20800"/>
                    <a:pt x="8722" y="20800"/>
                    <a:pt x="13042" y="20800"/>
                  </a:cubicBezTo>
                  <a:cubicBezTo>
                    <a:pt x="13827" y="20800"/>
                    <a:pt x="14613" y="20800"/>
                    <a:pt x="15398" y="20800"/>
                  </a:cubicBezTo>
                  <a:cubicBezTo>
                    <a:pt x="16184" y="20800"/>
                    <a:pt x="16576" y="21600"/>
                    <a:pt x="17362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49" name="Freeform 771"/>
            <p:cNvSpPr/>
            <p:nvPr/>
          </p:nvSpPr>
          <p:spPr>
            <a:xfrm>
              <a:off x="8635284" y="3901665"/>
              <a:ext cx="195079" cy="405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extrusionOk="0">
                  <a:moveTo>
                    <a:pt x="14749" y="18831"/>
                  </a:moveTo>
                  <a:cubicBezTo>
                    <a:pt x="12589" y="17723"/>
                    <a:pt x="16909" y="16615"/>
                    <a:pt x="17989" y="16615"/>
                  </a:cubicBezTo>
                  <a:cubicBezTo>
                    <a:pt x="20149" y="16062"/>
                    <a:pt x="21229" y="15508"/>
                    <a:pt x="21229" y="14954"/>
                  </a:cubicBezTo>
                  <a:cubicBezTo>
                    <a:pt x="21229" y="14400"/>
                    <a:pt x="21229" y="13846"/>
                    <a:pt x="21229" y="13292"/>
                  </a:cubicBezTo>
                  <a:cubicBezTo>
                    <a:pt x="21229" y="12738"/>
                    <a:pt x="20149" y="12738"/>
                    <a:pt x="20149" y="12738"/>
                  </a:cubicBezTo>
                  <a:cubicBezTo>
                    <a:pt x="19069" y="12185"/>
                    <a:pt x="19069" y="11631"/>
                    <a:pt x="17989" y="11077"/>
                  </a:cubicBezTo>
                  <a:cubicBezTo>
                    <a:pt x="16909" y="11077"/>
                    <a:pt x="15829" y="11631"/>
                    <a:pt x="14749" y="11077"/>
                  </a:cubicBezTo>
                  <a:cubicBezTo>
                    <a:pt x="11509" y="9969"/>
                    <a:pt x="14749" y="9415"/>
                    <a:pt x="16909" y="8862"/>
                  </a:cubicBezTo>
                  <a:cubicBezTo>
                    <a:pt x="19069" y="8308"/>
                    <a:pt x="20149" y="6646"/>
                    <a:pt x="17989" y="5538"/>
                  </a:cubicBezTo>
                  <a:cubicBezTo>
                    <a:pt x="17989" y="4985"/>
                    <a:pt x="14749" y="3877"/>
                    <a:pt x="15829" y="3323"/>
                  </a:cubicBezTo>
                  <a:cubicBezTo>
                    <a:pt x="16909" y="2769"/>
                    <a:pt x="17989" y="2769"/>
                    <a:pt x="19069" y="2215"/>
                  </a:cubicBezTo>
                  <a:cubicBezTo>
                    <a:pt x="19069" y="2215"/>
                    <a:pt x="19069" y="554"/>
                    <a:pt x="19069" y="554"/>
                  </a:cubicBezTo>
                  <a:cubicBezTo>
                    <a:pt x="17989" y="554"/>
                    <a:pt x="16909" y="2215"/>
                    <a:pt x="15829" y="1662"/>
                  </a:cubicBezTo>
                  <a:cubicBezTo>
                    <a:pt x="15829" y="1662"/>
                    <a:pt x="14749" y="1108"/>
                    <a:pt x="14749" y="1108"/>
                  </a:cubicBezTo>
                  <a:cubicBezTo>
                    <a:pt x="13669" y="554"/>
                    <a:pt x="12589" y="0"/>
                    <a:pt x="11509" y="0"/>
                  </a:cubicBezTo>
                  <a:cubicBezTo>
                    <a:pt x="9349" y="554"/>
                    <a:pt x="6109" y="1108"/>
                    <a:pt x="5029" y="2215"/>
                  </a:cubicBezTo>
                  <a:cubicBezTo>
                    <a:pt x="2869" y="4431"/>
                    <a:pt x="5029" y="7754"/>
                    <a:pt x="1789" y="9415"/>
                  </a:cubicBezTo>
                  <a:cubicBezTo>
                    <a:pt x="-371" y="10523"/>
                    <a:pt x="-371" y="10523"/>
                    <a:pt x="709" y="11631"/>
                  </a:cubicBezTo>
                  <a:cubicBezTo>
                    <a:pt x="709" y="12738"/>
                    <a:pt x="3949" y="13292"/>
                    <a:pt x="3949" y="14400"/>
                  </a:cubicBezTo>
                  <a:cubicBezTo>
                    <a:pt x="5029" y="15508"/>
                    <a:pt x="8269" y="16062"/>
                    <a:pt x="8269" y="16615"/>
                  </a:cubicBezTo>
                  <a:cubicBezTo>
                    <a:pt x="9349" y="18277"/>
                    <a:pt x="10429" y="20492"/>
                    <a:pt x="10429" y="21600"/>
                  </a:cubicBezTo>
                  <a:cubicBezTo>
                    <a:pt x="12589" y="21600"/>
                    <a:pt x="16909" y="20492"/>
                    <a:pt x="14749" y="18831"/>
                  </a:cubicBezTo>
                  <a:cubicBezTo>
                    <a:pt x="13669" y="18277"/>
                    <a:pt x="15829" y="19385"/>
                    <a:pt x="14749" y="188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50" name="Freeform 772"/>
            <p:cNvSpPr/>
            <p:nvPr/>
          </p:nvSpPr>
          <p:spPr>
            <a:xfrm>
              <a:off x="8727204" y="4140177"/>
              <a:ext cx="742333" cy="76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extrusionOk="0">
                  <a:moveTo>
                    <a:pt x="5742" y="16274"/>
                  </a:moveTo>
                  <a:cubicBezTo>
                    <a:pt x="5742" y="16570"/>
                    <a:pt x="6595" y="17162"/>
                    <a:pt x="6879" y="16866"/>
                  </a:cubicBezTo>
                  <a:cubicBezTo>
                    <a:pt x="7163" y="16570"/>
                    <a:pt x="7448" y="16570"/>
                    <a:pt x="7732" y="16274"/>
                  </a:cubicBezTo>
                  <a:cubicBezTo>
                    <a:pt x="8016" y="16274"/>
                    <a:pt x="8869" y="15682"/>
                    <a:pt x="9153" y="15682"/>
                  </a:cubicBezTo>
                  <a:cubicBezTo>
                    <a:pt x="10290" y="16274"/>
                    <a:pt x="11142" y="16866"/>
                    <a:pt x="12279" y="17458"/>
                  </a:cubicBezTo>
                  <a:cubicBezTo>
                    <a:pt x="14837" y="18937"/>
                    <a:pt x="17111" y="20416"/>
                    <a:pt x="19669" y="21600"/>
                  </a:cubicBezTo>
                  <a:cubicBezTo>
                    <a:pt x="19669" y="21008"/>
                    <a:pt x="19385" y="21008"/>
                    <a:pt x="19953" y="21008"/>
                  </a:cubicBezTo>
                  <a:cubicBezTo>
                    <a:pt x="19953" y="21008"/>
                    <a:pt x="21090" y="21008"/>
                    <a:pt x="21090" y="21008"/>
                  </a:cubicBezTo>
                  <a:cubicBezTo>
                    <a:pt x="21090" y="20416"/>
                    <a:pt x="21090" y="20121"/>
                    <a:pt x="21090" y="19529"/>
                  </a:cubicBezTo>
                  <a:cubicBezTo>
                    <a:pt x="21090" y="17458"/>
                    <a:pt x="21090" y="15386"/>
                    <a:pt x="21090" y="13019"/>
                  </a:cubicBezTo>
                  <a:cubicBezTo>
                    <a:pt x="21090" y="10948"/>
                    <a:pt x="21090" y="8877"/>
                    <a:pt x="21090" y="7101"/>
                  </a:cubicBezTo>
                  <a:cubicBezTo>
                    <a:pt x="21090" y="6510"/>
                    <a:pt x="21090" y="6214"/>
                    <a:pt x="21090" y="5918"/>
                  </a:cubicBezTo>
                  <a:cubicBezTo>
                    <a:pt x="20806" y="5622"/>
                    <a:pt x="20806" y="5326"/>
                    <a:pt x="20806" y="5030"/>
                  </a:cubicBezTo>
                  <a:cubicBezTo>
                    <a:pt x="20806" y="4734"/>
                    <a:pt x="21374" y="4438"/>
                    <a:pt x="21374" y="4142"/>
                  </a:cubicBezTo>
                  <a:cubicBezTo>
                    <a:pt x="21374" y="3847"/>
                    <a:pt x="20806" y="3551"/>
                    <a:pt x="20806" y="3255"/>
                  </a:cubicBezTo>
                  <a:cubicBezTo>
                    <a:pt x="20806" y="2959"/>
                    <a:pt x="21090" y="2663"/>
                    <a:pt x="21374" y="2367"/>
                  </a:cubicBezTo>
                  <a:cubicBezTo>
                    <a:pt x="20521" y="1775"/>
                    <a:pt x="19669" y="2071"/>
                    <a:pt x="18816" y="1479"/>
                  </a:cubicBezTo>
                  <a:cubicBezTo>
                    <a:pt x="18248" y="1184"/>
                    <a:pt x="17963" y="592"/>
                    <a:pt x="17111" y="592"/>
                  </a:cubicBezTo>
                  <a:cubicBezTo>
                    <a:pt x="15974" y="592"/>
                    <a:pt x="14837" y="888"/>
                    <a:pt x="14269" y="1775"/>
                  </a:cubicBezTo>
                  <a:cubicBezTo>
                    <a:pt x="13985" y="2071"/>
                    <a:pt x="13985" y="2367"/>
                    <a:pt x="14269" y="2663"/>
                  </a:cubicBezTo>
                  <a:cubicBezTo>
                    <a:pt x="14553" y="3255"/>
                    <a:pt x="14269" y="3551"/>
                    <a:pt x="13985" y="4142"/>
                  </a:cubicBezTo>
                  <a:cubicBezTo>
                    <a:pt x="13416" y="5030"/>
                    <a:pt x="12279" y="4438"/>
                    <a:pt x="11427" y="3847"/>
                  </a:cubicBezTo>
                  <a:cubicBezTo>
                    <a:pt x="10858" y="3847"/>
                    <a:pt x="10574" y="3551"/>
                    <a:pt x="10006" y="3551"/>
                  </a:cubicBezTo>
                  <a:cubicBezTo>
                    <a:pt x="9437" y="3255"/>
                    <a:pt x="8869" y="3551"/>
                    <a:pt x="8585" y="2959"/>
                  </a:cubicBezTo>
                  <a:cubicBezTo>
                    <a:pt x="8300" y="2663"/>
                    <a:pt x="8300" y="2071"/>
                    <a:pt x="8016" y="1775"/>
                  </a:cubicBezTo>
                  <a:cubicBezTo>
                    <a:pt x="7732" y="1184"/>
                    <a:pt x="6879" y="1184"/>
                    <a:pt x="6311" y="888"/>
                  </a:cubicBezTo>
                  <a:cubicBezTo>
                    <a:pt x="5742" y="592"/>
                    <a:pt x="5174" y="592"/>
                    <a:pt x="4606" y="592"/>
                  </a:cubicBezTo>
                  <a:cubicBezTo>
                    <a:pt x="4037" y="592"/>
                    <a:pt x="3753" y="296"/>
                    <a:pt x="2900" y="0"/>
                  </a:cubicBezTo>
                  <a:cubicBezTo>
                    <a:pt x="2900" y="296"/>
                    <a:pt x="2900" y="592"/>
                    <a:pt x="2900" y="1184"/>
                  </a:cubicBezTo>
                  <a:cubicBezTo>
                    <a:pt x="2900" y="1479"/>
                    <a:pt x="2900" y="1184"/>
                    <a:pt x="2332" y="1775"/>
                  </a:cubicBezTo>
                  <a:cubicBezTo>
                    <a:pt x="2048" y="2071"/>
                    <a:pt x="1763" y="2071"/>
                    <a:pt x="1195" y="2367"/>
                  </a:cubicBezTo>
                  <a:cubicBezTo>
                    <a:pt x="627" y="2959"/>
                    <a:pt x="1479" y="3551"/>
                    <a:pt x="1195" y="4142"/>
                  </a:cubicBezTo>
                  <a:cubicBezTo>
                    <a:pt x="911" y="4734"/>
                    <a:pt x="58" y="4734"/>
                    <a:pt x="58" y="5030"/>
                  </a:cubicBezTo>
                  <a:cubicBezTo>
                    <a:pt x="58" y="5622"/>
                    <a:pt x="342" y="5918"/>
                    <a:pt x="627" y="6214"/>
                  </a:cubicBezTo>
                  <a:cubicBezTo>
                    <a:pt x="627" y="6805"/>
                    <a:pt x="627" y="7397"/>
                    <a:pt x="627" y="7693"/>
                  </a:cubicBezTo>
                  <a:cubicBezTo>
                    <a:pt x="627" y="8285"/>
                    <a:pt x="911" y="8581"/>
                    <a:pt x="627" y="9173"/>
                  </a:cubicBezTo>
                  <a:cubicBezTo>
                    <a:pt x="627" y="9468"/>
                    <a:pt x="627" y="9764"/>
                    <a:pt x="627" y="10060"/>
                  </a:cubicBezTo>
                  <a:cubicBezTo>
                    <a:pt x="627" y="10356"/>
                    <a:pt x="911" y="10652"/>
                    <a:pt x="627" y="10948"/>
                  </a:cubicBezTo>
                  <a:cubicBezTo>
                    <a:pt x="627" y="11244"/>
                    <a:pt x="-226" y="11244"/>
                    <a:pt x="58" y="11836"/>
                  </a:cubicBezTo>
                  <a:cubicBezTo>
                    <a:pt x="627" y="12427"/>
                    <a:pt x="911" y="12723"/>
                    <a:pt x="911" y="13611"/>
                  </a:cubicBezTo>
                  <a:cubicBezTo>
                    <a:pt x="911" y="14203"/>
                    <a:pt x="1479" y="13907"/>
                    <a:pt x="1763" y="14203"/>
                  </a:cubicBezTo>
                  <a:cubicBezTo>
                    <a:pt x="2332" y="14203"/>
                    <a:pt x="2616" y="14203"/>
                    <a:pt x="2900" y="14499"/>
                  </a:cubicBezTo>
                  <a:cubicBezTo>
                    <a:pt x="3185" y="14795"/>
                    <a:pt x="3469" y="15386"/>
                    <a:pt x="3753" y="15682"/>
                  </a:cubicBezTo>
                  <a:cubicBezTo>
                    <a:pt x="4321" y="15978"/>
                    <a:pt x="5174" y="15682"/>
                    <a:pt x="5742" y="16274"/>
                  </a:cubicBezTo>
                  <a:cubicBezTo>
                    <a:pt x="6027" y="16570"/>
                    <a:pt x="5458" y="15978"/>
                    <a:pt x="5742" y="1627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51" name="Freeform 773"/>
            <p:cNvSpPr/>
            <p:nvPr/>
          </p:nvSpPr>
          <p:spPr>
            <a:xfrm>
              <a:off x="7427545" y="4464132"/>
              <a:ext cx="413782" cy="35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71" y="21600"/>
                  </a:moveTo>
                  <a:cubicBezTo>
                    <a:pt x="9771" y="19694"/>
                    <a:pt x="9257" y="16518"/>
                    <a:pt x="10286" y="15882"/>
                  </a:cubicBezTo>
                  <a:cubicBezTo>
                    <a:pt x="10800" y="15247"/>
                    <a:pt x="11829" y="14612"/>
                    <a:pt x="12343" y="13976"/>
                  </a:cubicBezTo>
                  <a:cubicBezTo>
                    <a:pt x="12857" y="13976"/>
                    <a:pt x="12857" y="12706"/>
                    <a:pt x="12857" y="12706"/>
                  </a:cubicBezTo>
                  <a:cubicBezTo>
                    <a:pt x="12857" y="10165"/>
                    <a:pt x="12857" y="8259"/>
                    <a:pt x="12857" y="5718"/>
                  </a:cubicBezTo>
                  <a:cubicBezTo>
                    <a:pt x="12857" y="5718"/>
                    <a:pt x="15943" y="5718"/>
                    <a:pt x="16457" y="5718"/>
                  </a:cubicBezTo>
                  <a:cubicBezTo>
                    <a:pt x="18000" y="5718"/>
                    <a:pt x="19543" y="5718"/>
                    <a:pt x="21086" y="5718"/>
                  </a:cubicBezTo>
                  <a:cubicBezTo>
                    <a:pt x="21600" y="5718"/>
                    <a:pt x="21600" y="1906"/>
                    <a:pt x="21600" y="1271"/>
                  </a:cubicBezTo>
                  <a:cubicBezTo>
                    <a:pt x="21600" y="0"/>
                    <a:pt x="21600" y="0"/>
                    <a:pt x="20571" y="0"/>
                  </a:cubicBezTo>
                  <a:cubicBezTo>
                    <a:pt x="16971" y="0"/>
                    <a:pt x="13886" y="0"/>
                    <a:pt x="10286" y="0"/>
                  </a:cubicBezTo>
                  <a:cubicBezTo>
                    <a:pt x="9257" y="1271"/>
                    <a:pt x="8743" y="2541"/>
                    <a:pt x="7714" y="3812"/>
                  </a:cubicBezTo>
                  <a:cubicBezTo>
                    <a:pt x="5657" y="5718"/>
                    <a:pt x="5657" y="7624"/>
                    <a:pt x="5143" y="10800"/>
                  </a:cubicBezTo>
                  <a:cubicBezTo>
                    <a:pt x="5143" y="10800"/>
                    <a:pt x="4629" y="11435"/>
                    <a:pt x="4114" y="11435"/>
                  </a:cubicBezTo>
                  <a:cubicBezTo>
                    <a:pt x="3086" y="12706"/>
                    <a:pt x="2571" y="13976"/>
                    <a:pt x="2057" y="15882"/>
                  </a:cubicBezTo>
                  <a:cubicBezTo>
                    <a:pt x="1029" y="17788"/>
                    <a:pt x="0" y="19059"/>
                    <a:pt x="0" y="21600"/>
                  </a:cubicBezTo>
                  <a:cubicBezTo>
                    <a:pt x="3086" y="21600"/>
                    <a:pt x="6686" y="21600"/>
                    <a:pt x="9771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52" name="Freeform 774"/>
            <p:cNvSpPr/>
            <p:nvPr/>
          </p:nvSpPr>
          <p:spPr>
            <a:xfrm>
              <a:off x="7626024" y="3989632"/>
              <a:ext cx="577865" cy="47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0419" extrusionOk="0">
                  <a:moveTo>
                    <a:pt x="7920" y="20419"/>
                  </a:moveTo>
                  <a:cubicBezTo>
                    <a:pt x="7920" y="19069"/>
                    <a:pt x="7560" y="18169"/>
                    <a:pt x="8280" y="17269"/>
                  </a:cubicBezTo>
                  <a:cubicBezTo>
                    <a:pt x="9000" y="16819"/>
                    <a:pt x="10080" y="16369"/>
                    <a:pt x="10440" y="15469"/>
                  </a:cubicBezTo>
                  <a:cubicBezTo>
                    <a:pt x="10800" y="15469"/>
                    <a:pt x="11520" y="15469"/>
                    <a:pt x="11880" y="15469"/>
                  </a:cubicBezTo>
                  <a:cubicBezTo>
                    <a:pt x="12240" y="15019"/>
                    <a:pt x="12960" y="15019"/>
                    <a:pt x="13680" y="14569"/>
                  </a:cubicBezTo>
                  <a:cubicBezTo>
                    <a:pt x="14040" y="14119"/>
                    <a:pt x="14040" y="13669"/>
                    <a:pt x="14400" y="13219"/>
                  </a:cubicBezTo>
                  <a:cubicBezTo>
                    <a:pt x="14760" y="12769"/>
                    <a:pt x="15840" y="13219"/>
                    <a:pt x="16200" y="12769"/>
                  </a:cubicBezTo>
                  <a:cubicBezTo>
                    <a:pt x="16560" y="12319"/>
                    <a:pt x="16560" y="11869"/>
                    <a:pt x="16560" y="11419"/>
                  </a:cubicBezTo>
                  <a:cubicBezTo>
                    <a:pt x="16560" y="10519"/>
                    <a:pt x="17640" y="10519"/>
                    <a:pt x="18000" y="10069"/>
                  </a:cubicBezTo>
                  <a:cubicBezTo>
                    <a:pt x="18360" y="9619"/>
                    <a:pt x="18360" y="9169"/>
                    <a:pt x="19080" y="9169"/>
                  </a:cubicBezTo>
                  <a:cubicBezTo>
                    <a:pt x="19440" y="9169"/>
                    <a:pt x="20520" y="9619"/>
                    <a:pt x="20880" y="9619"/>
                  </a:cubicBezTo>
                  <a:cubicBezTo>
                    <a:pt x="21600" y="9169"/>
                    <a:pt x="20160" y="6469"/>
                    <a:pt x="20160" y="6019"/>
                  </a:cubicBezTo>
                  <a:cubicBezTo>
                    <a:pt x="20160" y="5119"/>
                    <a:pt x="20160" y="4219"/>
                    <a:pt x="20160" y="3319"/>
                  </a:cubicBezTo>
                  <a:cubicBezTo>
                    <a:pt x="19800" y="2869"/>
                    <a:pt x="19800" y="2419"/>
                    <a:pt x="19800" y="1969"/>
                  </a:cubicBezTo>
                  <a:cubicBezTo>
                    <a:pt x="19080" y="1969"/>
                    <a:pt x="18720" y="1519"/>
                    <a:pt x="18360" y="1519"/>
                  </a:cubicBezTo>
                  <a:cubicBezTo>
                    <a:pt x="18000" y="1069"/>
                    <a:pt x="17280" y="1519"/>
                    <a:pt x="16920" y="1519"/>
                  </a:cubicBezTo>
                  <a:cubicBezTo>
                    <a:pt x="16560" y="1069"/>
                    <a:pt x="15840" y="1519"/>
                    <a:pt x="15120" y="1519"/>
                  </a:cubicBezTo>
                  <a:cubicBezTo>
                    <a:pt x="14400" y="1519"/>
                    <a:pt x="12960" y="-1181"/>
                    <a:pt x="12600" y="619"/>
                  </a:cubicBezTo>
                  <a:cubicBezTo>
                    <a:pt x="12240" y="1969"/>
                    <a:pt x="11880" y="3319"/>
                    <a:pt x="10800" y="4669"/>
                  </a:cubicBezTo>
                  <a:cubicBezTo>
                    <a:pt x="9720" y="6019"/>
                    <a:pt x="8280" y="6019"/>
                    <a:pt x="7200" y="7369"/>
                  </a:cubicBezTo>
                  <a:cubicBezTo>
                    <a:pt x="6480" y="8269"/>
                    <a:pt x="6120" y="9619"/>
                    <a:pt x="5760" y="10969"/>
                  </a:cubicBezTo>
                  <a:cubicBezTo>
                    <a:pt x="5760" y="11869"/>
                    <a:pt x="6120" y="13219"/>
                    <a:pt x="5760" y="14569"/>
                  </a:cubicBezTo>
                  <a:cubicBezTo>
                    <a:pt x="5400" y="15019"/>
                    <a:pt x="5040" y="15919"/>
                    <a:pt x="5040" y="16369"/>
                  </a:cubicBezTo>
                  <a:cubicBezTo>
                    <a:pt x="4680" y="17269"/>
                    <a:pt x="3960" y="17269"/>
                    <a:pt x="3240" y="17719"/>
                  </a:cubicBezTo>
                  <a:cubicBezTo>
                    <a:pt x="2880" y="18169"/>
                    <a:pt x="2520" y="18619"/>
                    <a:pt x="1800" y="19069"/>
                  </a:cubicBezTo>
                  <a:cubicBezTo>
                    <a:pt x="1440" y="19519"/>
                    <a:pt x="720" y="19519"/>
                    <a:pt x="0" y="20419"/>
                  </a:cubicBezTo>
                  <a:lnTo>
                    <a:pt x="7920" y="20419"/>
                  </a:ln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53" name="Freeform 775"/>
            <p:cNvSpPr/>
            <p:nvPr/>
          </p:nvSpPr>
          <p:spPr>
            <a:xfrm>
              <a:off x="7841974" y="3912344"/>
              <a:ext cx="1015301" cy="103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extrusionOk="0">
                  <a:moveTo>
                    <a:pt x="7113" y="4800"/>
                  </a:moveTo>
                  <a:cubicBezTo>
                    <a:pt x="7321" y="5018"/>
                    <a:pt x="8152" y="6327"/>
                    <a:pt x="7321" y="6327"/>
                  </a:cubicBezTo>
                  <a:cubicBezTo>
                    <a:pt x="7113" y="6109"/>
                    <a:pt x="6490" y="5891"/>
                    <a:pt x="6282" y="6109"/>
                  </a:cubicBezTo>
                  <a:cubicBezTo>
                    <a:pt x="6075" y="6327"/>
                    <a:pt x="6075" y="6327"/>
                    <a:pt x="5867" y="6545"/>
                  </a:cubicBezTo>
                  <a:cubicBezTo>
                    <a:pt x="5659" y="6764"/>
                    <a:pt x="5452" y="6764"/>
                    <a:pt x="5244" y="6764"/>
                  </a:cubicBezTo>
                  <a:cubicBezTo>
                    <a:pt x="4829" y="6982"/>
                    <a:pt x="5036" y="7418"/>
                    <a:pt x="4829" y="7636"/>
                  </a:cubicBezTo>
                  <a:cubicBezTo>
                    <a:pt x="4829" y="8073"/>
                    <a:pt x="4206" y="7855"/>
                    <a:pt x="3998" y="8073"/>
                  </a:cubicBezTo>
                  <a:cubicBezTo>
                    <a:pt x="3582" y="8073"/>
                    <a:pt x="3582" y="8509"/>
                    <a:pt x="3375" y="8727"/>
                  </a:cubicBezTo>
                  <a:cubicBezTo>
                    <a:pt x="2959" y="9164"/>
                    <a:pt x="2544" y="8945"/>
                    <a:pt x="2129" y="9164"/>
                  </a:cubicBezTo>
                  <a:cubicBezTo>
                    <a:pt x="1921" y="9164"/>
                    <a:pt x="1713" y="9164"/>
                    <a:pt x="1506" y="9382"/>
                  </a:cubicBezTo>
                  <a:cubicBezTo>
                    <a:pt x="1298" y="9382"/>
                    <a:pt x="882" y="9600"/>
                    <a:pt x="675" y="9818"/>
                  </a:cubicBezTo>
                  <a:cubicBezTo>
                    <a:pt x="-156" y="10255"/>
                    <a:pt x="52" y="10473"/>
                    <a:pt x="52" y="11345"/>
                  </a:cubicBezTo>
                  <a:cubicBezTo>
                    <a:pt x="52" y="12000"/>
                    <a:pt x="-156" y="12000"/>
                    <a:pt x="259" y="12218"/>
                  </a:cubicBezTo>
                  <a:cubicBezTo>
                    <a:pt x="467" y="12436"/>
                    <a:pt x="882" y="12655"/>
                    <a:pt x="1090" y="12873"/>
                  </a:cubicBezTo>
                  <a:cubicBezTo>
                    <a:pt x="3167" y="14400"/>
                    <a:pt x="5244" y="15709"/>
                    <a:pt x="7529" y="17236"/>
                  </a:cubicBezTo>
                  <a:cubicBezTo>
                    <a:pt x="8152" y="17673"/>
                    <a:pt x="8982" y="18327"/>
                    <a:pt x="9813" y="18764"/>
                  </a:cubicBezTo>
                  <a:cubicBezTo>
                    <a:pt x="9813" y="18982"/>
                    <a:pt x="10021" y="18982"/>
                    <a:pt x="10021" y="18982"/>
                  </a:cubicBezTo>
                  <a:cubicBezTo>
                    <a:pt x="10644" y="20073"/>
                    <a:pt x="11059" y="20073"/>
                    <a:pt x="11890" y="20291"/>
                  </a:cubicBezTo>
                  <a:cubicBezTo>
                    <a:pt x="12513" y="20509"/>
                    <a:pt x="11890" y="21382"/>
                    <a:pt x="12513" y="21600"/>
                  </a:cubicBezTo>
                  <a:cubicBezTo>
                    <a:pt x="12721" y="21600"/>
                    <a:pt x="13344" y="21382"/>
                    <a:pt x="13759" y="21164"/>
                  </a:cubicBezTo>
                  <a:cubicBezTo>
                    <a:pt x="13967" y="21164"/>
                    <a:pt x="14590" y="21164"/>
                    <a:pt x="14798" y="20945"/>
                  </a:cubicBezTo>
                  <a:cubicBezTo>
                    <a:pt x="15629" y="20291"/>
                    <a:pt x="16459" y="19636"/>
                    <a:pt x="17498" y="18982"/>
                  </a:cubicBezTo>
                  <a:cubicBezTo>
                    <a:pt x="18536" y="18327"/>
                    <a:pt x="19575" y="17455"/>
                    <a:pt x="20613" y="16800"/>
                  </a:cubicBezTo>
                  <a:cubicBezTo>
                    <a:pt x="20821" y="16800"/>
                    <a:pt x="21029" y="16582"/>
                    <a:pt x="21444" y="16364"/>
                  </a:cubicBezTo>
                  <a:cubicBezTo>
                    <a:pt x="21029" y="15491"/>
                    <a:pt x="20821" y="15273"/>
                    <a:pt x="19990" y="15055"/>
                  </a:cubicBezTo>
                  <a:cubicBezTo>
                    <a:pt x="19782" y="15055"/>
                    <a:pt x="19367" y="15055"/>
                    <a:pt x="19367" y="15055"/>
                  </a:cubicBezTo>
                  <a:cubicBezTo>
                    <a:pt x="19367" y="14400"/>
                    <a:pt x="19367" y="14182"/>
                    <a:pt x="18952" y="13745"/>
                  </a:cubicBezTo>
                  <a:cubicBezTo>
                    <a:pt x="18744" y="13309"/>
                    <a:pt x="18744" y="13309"/>
                    <a:pt x="18952" y="13091"/>
                  </a:cubicBezTo>
                  <a:cubicBezTo>
                    <a:pt x="19367" y="12655"/>
                    <a:pt x="19159" y="12436"/>
                    <a:pt x="19159" y="12000"/>
                  </a:cubicBezTo>
                  <a:cubicBezTo>
                    <a:pt x="19159" y="11564"/>
                    <a:pt x="19367" y="11345"/>
                    <a:pt x="19159" y="10909"/>
                  </a:cubicBezTo>
                  <a:cubicBezTo>
                    <a:pt x="19159" y="10691"/>
                    <a:pt x="19159" y="10473"/>
                    <a:pt x="19159" y="10036"/>
                  </a:cubicBezTo>
                  <a:cubicBezTo>
                    <a:pt x="19159" y="9818"/>
                    <a:pt x="19159" y="9382"/>
                    <a:pt x="18952" y="9164"/>
                  </a:cubicBezTo>
                  <a:cubicBezTo>
                    <a:pt x="18744" y="8945"/>
                    <a:pt x="18744" y="8509"/>
                    <a:pt x="18744" y="8073"/>
                  </a:cubicBezTo>
                  <a:cubicBezTo>
                    <a:pt x="18744" y="7418"/>
                    <a:pt x="18536" y="6545"/>
                    <a:pt x="17913" y="5891"/>
                  </a:cubicBezTo>
                  <a:cubicBezTo>
                    <a:pt x="17498" y="5455"/>
                    <a:pt x="17082" y="5018"/>
                    <a:pt x="16875" y="4364"/>
                  </a:cubicBezTo>
                  <a:cubicBezTo>
                    <a:pt x="16459" y="3491"/>
                    <a:pt x="17290" y="3709"/>
                    <a:pt x="17498" y="2836"/>
                  </a:cubicBezTo>
                  <a:cubicBezTo>
                    <a:pt x="17498" y="1964"/>
                    <a:pt x="17498" y="1309"/>
                    <a:pt x="17706" y="436"/>
                  </a:cubicBezTo>
                  <a:cubicBezTo>
                    <a:pt x="17498" y="436"/>
                    <a:pt x="17498" y="218"/>
                    <a:pt x="17290" y="218"/>
                  </a:cubicBezTo>
                  <a:cubicBezTo>
                    <a:pt x="16875" y="436"/>
                    <a:pt x="16875" y="0"/>
                    <a:pt x="16667" y="0"/>
                  </a:cubicBezTo>
                  <a:cubicBezTo>
                    <a:pt x="16459" y="0"/>
                    <a:pt x="16459" y="218"/>
                    <a:pt x="16252" y="218"/>
                  </a:cubicBezTo>
                  <a:cubicBezTo>
                    <a:pt x="15836" y="218"/>
                    <a:pt x="15836" y="0"/>
                    <a:pt x="15421" y="0"/>
                  </a:cubicBezTo>
                  <a:cubicBezTo>
                    <a:pt x="15213" y="218"/>
                    <a:pt x="15006" y="218"/>
                    <a:pt x="14798" y="436"/>
                  </a:cubicBezTo>
                  <a:cubicBezTo>
                    <a:pt x="14382" y="655"/>
                    <a:pt x="14382" y="436"/>
                    <a:pt x="13967" y="218"/>
                  </a:cubicBezTo>
                  <a:cubicBezTo>
                    <a:pt x="13552" y="218"/>
                    <a:pt x="12929" y="218"/>
                    <a:pt x="12513" y="436"/>
                  </a:cubicBezTo>
                  <a:cubicBezTo>
                    <a:pt x="11475" y="655"/>
                    <a:pt x="10436" y="655"/>
                    <a:pt x="9398" y="1091"/>
                  </a:cubicBezTo>
                  <a:cubicBezTo>
                    <a:pt x="9190" y="1309"/>
                    <a:pt x="8982" y="1527"/>
                    <a:pt x="8775" y="1527"/>
                  </a:cubicBezTo>
                  <a:cubicBezTo>
                    <a:pt x="8567" y="1745"/>
                    <a:pt x="8152" y="1745"/>
                    <a:pt x="7944" y="1745"/>
                  </a:cubicBezTo>
                  <a:cubicBezTo>
                    <a:pt x="7529" y="1964"/>
                    <a:pt x="7529" y="2618"/>
                    <a:pt x="6906" y="2618"/>
                  </a:cubicBezTo>
                  <a:cubicBezTo>
                    <a:pt x="7113" y="3273"/>
                    <a:pt x="7113" y="3927"/>
                    <a:pt x="7113" y="4800"/>
                  </a:cubicBezTo>
                  <a:cubicBezTo>
                    <a:pt x="7321" y="5018"/>
                    <a:pt x="7113" y="4364"/>
                    <a:pt x="7113" y="4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54" name="Freeform 776"/>
            <p:cNvSpPr/>
            <p:nvPr/>
          </p:nvSpPr>
          <p:spPr>
            <a:xfrm>
              <a:off x="4665650" y="0"/>
              <a:ext cx="3002551" cy="237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2266" y="3521"/>
                  </a:moveTo>
                  <a:cubicBezTo>
                    <a:pt x="2195" y="3616"/>
                    <a:pt x="1841" y="3806"/>
                    <a:pt x="1912" y="3901"/>
                  </a:cubicBezTo>
                  <a:cubicBezTo>
                    <a:pt x="1983" y="3996"/>
                    <a:pt x="2125" y="3996"/>
                    <a:pt x="2266" y="4092"/>
                  </a:cubicBezTo>
                  <a:cubicBezTo>
                    <a:pt x="2408" y="4092"/>
                    <a:pt x="2550" y="4092"/>
                    <a:pt x="2762" y="4092"/>
                  </a:cubicBezTo>
                  <a:cubicBezTo>
                    <a:pt x="2762" y="4092"/>
                    <a:pt x="3116" y="3996"/>
                    <a:pt x="3187" y="3996"/>
                  </a:cubicBezTo>
                  <a:cubicBezTo>
                    <a:pt x="3116" y="3996"/>
                    <a:pt x="2974" y="4092"/>
                    <a:pt x="2904" y="4187"/>
                  </a:cubicBezTo>
                  <a:cubicBezTo>
                    <a:pt x="2833" y="4282"/>
                    <a:pt x="2762" y="4377"/>
                    <a:pt x="2833" y="4567"/>
                  </a:cubicBezTo>
                  <a:cubicBezTo>
                    <a:pt x="2974" y="4758"/>
                    <a:pt x="2550" y="5233"/>
                    <a:pt x="2337" y="5138"/>
                  </a:cubicBezTo>
                  <a:cubicBezTo>
                    <a:pt x="2266" y="5043"/>
                    <a:pt x="2125" y="5138"/>
                    <a:pt x="1983" y="5138"/>
                  </a:cubicBezTo>
                  <a:cubicBezTo>
                    <a:pt x="1912" y="5043"/>
                    <a:pt x="1770" y="5138"/>
                    <a:pt x="1700" y="5138"/>
                  </a:cubicBezTo>
                  <a:cubicBezTo>
                    <a:pt x="1629" y="5138"/>
                    <a:pt x="1487" y="5138"/>
                    <a:pt x="1416" y="5329"/>
                  </a:cubicBezTo>
                  <a:cubicBezTo>
                    <a:pt x="1346" y="5424"/>
                    <a:pt x="1275" y="5424"/>
                    <a:pt x="1133" y="5424"/>
                  </a:cubicBezTo>
                  <a:cubicBezTo>
                    <a:pt x="921" y="5519"/>
                    <a:pt x="708" y="5614"/>
                    <a:pt x="496" y="5614"/>
                  </a:cubicBezTo>
                  <a:cubicBezTo>
                    <a:pt x="425" y="5614"/>
                    <a:pt x="283" y="5519"/>
                    <a:pt x="283" y="5614"/>
                  </a:cubicBezTo>
                  <a:cubicBezTo>
                    <a:pt x="212" y="5709"/>
                    <a:pt x="0" y="5709"/>
                    <a:pt x="0" y="5900"/>
                  </a:cubicBezTo>
                  <a:cubicBezTo>
                    <a:pt x="0" y="5995"/>
                    <a:pt x="71" y="5900"/>
                    <a:pt x="71" y="5995"/>
                  </a:cubicBezTo>
                  <a:cubicBezTo>
                    <a:pt x="71" y="5995"/>
                    <a:pt x="0" y="6090"/>
                    <a:pt x="0" y="6090"/>
                  </a:cubicBezTo>
                  <a:cubicBezTo>
                    <a:pt x="0" y="6185"/>
                    <a:pt x="142" y="6375"/>
                    <a:pt x="212" y="6470"/>
                  </a:cubicBezTo>
                  <a:cubicBezTo>
                    <a:pt x="212" y="6470"/>
                    <a:pt x="283" y="6375"/>
                    <a:pt x="283" y="6375"/>
                  </a:cubicBezTo>
                  <a:cubicBezTo>
                    <a:pt x="354" y="6280"/>
                    <a:pt x="425" y="6375"/>
                    <a:pt x="496" y="6470"/>
                  </a:cubicBezTo>
                  <a:cubicBezTo>
                    <a:pt x="567" y="6470"/>
                    <a:pt x="921" y="6566"/>
                    <a:pt x="921" y="6375"/>
                  </a:cubicBezTo>
                  <a:cubicBezTo>
                    <a:pt x="921" y="6470"/>
                    <a:pt x="850" y="6470"/>
                    <a:pt x="921" y="6566"/>
                  </a:cubicBezTo>
                  <a:cubicBezTo>
                    <a:pt x="921" y="6661"/>
                    <a:pt x="1062" y="6756"/>
                    <a:pt x="1133" y="6756"/>
                  </a:cubicBezTo>
                  <a:cubicBezTo>
                    <a:pt x="1204" y="6851"/>
                    <a:pt x="1275" y="6851"/>
                    <a:pt x="1346" y="6851"/>
                  </a:cubicBezTo>
                  <a:cubicBezTo>
                    <a:pt x="1487" y="6851"/>
                    <a:pt x="1487" y="6661"/>
                    <a:pt x="1558" y="6756"/>
                  </a:cubicBezTo>
                  <a:cubicBezTo>
                    <a:pt x="1700" y="6756"/>
                    <a:pt x="1912" y="6756"/>
                    <a:pt x="1983" y="6756"/>
                  </a:cubicBezTo>
                  <a:cubicBezTo>
                    <a:pt x="2054" y="6756"/>
                    <a:pt x="2054" y="6661"/>
                    <a:pt x="2125" y="6566"/>
                  </a:cubicBezTo>
                  <a:cubicBezTo>
                    <a:pt x="2195" y="6566"/>
                    <a:pt x="2408" y="6756"/>
                    <a:pt x="2408" y="6851"/>
                  </a:cubicBezTo>
                  <a:cubicBezTo>
                    <a:pt x="2408" y="6946"/>
                    <a:pt x="1700" y="6851"/>
                    <a:pt x="1558" y="6946"/>
                  </a:cubicBezTo>
                  <a:cubicBezTo>
                    <a:pt x="1416" y="6946"/>
                    <a:pt x="1629" y="7041"/>
                    <a:pt x="1700" y="7041"/>
                  </a:cubicBezTo>
                  <a:cubicBezTo>
                    <a:pt x="1841" y="7137"/>
                    <a:pt x="1912" y="7041"/>
                    <a:pt x="2054" y="7137"/>
                  </a:cubicBezTo>
                  <a:cubicBezTo>
                    <a:pt x="1983" y="7041"/>
                    <a:pt x="1841" y="7137"/>
                    <a:pt x="1700" y="7137"/>
                  </a:cubicBezTo>
                  <a:cubicBezTo>
                    <a:pt x="1487" y="7137"/>
                    <a:pt x="1275" y="7041"/>
                    <a:pt x="1062" y="7041"/>
                  </a:cubicBezTo>
                  <a:cubicBezTo>
                    <a:pt x="921" y="7041"/>
                    <a:pt x="637" y="7041"/>
                    <a:pt x="637" y="7232"/>
                  </a:cubicBezTo>
                  <a:cubicBezTo>
                    <a:pt x="567" y="7327"/>
                    <a:pt x="779" y="7422"/>
                    <a:pt x="850" y="7422"/>
                  </a:cubicBezTo>
                  <a:cubicBezTo>
                    <a:pt x="921" y="7422"/>
                    <a:pt x="1062" y="7327"/>
                    <a:pt x="1062" y="7327"/>
                  </a:cubicBezTo>
                  <a:cubicBezTo>
                    <a:pt x="1133" y="7422"/>
                    <a:pt x="1062" y="7422"/>
                    <a:pt x="1062" y="7517"/>
                  </a:cubicBezTo>
                  <a:cubicBezTo>
                    <a:pt x="1133" y="7612"/>
                    <a:pt x="1275" y="7612"/>
                    <a:pt x="1346" y="7612"/>
                  </a:cubicBezTo>
                  <a:cubicBezTo>
                    <a:pt x="1487" y="7612"/>
                    <a:pt x="1629" y="7612"/>
                    <a:pt x="1770" y="7612"/>
                  </a:cubicBezTo>
                  <a:cubicBezTo>
                    <a:pt x="1770" y="7612"/>
                    <a:pt x="1487" y="7707"/>
                    <a:pt x="1416" y="7707"/>
                  </a:cubicBezTo>
                  <a:cubicBezTo>
                    <a:pt x="1133" y="7803"/>
                    <a:pt x="1346" y="7993"/>
                    <a:pt x="1487" y="8088"/>
                  </a:cubicBezTo>
                  <a:cubicBezTo>
                    <a:pt x="1629" y="8183"/>
                    <a:pt x="1770" y="8183"/>
                    <a:pt x="1912" y="8278"/>
                  </a:cubicBezTo>
                  <a:cubicBezTo>
                    <a:pt x="1912" y="8278"/>
                    <a:pt x="2195" y="8278"/>
                    <a:pt x="2195" y="8278"/>
                  </a:cubicBezTo>
                  <a:cubicBezTo>
                    <a:pt x="2195" y="8278"/>
                    <a:pt x="2054" y="8183"/>
                    <a:pt x="2054" y="8088"/>
                  </a:cubicBezTo>
                  <a:cubicBezTo>
                    <a:pt x="2054" y="7993"/>
                    <a:pt x="2195" y="8088"/>
                    <a:pt x="2195" y="8088"/>
                  </a:cubicBezTo>
                  <a:cubicBezTo>
                    <a:pt x="2266" y="8183"/>
                    <a:pt x="2337" y="8088"/>
                    <a:pt x="2408" y="7993"/>
                  </a:cubicBezTo>
                  <a:cubicBezTo>
                    <a:pt x="2408" y="7993"/>
                    <a:pt x="2479" y="7898"/>
                    <a:pt x="2550" y="7898"/>
                  </a:cubicBezTo>
                  <a:cubicBezTo>
                    <a:pt x="2620" y="7993"/>
                    <a:pt x="2550" y="8183"/>
                    <a:pt x="2550" y="8183"/>
                  </a:cubicBezTo>
                  <a:cubicBezTo>
                    <a:pt x="2620" y="8278"/>
                    <a:pt x="2833" y="8088"/>
                    <a:pt x="2904" y="8088"/>
                  </a:cubicBezTo>
                  <a:cubicBezTo>
                    <a:pt x="3045" y="7993"/>
                    <a:pt x="3045" y="7993"/>
                    <a:pt x="3116" y="8088"/>
                  </a:cubicBezTo>
                  <a:cubicBezTo>
                    <a:pt x="3187" y="8183"/>
                    <a:pt x="3258" y="7993"/>
                    <a:pt x="3329" y="7993"/>
                  </a:cubicBezTo>
                  <a:cubicBezTo>
                    <a:pt x="3399" y="7898"/>
                    <a:pt x="3541" y="7993"/>
                    <a:pt x="3612" y="7993"/>
                  </a:cubicBezTo>
                  <a:cubicBezTo>
                    <a:pt x="3824" y="7993"/>
                    <a:pt x="4108" y="8088"/>
                    <a:pt x="4320" y="8183"/>
                  </a:cubicBezTo>
                  <a:cubicBezTo>
                    <a:pt x="4462" y="8183"/>
                    <a:pt x="4603" y="8374"/>
                    <a:pt x="4745" y="8374"/>
                  </a:cubicBezTo>
                  <a:cubicBezTo>
                    <a:pt x="4887" y="8374"/>
                    <a:pt x="5028" y="8469"/>
                    <a:pt x="5099" y="8564"/>
                  </a:cubicBezTo>
                  <a:cubicBezTo>
                    <a:pt x="5241" y="8659"/>
                    <a:pt x="5170" y="8754"/>
                    <a:pt x="5170" y="8849"/>
                  </a:cubicBezTo>
                  <a:cubicBezTo>
                    <a:pt x="5170" y="8944"/>
                    <a:pt x="5311" y="9135"/>
                    <a:pt x="5382" y="9135"/>
                  </a:cubicBezTo>
                  <a:cubicBezTo>
                    <a:pt x="5453" y="9230"/>
                    <a:pt x="5595" y="9135"/>
                    <a:pt x="5666" y="9230"/>
                  </a:cubicBezTo>
                  <a:cubicBezTo>
                    <a:pt x="5666" y="9420"/>
                    <a:pt x="5807" y="9515"/>
                    <a:pt x="5878" y="9611"/>
                  </a:cubicBezTo>
                  <a:cubicBezTo>
                    <a:pt x="5949" y="9706"/>
                    <a:pt x="5878" y="9896"/>
                    <a:pt x="5949" y="9991"/>
                  </a:cubicBezTo>
                  <a:cubicBezTo>
                    <a:pt x="5949" y="10086"/>
                    <a:pt x="6090" y="10181"/>
                    <a:pt x="6090" y="10372"/>
                  </a:cubicBezTo>
                  <a:cubicBezTo>
                    <a:pt x="6090" y="10467"/>
                    <a:pt x="6020" y="10467"/>
                    <a:pt x="6090" y="10562"/>
                  </a:cubicBezTo>
                  <a:cubicBezTo>
                    <a:pt x="6090" y="10562"/>
                    <a:pt x="6161" y="10657"/>
                    <a:pt x="6161" y="10657"/>
                  </a:cubicBezTo>
                  <a:cubicBezTo>
                    <a:pt x="6161" y="10657"/>
                    <a:pt x="6161" y="10657"/>
                    <a:pt x="6161" y="10657"/>
                  </a:cubicBezTo>
                  <a:cubicBezTo>
                    <a:pt x="6232" y="10562"/>
                    <a:pt x="6374" y="10752"/>
                    <a:pt x="6303" y="10848"/>
                  </a:cubicBezTo>
                  <a:cubicBezTo>
                    <a:pt x="6232" y="10943"/>
                    <a:pt x="6232" y="10943"/>
                    <a:pt x="6232" y="11133"/>
                  </a:cubicBezTo>
                  <a:cubicBezTo>
                    <a:pt x="6232" y="11038"/>
                    <a:pt x="6374" y="10943"/>
                    <a:pt x="6445" y="11133"/>
                  </a:cubicBezTo>
                  <a:cubicBezTo>
                    <a:pt x="6445" y="11228"/>
                    <a:pt x="6445" y="11228"/>
                    <a:pt x="6445" y="11323"/>
                  </a:cubicBezTo>
                  <a:cubicBezTo>
                    <a:pt x="6445" y="11323"/>
                    <a:pt x="6445" y="11514"/>
                    <a:pt x="6445" y="11419"/>
                  </a:cubicBezTo>
                  <a:cubicBezTo>
                    <a:pt x="6445" y="11514"/>
                    <a:pt x="6586" y="11514"/>
                    <a:pt x="6586" y="11514"/>
                  </a:cubicBezTo>
                  <a:cubicBezTo>
                    <a:pt x="6515" y="11419"/>
                    <a:pt x="6303" y="11989"/>
                    <a:pt x="6374" y="11609"/>
                  </a:cubicBezTo>
                  <a:cubicBezTo>
                    <a:pt x="6374" y="11609"/>
                    <a:pt x="6232" y="11514"/>
                    <a:pt x="6232" y="11609"/>
                  </a:cubicBezTo>
                  <a:cubicBezTo>
                    <a:pt x="6232" y="11609"/>
                    <a:pt x="6303" y="11609"/>
                    <a:pt x="6303" y="11609"/>
                  </a:cubicBezTo>
                  <a:cubicBezTo>
                    <a:pt x="6303" y="11704"/>
                    <a:pt x="6090" y="11704"/>
                    <a:pt x="6161" y="11799"/>
                  </a:cubicBezTo>
                  <a:cubicBezTo>
                    <a:pt x="6161" y="11799"/>
                    <a:pt x="6374" y="11894"/>
                    <a:pt x="6303" y="11894"/>
                  </a:cubicBezTo>
                  <a:cubicBezTo>
                    <a:pt x="6161" y="12085"/>
                    <a:pt x="6445" y="12085"/>
                    <a:pt x="6515" y="11989"/>
                  </a:cubicBezTo>
                  <a:cubicBezTo>
                    <a:pt x="6445" y="12085"/>
                    <a:pt x="6374" y="12085"/>
                    <a:pt x="6232" y="12085"/>
                  </a:cubicBezTo>
                  <a:cubicBezTo>
                    <a:pt x="6232" y="12085"/>
                    <a:pt x="6090" y="12275"/>
                    <a:pt x="6090" y="12275"/>
                  </a:cubicBezTo>
                  <a:cubicBezTo>
                    <a:pt x="6090" y="12275"/>
                    <a:pt x="6161" y="12370"/>
                    <a:pt x="6161" y="12370"/>
                  </a:cubicBezTo>
                  <a:cubicBezTo>
                    <a:pt x="6303" y="12465"/>
                    <a:pt x="6232" y="12465"/>
                    <a:pt x="6303" y="12465"/>
                  </a:cubicBezTo>
                  <a:cubicBezTo>
                    <a:pt x="6374" y="12465"/>
                    <a:pt x="6657" y="12656"/>
                    <a:pt x="6728" y="12465"/>
                  </a:cubicBezTo>
                  <a:cubicBezTo>
                    <a:pt x="6728" y="12180"/>
                    <a:pt x="6870" y="12275"/>
                    <a:pt x="6940" y="12180"/>
                  </a:cubicBezTo>
                  <a:cubicBezTo>
                    <a:pt x="6940" y="12180"/>
                    <a:pt x="6799" y="11609"/>
                    <a:pt x="6799" y="11609"/>
                  </a:cubicBezTo>
                  <a:cubicBezTo>
                    <a:pt x="6799" y="11704"/>
                    <a:pt x="6940" y="11989"/>
                    <a:pt x="6940" y="11989"/>
                  </a:cubicBezTo>
                  <a:cubicBezTo>
                    <a:pt x="7011" y="12180"/>
                    <a:pt x="7082" y="11989"/>
                    <a:pt x="7153" y="11989"/>
                  </a:cubicBezTo>
                  <a:cubicBezTo>
                    <a:pt x="7153" y="11989"/>
                    <a:pt x="6940" y="12370"/>
                    <a:pt x="6940" y="12370"/>
                  </a:cubicBezTo>
                  <a:cubicBezTo>
                    <a:pt x="6940" y="12370"/>
                    <a:pt x="7224" y="12275"/>
                    <a:pt x="7224" y="12275"/>
                  </a:cubicBezTo>
                  <a:cubicBezTo>
                    <a:pt x="7294" y="12275"/>
                    <a:pt x="7365" y="12275"/>
                    <a:pt x="7365" y="12275"/>
                  </a:cubicBezTo>
                  <a:cubicBezTo>
                    <a:pt x="7436" y="12275"/>
                    <a:pt x="7507" y="12180"/>
                    <a:pt x="7578" y="12180"/>
                  </a:cubicBezTo>
                  <a:cubicBezTo>
                    <a:pt x="7578" y="12275"/>
                    <a:pt x="7507" y="12370"/>
                    <a:pt x="7436" y="12370"/>
                  </a:cubicBezTo>
                  <a:cubicBezTo>
                    <a:pt x="7365" y="12370"/>
                    <a:pt x="7224" y="12370"/>
                    <a:pt x="7153" y="12465"/>
                  </a:cubicBezTo>
                  <a:cubicBezTo>
                    <a:pt x="7082" y="12560"/>
                    <a:pt x="7294" y="12465"/>
                    <a:pt x="7294" y="12465"/>
                  </a:cubicBezTo>
                  <a:cubicBezTo>
                    <a:pt x="7436" y="12465"/>
                    <a:pt x="7578" y="12465"/>
                    <a:pt x="7719" y="12465"/>
                  </a:cubicBezTo>
                  <a:cubicBezTo>
                    <a:pt x="7649" y="12465"/>
                    <a:pt x="7365" y="12465"/>
                    <a:pt x="7365" y="12560"/>
                  </a:cubicBezTo>
                  <a:cubicBezTo>
                    <a:pt x="7365" y="12560"/>
                    <a:pt x="7507" y="12656"/>
                    <a:pt x="7507" y="12751"/>
                  </a:cubicBezTo>
                  <a:cubicBezTo>
                    <a:pt x="7507" y="12751"/>
                    <a:pt x="7507" y="12846"/>
                    <a:pt x="7507" y="12846"/>
                  </a:cubicBezTo>
                  <a:cubicBezTo>
                    <a:pt x="7507" y="12941"/>
                    <a:pt x="7436" y="12941"/>
                    <a:pt x="7507" y="13036"/>
                  </a:cubicBezTo>
                  <a:cubicBezTo>
                    <a:pt x="7507" y="13036"/>
                    <a:pt x="7649" y="12941"/>
                    <a:pt x="7719" y="12941"/>
                  </a:cubicBezTo>
                  <a:cubicBezTo>
                    <a:pt x="7790" y="12941"/>
                    <a:pt x="7719" y="12941"/>
                    <a:pt x="7790" y="13036"/>
                  </a:cubicBezTo>
                  <a:cubicBezTo>
                    <a:pt x="7861" y="13131"/>
                    <a:pt x="7861" y="13226"/>
                    <a:pt x="7932" y="13322"/>
                  </a:cubicBezTo>
                  <a:cubicBezTo>
                    <a:pt x="7932" y="13417"/>
                    <a:pt x="7719" y="13417"/>
                    <a:pt x="7719" y="13417"/>
                  </a:cubicBezTo>
                  <a:cubicBezTo>
                    <a:pt x="7436" y="13131"/>
                    <a:pt x="7011" y="12941"/>
                    <a:pt x="6728" y="13036"/>
                  </a:cubicBezTo>
                  <a:cubicBezTo>
                    <a:pt x="6445" y="13036"/>
                    <a:pt x="6799" y="13322"/>
                    <a:pt x="6940" y="13322"/>
                  </a:cubicBezTo>
                  <a:cubicBezTo>
                    <a:pt x="7153" y="13417"/>
                    <a:pt x="7294" y="13702"/>
                    <a:pt x="7507" y="13702"/>
                  </a:cubicBezTo>
                  <a:cubicBezTo>
                    <a:pt x="7578" y="13702"/>
                    <a:pt x="7649" y="13607"/>
                    <a:pt x="7790" y="13607"/>
                  </a:cubicBezTo>
                  <a:cubicBezTo>
                    <a:pt x="7790" y="13702"/>
                    <a:pt x="8003" y="13702"/>
                    <a:pt x="8003" y="13702"/>
                  </a:cubicBezTo>
                  <a:cubicBezTo>
                    <a:pt x="8073" y="13797"/>
                    <a:pt x="8003" y="13893"/>
                    <a:pt x="8003" y="13893"/>
                  </a:cubicBezTo>
                  <a:cubicBezTo>
                    <a:pt x="7790" y="13988"/>
                    <a:pt x="8073" y="14083"/>
                    <a:pt x="8003" y="14178"/>
                  </a:cubicBezTo>
                  <a:cubicBezTo>
                    <a:pt x="8003" y="14273"/>
                    <a:pt x="7861" y="14178"/>
                    <a:pt x="7861" y="14368"/>
                  </a:cubicBezTo>
                  <a:cubicBezTo>
                    <a:pt x="7861" y="14463"/>
                    <a:pt x="8003" y="14463"/>
                    <a:pt x="8003" y="14463"/>
                  </a:cubicBezTo>
                  <a:cubicBezTo>
                    <a:pt x="7932" y="14559"/>
                    <a:pt x="7790" y="14368"/>
                    <a:pt x="7790" y="14463"/>
                  </a:cubicBezTo>
                  <a:cubicBezTo>
                    <a:pt x="7719" y="14559"/>
                    <a:pt x="7719" y="14654"/>
                    <a:pt x="7719" y="14749"/>
                  </a:cubicBezTo>
                  <a:cubicBezTo>
                    <a:pt x="7719" y="14749"/>
                    <a:pt x="7861" y="14749"/>
                    <a:pt x="7861" y="14749"/>
                  </a:cubicBezTo>
                  <a:cubicBezTo>
                    <a:pt x="7861" y="14844"/>
                    <a:pt x="7719" y="14939"/>
                    <a:pt x="7649" y="14939"/>
                  </a:cubicBezTo>
                  <a:cubicBezTo>
                    <a:pt x="7578" y="14939"/>
                    <a:pt x="7507" y="14939"/>
                    <a:pt x="7436" y="14939"/>
                  </a:cubicBezTo>
                  <a:cubicBezTo>
                    <a:pt x="7365" y="14844"/>
                    <a:pt x="7294" y="14844"/>
                    <a:pt x="7224" y="14939"/>
                  </a:cubicBezTo>
                  <a:cubicBezTo>
                    <a:pt x="7153" y="15034"/>
                    <a:pt x="7153" y="14939"/>
                    <a:pt x="7082" y="15034"/>
                  </a:cubicBezTo>
                  <a:cubicBezTo>
                    <a:pt x="7082" y="15034"/>
                    <a:pt x="7294" y="15320"/>
                    <a:pt x="7365" y="15320"/>
                  </a:cubicBezTo>
                  <a:cubicBezTo>
                    <a:pt x="7365" y="15225"/>
                    <a:pt x="7365" y="15225"/>
                    <a:pt x="7294" y="15225"/>
                  </a:cubicBezTo>
                  <a:cubicBezTo>
                    <a:pt x="7294" y="15225"/>
                    <a:pt x="7507" y="15225"/>
                    <a:pt x="7507" y="15225"/>
                  </a:cubicBezTo>
                  <a:cubicBezTo>
                    <a:pt x="7507" y="15225"/>
                    <a:pt x="7861" y="15034"/>
                    <a:pt x="7861" y="15130"/>
                  </a:cubicBezTo>
                  <a:cubicBezTo>
                    <a:pt x="7790" y="15130"/>
                    <a:pt x="7719" y="15130"/>
                    <a:pt x="7649" y="15225"/>
                  </a:cubicBezTo>
                  <a:cubicBezTo>
                    <a:pt x="7719" y="15130"/>
                    <a:pt x="7861" y="15320"/>
                    <a:pt x="7790" y="15320"/>
                  </a:cubicBezTo>
                  <a:cubicBezTo>
                    <a:pt x="7861" y="15320"/>
                    <a:pt x="8073" y="15415"/>
                    <a:pt x="8144" y="15415"/>
                  </a:cubicBezTo>
                  <a:cubicBezTo>
                    <a:pt x="8073" y="15415"/>
                    <a:pt x="7932" y="15415"/>
                    <a:pt x="7932" y="15415"/>
                  </a:cubicBezTo>
                  <a:cubicBezTo>
                    <a:pt x="7932" y="15415"/>
                    <a:pt x="8215" y="15700"/>
                    <a:pt x="8215" y="15700"/>
                  </a:cubicBezTo>
                  <a:cubicBezTo>
                    <a:pt x="8003" y="15700"/>
                    <a:pt x="7861" y="15320"/>
                    <a:pt x="7649" y="15320"/>
                  </a:cubicBezTo>
                  <a:cubicBezTo>
                    <a:pt x="7507" y="15320"/>
                    <a:pt x="7153" y="15225"/>
                    <a:pt x="7082" y="15415"/>
                  </a:cubicBezTo>
                  <a:cubicBezTo>
                    <a:pt x="7082" y="15510"/>
                    <a:pt x="7011" y="15510"/>
                    <a:pt x="6940" y="15605"/>
                  </a:cubicBezTo>
                  <a:cubicBezTo>
                    <a:pt x="6870" y="15605"/>
                    <a:pt x="6870" y="15796"/>
                    <a:pt x="6940" y="15700"/>
                  </a:cubicBezTo>
                  <a:cubicBezTo>
                    <a:pt x="7082" y="15700"/>
                    <a:pt x="7224" y="15605"/>
                    <a:pt x="7294" y="15415"/>
                  </a:cubicBezTo>
                  <a:cubicBezTo>
                    <a:pt x="7294" y="15510"/>
                    <a:pt x="7436" y="15510"/>
                    <a:pt x="7436" y="15510"/>
                  </a:cubicBezTo>
                  <a:cubicBezTo>
                    <a:pt x="7507" y="15510"/>
                    <a:pt x="7649" y="15796"/>
                    <a:pt x="7649" y="15510"/>
                  </a:cubicBezTo>
                  <a:cubicBezTo>
                    <a:pt x="7649" y="15415"/>
                    <a:pt x="7790" y="15605"/>
                    <a:pt x="7790" y="15605"/>
                  </a:cubicBezTo>
                  <a:cubicBezTo>
                    <a:pt x="7790" y="15605"/>
                    <a:pt x="8073" y="15605"/>
                    <a:pt x="8003" y="15700"/>
                  </a:cubicBezTo>
                  <a:cubicBezTo>
                    <a:pt x="8003" y="15700"/>
                    <a:pt x="7932" y="15700"/>
                    <a:pt x="7932" y="15700"/>
                  </a:cubicBezTo>
                  <a:cubicBezTo>
                    <a:pt x="7932" y="15700"/>
                    <a:pt x="8073" y="15796"/>
                    <a:pt x="8073" y="15796"/>
                  </a:cubicBezTo>
                  <a:cubicBezTo>
                    <a:pt x="8003" y="15796"/>
                    <a:pt x="7861" y="15796"/>
                    <a:pt x="7790" y="15700"/>
                  </a:cubicBezTo>
                  <a:cubicBezTo>
                    <a:pt x="7719" y="15605"/>
                    <a:pt x="7719" y="15700"/>
                    <a:pt x="7719" y="15796"/>
                  </a:cubicBezTo>
                  <a:cubicBezTo>
                    <a:pt x="7719" y="15700"/>
                    <a:pt x="7294" y="15605"/>
                    <a:pt x="7224" y="15605"/>
                  </a:cubicBezTo>
                  <a:cubicBezTo>
                    <a:pt x="7153" y="15605"/>
                    <a:pt x="6728" y="15796"/>
                    <a:pt x="6799" y="15986"/>
                  </a:cubicBezTo>
                  <a:cubicBezTo>
                    <a:pt x="6870" y="16081"/>
                    <a:pt x="7294" y="15891"/>
                    <a:pt x="7365" y="15891"/>
                  </a:cubicBezTo>
                  <a:cubicBezTo>
                    <a:pt x="7436" y="15891"/>
                    <a:pt x="7578" y="15891"/>
                    <a:pt x="7649" y="15986"/>
                  </a:cubicBezTo>
                  <a:cubicBezTo>
                    <a:pt x="7649" y="15986"/>
                    <a:pt x="7932" y="16081"/>
                    <a:pt x="7932" y="16081"/>
                  </a:cubicBezTo>
                  <a:cubicBezTo>
                    <a:pt x="7932" y="16176"/>
                    <a:pt x="7578" y="15986"/>
                    <a:pt x="7578" y="15986"/>
                  </a:cubicBezTo>
                  <a:cubicBezTo>
                    <a:pt x="7436" y="15891"/>
                    <a:pt x="7224" y="15986"/>
                    <a:pt x="7082" y="15986"/>
                  </a:cubicBezTo>
                  <a:cubicBezTo>
                    <a:pt x="6586" y="16176"/>
                    <a:pt x="7153" y="16367"/>
                    <a:pt x="7294" y="16271"/>
                  </a:cubicBezTo>
                  <a:cubicBezTo>
                    <a:pt x="7224" y="16367"/>
                    <a:pt x="7153" y="16462"/>
                    <a:pt x="7011" y="16462"/>
                  </a:cubicBezTo>
                  <a:cubicBezTo>
                    <a:pt x="6799" y="16557"/>
                    <a:pt x="7153" y="16652"/>
                    <a:pt x="7153" y="16652"/>
                  </a:cubicBezTo>
                  <a:cubicBezTo>
                    <a:pt x="7153" y="16652"/>
                    <a:pt x="6870" y="16557"/>
                    <a:pt x="6870" y="16747"/>
                  </a:cubicBezTo>
                  <a:cubicBezTo>
                    <a:pt x="6870" y="17033"/>
                    <a:pt x="7011" y="16842"/>
                    <a:pt x="7153" y="16747"/>
                  </a:cubicBezTo>
                  <a:cubicBezTo>
                    <a:pt x="7294" y="16652"/>
                    <a:pt x="7436" y="16462"/>
                    <a:pt x="7578" y="16367"/>
                  </a:cubicBezTo>
                  <a:cubicBezTo>
                    <a:pt x="7649" y="16367"/>
                    <a:pt x="8073" y="16081"/>
                    <a:pt x="8073" y="16271"/>
                  </a:cubicBezTo>
                  <a:cubicBezTo>
                    <a:pt x="8073" y="16271"/>
                    <a:pt x="7861" y="16271"/>
                    <a:pt x="7861" y="16271"/>
                  </a:cubicBezTo>
                  <a:cubicBezTo>
                    <a:pt x="7861" y="16271"/>
                    <a:pt x="8003" y="16271"/>
                    <a:pt x="8073" y="16367"/>
                  </a:cubicBezTo>
                  <a:cubicBezTo>
                    <a:pt x="7861" y="16176"/>
                    <a:pt x="6940" y="16937"/>
                    <a:pt x="7011" y="17033"/>
                  </a:cubicBezTo>
                  <a:cubicBezTo>
                    <a:pt x="7011" y="17128"/>
                    <a:pt x="7436" y="16937"/>
                    <a:pt x="7507" y="16937"/>
                  </a:cubicBezTo>
                  <a:cubicBezTo>
                    <a:pt x="7507" y="16937"/>
                    <a:pt x="7224" y="17033"/>
                    <a:pt x="7153" y="17128"/>
                  </a:cubicBezTo>
                  <a:cubicBezTo>
                    <a:pt x="7153" y="17128"/>
                    <a:pt x="7294" y="17508"/>
                    <a:pt x="7365" y="17413"/>
                  </a:cubicBezTo>
                  <a:cubicBezTo>
                    <a:pt x="7436" y="17318"/>
                    <a:pt x="7507" y="17128"/>
                    <a:pt x="7578" y="17128"/>
                  </a:cubicBezTo>
                  <a:cubicBezTo>
                    <a:pt x="7649" y="17128"/>
                    <a:pt x="7932" y="17223"/>
                    <a:pt x="7932" y="17223"/>
                  </a:cubicBezTo>
                  <a:cubicBezTo>
                    <a:pt x="7932" y="17223"/>
                    <a:pt x="7649" y="17223"/>
                    <a:pt x="7649" y="17223"/>
                  </a:cubicBezTo>
                  <a:cubicBezTo>
                    <a:pt x="7507" y="17223"/>
                    <a:pt x="7436" y="17318"/>
                    <a:pt x="7365" y="17413"/>
                  </a:cubicBezTo>
                  <a:cubicBezTo>
                    <a:pt x="7365" y="17508"/>
                    <a:pt x="7365" y="17604"/>
                    <a:pt x="7365" y="17699"/>
                  </a:cubicBezTo>
                  <a:cubicBezTo>
                    <a:pt x="7436" y="17984"/>
                    <a:pt x="7436" y="17889"/>
                    <a:pt x="7578" y="17794"/>
                  </a:cubicBezTo>
                  <a:cubicBezTo>
                    <a:pt x="7507" y="17889"/>
                    <a:pt x="7436" y="18270"/>
                    <a:pt x="7507" y="18365"/>
                  </a:cubicBezTo>
                  <a:cubicBezTo>
                    <a:pt x="7507" y="18365"/>
                    <a:pt x="7719" y="17984"/>
                    <a:pt x="7790" y="17984"/>
                  </a:cubicBezTo>
                  <a:cubicBezTo>
                    <a:pt x="7790" y="18079"/>
                    <a:pt x="7719" y="18174"/>
                    <a:pt x="7790" y="18270"/>
                  </a:cubicBezTo>
                  <a:cubicBezTo>
                    <a:pt x="7790" y="18365"/>
                    <a:pt x="7861" y="18174"/>
                    <a:pt x="7932" y="18174"/>
                  </a:cubicBezTo>
                  <a:cubicBezTo>
                    <a:pt x="8073" y="17984"/>
                    <a:pt x="7790" y="17794"/>
                    <a:pt x="7790" y="17699"/>
                  </a:cubicBezTo>
                  <a:cubicBezTo>
                    <a:pt x="7790" y="17699"/>
                    <a:pt x="7932" y="17984"/>
                    <a:pt x="8003" y="17984"/>
                  </a:cubicBezTo>
                  <a:cubicBezTo>
                    <a:pt x="8073" y="18079"/>
                    <a:pt x="8073" y="17984"/>
                    <a:pt x="8144" y="17889"/>
                  </a:cubicBezTo>
                  <a:cubicBezTo>
                    <a:pt x="8073" y="17889"/>
                    <a:pt x="8286" y="18174"/>
                    <a:pt x="8215" y="18270"/>
                  </a:cubicBezTo>
                  <a:cubicBezTo>
                    <a:pt x="8286" y="18174"/>
                    <a:pt x="8073" y="17984"/>
                    <a:pt x="8073" y="18174"/>
                  </a:cubicBezTo>
                  <a:cubicBezTo>
                    <a:pt x="8073" y="18365"/>
                    <a:pt x="8215" y="18555"/>
                    <a:pt x="8073" y="18650"/>
                  </a:cubicBezTo>
                  <a:cubicBezTo>
                    <a:pt x="8073" y="18650"/>
                    <a:pt x="8073" y="18365"/>
                    <a:pt x="8073" y="18365"/>
                  </a:cubicBezTo>
                  <a:cubicBezTo>
                    <a:pt x="8073" y="18270"/>
                    <a:pt x="7932" y="18460"/>
                    <a:pt x="7861" y="18460"/>
                  </a:cubicBezTo>
                  <a:cubicBezTo>
                    <a:pt x="7790" y="18460"/>
                    <a:pt x="7719" y="18650"/>
                    <a:pt x="7719" y="18745"/>
                  </a:cubicBezTo>
                  <a:cubicBezTo>
                    <a:pt x="7649" y="18936"/>
                    <a:pt x="7861" y="18745"/>
                    <a:pt x="7861" y="18841"/>
                  </a:cubicBezTo>
                  <a:cubicBezTo>
                    <a:pt x="7932" y="18936"/>
                    <a:pt x="7790" y="19031"/>
                    <a:pt x="7790" y="19031"/>
                  </a:cubicBezTo>
                  <a:cubicBezTo>
                    <a:pt x="7790" y="19031"/>
                    <a:pt x="7932" y="18936"/>
                    <a:pt x="8003" y="19126"/>
                  </a:cubicBezTo>
                  <a:cubicBezTo>
                    <a:pt x="8003" y="19316"/>
                    <a:pt x="8144" y="19411"/>
                    <a:pt x="8144" y="19507"/>
                  </a:cubicBezTo>
                  <a:cubicBezTo>
                    <a:pt x="8073" y="19697"/>
                    <a:pt x="8144" y="19697"/>
                    <a:pt x="8286" y="19887"/>
                  </a:cubicBezTo>
                  <a:cubicBezTo>
                    <a:pt x="8357" y="19982"/>
                    <a:pt x="8428" y="20173"/>
                    <a:pt x="8498" y="19982"/>
                  </a:cubicBezTo>
                  <a:cubicBezTo>
                    <a:pt x="8498" y="19982"/>
                    <a:pt x="8569" y="20458"/>
                    <a:pt x="8640" y="20458"/>
                  </a:cubicBezTo>
                  <a:cubicBezTo>
                    <a:pt x="8711" y="20553"/>
                    <a:pt x="8640" y="20458"/>
                    <a:pt x="8711" y="20458"/>
                  </a:cubicBezTo>
                  <a:cubicBezTo>
                    <a:pt x="8782" y="20553"/>
                    <a:pt x="8852" y="20648"/>
                    <a:pt x="8923" y="20744"/>
                  </a:cubicBezTo>
                  <a:cubicBezTo>
                    <a:pt x="9065" y="20839"/>
                    <a:pt x="9207" y="20934"/>
                    <a:pt x="9348" y="20839"/>
                  </a:cubicBezTo>
                  <a:cubicBezTo>
                    <a:pt x="9419" y="20839"/>
                    <a:pt x="9631" y="20839"/>
                    <a:pt x="9631" y="20744"/>
                  </a:cubicBezTo>
                  <a:cubicBezTo>
                    <a:pt x="9631" y="20744"/>
                    <a:pt x="9631" y="21029"/>
                    <a:pt x="9631" y="21029"/>
                  </a:cubicBezTo>
                  <a:cubicBezTo>
                    <a:pt x="9631" y="21029"/>
                    <a:pt x="9773" y="20648"/>
                    <a:pt x="9773" y="20744"/>
                  </a:cubicBezTo>
                  <a:cubicBezTo>
                    <a:pt x="9844" y="20744"/>
                    <a:pt x="9773" y="20839"/>
                    <a:pt x="9773" y="20839"/>
                  </a:cubicBezTo>
                  <a:cubicBezTo>
                    <a:pt x="9773" y="20934"/>
                    <a:pt x="9844" y="20934"/>
                    <a:pt x="9844" y="20934"/>
                  </a:cubicBezTo>
                  <a:cubicBezTo>
                    <a:pt x="9844" y="20934"/>
                    <a:pt x="9631" y="21029"/>
                    <a:pt x="9702" y="21124"/>
                  </a:cubicBezTo>
                  <a:cubicBezTo>
                    <a:pt x="9773" y="21124"/>
                    <a:pt x="9773" y="21124"/>
                    <a:pt x="9844" y="21029"/>
                  </a:cubicBezTo>
                  <a:cubicBezTo>
                    <a:pt x="9915" y="21124"/>
                    <a:pt x="9844" y="21219"/>
                    <a:pt x="9844" y="21219"/>
                  </a:cubicBezTo>
                  <a:cubicBezTo>
                    <a:pt x="9844" y="21315"/>
                    <a:pt x="10056" y="21029"/>
                    <a:pt x="10056" y="21124"/>
                  </a:cubicBezTo>
                  <a:cubicBezTo>
                    <a:pt x="10056" y="21219"/>
                    <a:pt x="9915" y="21315"/>
                    <a:pt x="9915" y="21410"/>
                  </a:cubicBezTo>
                  <a:cubicBezTo>
                    <a:pt x="9915" y="21315"/>
                    <a:pt x="10127" y="21219"/>
                    <a:pt x="10056" y="21410"/>
                  </a:cubicBezTo>
                  <a:cubicBezTo>
                    <a:pt x="10056" y="21410"/>
                    <a:pt x="10056" y="21410"/>
                    <a:pt x="10056" y="21315"/>
                  </a:cubicBezTo>
                  <a:cubicBezTo>
                    <a:pt x="10056" y="21505"/>
                    <a:pt x="10269" y="21219"/>
                    <a:pt x="10269" y="21219"/>
                  </a:cubicBezTo>
                  <a:cubicBezTo>
                    <a:pt x="10340" y="21315"/>
                    <a:pt x="10269" y="21505"/>
                    <a:pt x="10269" y="21600"/>
                  </a:cubicBezTo>
                  <a:cubicBezTo>
                    <a:pt x="10198" y="21410"/>
                    <a:pt x="10835" y="21410"/>
                    <a:pt x="10410" y="21124"/>
                  </a:cubicBezTo>
                  <a:cubicBezTo>
                    <a:pt x="10481" y="21124"/>
                    <a:pt x="10835" y="21124"/>
                    <a:pt x="10623" y="21029"/>
                  </a:cubicBezTo>
                  <a:cubicBezTo>
                    <a:pt x="10410" y="20839"/>
                    <a:pt x="10694" y="20934"/>
                    <a:pt x="10765" y="20744"/>
                  </a:cubicBezTo>
                  <a:cubicBezTo>
                    <a:pt x="10765" y="20744"/>
                    <a:pt x="10552" y="20744"/>
                    <a:pt x="10552" y="20744"/>
                  </a:cubicBezTo>
                  <a:cubicBezTo>
                    <a:pt x="10623" y="20648"/>
                    <a:pt x="10694" y="20553"/>
                    <a:pt x="10765" y="20553"/>
                  </a:cubicBezTo>
                  <a:cubicBezTo>
                    <a:pt x="10906" y="20363"/>
                    <a:pt x="10694" y="20458"/>
                    <a:pt x="10694" y="20363"/>
                  </a:cubicBezTo>
                  <a:cubicBezTo>
                    <a:pt x="10694" y="20363"/>
                    <a:pt x="10906" y="20268"/>
                    <a:pt x="10906" y="20173"/>
                  </a:cubicBezTo>
                  <a:cubicBezTo>
                    <a:pt x="10906" y="20078"/>
                    <a:pt x="10906" y="19887"/>
                    <a:pt x="10835" y="19792"/>
                  </a:cubicBezTo>
                  <a:cubicBezTo>
                    <a:pt x="10765" y="19792"/>
                    <a:pt x="10906" y="19697"/>
                    <a:pt x="10835" y="19602"/>
                  </a:cubicBezTo>
                  <a:cubicBezTo>
                    <a:pt x="10835" y="19602"/>
                    <a:pt x="10694" y="19507"/>
                    <a:pt x="10694" y="19507"/>
                  </a:cubicBezTo>
                  <a:cubicBezTo>
                    <a:pt x="10694" y="19507"/>
                    <a:pt x="10977" y="19411"/>
                    <a:pt x="11048" y="19411"/>
                  </a:cubicBezTo>
                  <a:cubicBezTo>
                    <a:pt x="11260" y="19411"/>
                    <a:pt x="11048" y="19316"/>
                    <a:pt x="10977" y="19221"/>
                  </a:cubicBezTo>
                  <a:cubicBezTo>
                    <a:pt x="10977" y="19221"/>
                    <a:pt x="11331" y="19221"/>
                    <a:pt x="11331" y="19221"/>
                  </a:cubicBezTo>
                  <a:cubicBezTo>
                    <a:pt x="11260" y="19126"/>
                    <a:pt x="11119" y="19126"/>
                    <a:pt x="11048" y="19031"/>
                  </a:cubicBezTo>
                  <a:cubicBezTo>
                    <a:pt x="11048" y="19031"/>
                    <a:pt x="11331" y="19126"/>
                    <a:pt x="11331" y="19031"/>
                  </a:cubicBezTo>
                  <a:cubicBezTo>
                    <a:pt x="11402" y="19031"/>
                    <a:pt x="11331" y="19031"/>
                    <a:pt x="11331" y="18936"/>
                  </a:cubicBezTo>
                  <a:cubicBezTo>
                    <a:pt x="11402" y="18936"/>
                    <a:pt x="11402" y="18936"/>
                    <a:pt x="11402" y="18936"/>
                  </a:cubicBezTo>
                  <a:cubicBezTo>
                    <a:pt x="11473" y="18841"/>
                    <a:pt x="11190" y="18745"/>
                    <a:pt x="11190" y="18745"/>
                  </a:cubicBezTo>
                  <a:cubicBezTo>
                    <a:pt x="11190" y="18745"/>
                    <a:pt x="11544" y="18745"/>
                    <a:pt x="11473" y="18650"/>
                  </a:cubicBezTo>
                  <a:cubicBezTo>
                    <a:pt x="11473" y="18555"/>
                    <a:pt x="11544" y="18555"/>
                    <a:pt x="11402" y="18460"/>
                  </a:cubicBezTo>
                  <a:cubicBezTo>
                    <a:pt x="11402" y="18460"/>
                    <a:pt x="11190" y="18460"/>
                    <a:pt x="11190" y="18365"/>
                  </a:cubicBezTo>
                  <a:cubicBezTo>
                    <a:pt x="11190" y="18365"/>
                    <a:pt x="11544" y="18270"/>
                    <a:pt x="11544" y="18270"/>
                  </a:cubicBezTo>
                  <a:cubicBezTo>
                    <a:pt x="11685" y="18270"/>
                    <a:pt x="11614" y="17984"/>
                    <a:pt x="11473" y="17984"/>
                  </a:cubicBezTo>
                  <a:cubicBezTo>
                    <a:pt x="11402" y="17889"/>
                    <a:pt x="11190" y="17794"/>
                    <a:pt x="11402" y="17699"/>
                  </a:cubicBezTo>
                  <a:cubicBezTo>
                    <a:pt x="11544" y="17699"/>
                    <a:pt x="11756" y="17794"/>
                    <a:pt x="11827" y="17604"/>
                  </a:cubicBezTo>
                  <a:cubicBezTo>
                    <a:pt x="11827" y="17604"/>
                    <a:pt x="11685" y="17413"/>
                    <a:pt x="11685" y="17413"/>
                  </a:cubicBezTo>
                  <a:cubicBezTo>
                    <a:pt x="11685" y="17318"/>
                    <a:pt x="11827" y="17318"/>
                    <a:pt x="11827" y="17318"/>
                  </a:cubicBezTo>
                  <a:cubicBezTo>
                    <a:pt x="11898" y="17223"/>
                    <a:pt x="12039" y="17223"/>
                    <a:pt x="12181" y="17318"/>
                  </a:cubicBezTo>
                  <a:cubicBezTo>
                    <a:pt x="12181" y="17318"/>
                    <a:pt x="12323" y="17318"/>
                    <a:pt x="12323" y="17318"/>
                  </a:cubicBezTo>
                  <a:cubicBezTo>
                    <a:pt x="12393" y="17223"/>
                    <a:pt x="12252" y="17128"/>
                    <a:pt x="12252" y="17033"/>
                  </a:cubicBezTo>
                  <a:cubicBezTo>
                    <a:pt x="12323" y="16937"/>
                    <a:pt x="12535" y="16557"/>
                    <a:pt x="12677" y="16747"/>
                  </a:cubicBezTo>
                  <a:cubicBezTo>
                    <a:pt x="12606" y="16652"/>
                    <a:pt x="12393" y="17223"/>
                    <a:pt x="12464" y="17223"/>
                  </a:cubicBezTo>
                  <a:cubicBezTo>
                    <a:pt x="12535" y="17318"/>
                    <a:pt x="12677" y="17033"/>
                    <a:pt x="12818" y="17033"/>
                  </a:cubicBezTo>
                  <a:cubicBezTo>
                    <a:pt x="12818" y="17033"/>
                    <a:pt x="12960" y="17128"/>
                    <a:pt x="12960" y="17128"/>
                  </a:cubicBezTo>
                  <a:cubicBezTo>
                    <a:pt x="12960" y="17128"/>
                    <a:pt x="12960" y="16937"/>
                    <a:pt x="12960" y="16937"/>
                  </a:cubicBezTo>
                  <a:cubicBezTo>
                    <a:pt x="13172" y="17033"/>
                    <a:pt x="13172" y="16937"/>
                    <a:pt x="13243" y="16842"/>
                  </a:cubicBezTo>
                  <a:cubicBezTo>
                    <a:pt x="13314" y="16747"/>
                    <a:pt x="13385" y="16747"/>
                    <a:pt x="13456" y="16747"/>
                  </a:cubicBezTo>
                  <a:cubicBezTo>
                    <a:pt x="13597" y="16652"/>
                    <a:pt x="13597" y="16557"/>
                    <a:pt x="13668" y="16462"/>
                  </a:cubicBezTo>
                  <a:cubicBezTo>
                    <a:pt x="13739" y="16367"/>
                    <a:pt x="13881" y="16176"/>
                    <a:pt x="13951" y="15986"/>
                  </a:cubicBezTo>
                  <a:cubicBezTo>
                    <a:pt x="14093" y="15796"/>
                    <a:pt x="14093" y="15700"/>
                    <a:pt x="14235" y="15700"/>
                  </a:cubicBezTo>
                  <a:cubicBezTo>
                    <a:pt x="14306" y="15605"/>
                    <a:pt x="14518" y="15605"/>
                    <a:pt x="14518" y="15415"/>
                  </a:cubicBezTo>
                  <a:cubicBezTo>
                    <a:pt x="14447" y="15415"/>
                    <a:pt x="14376" y="14939"/>
                    <a:pt x="14376" y="14939"/>
                  </a:cubicBezTo>
                  <a:cubicBezTo>
                    <a:pt x="14447" y="14939"/>
                    <a:pt x="14660" y="15225"/>
                    <a:pt x="14730" y="15225"/>
                  </a:cubicBezTo>
                  <a:cubicBezTo>
                    <a:pt x="14801" y="15320"/>
                    <a:pt x="14872" y="15320"/>
                    <a:pt x="14943" y="15320"/>
                  </a:cubicBezTo>
                  <a:cubicBezTo>
                    <a:pt x="14943" y="15320"/>
                    <a:pt x="15085" y="15225"/>
                    <a:pt x="15085" y="15225"/>
                  </a:cubicBezTo>
                  <a:cubicBezTo>
                    <a:pt x="15155" y="15225"/>
                    <a:pt x="15226" y="15320"/>
                    <a:pt x="15297" y="15225"/>
                  </a:cubicBezTo>
                  <a:cubicBezTo>
                    <a:pt x="15297" y="15225"/>
                    <a:pt x="15155" y="15034"/>
                    <a:pt x="15368" y="15130"/>
                  </a:cubicBezTo>
                  <a:cubicBezTo>
                    <a:pt x="15510" y="15130"/>
                    <a:pt x="15651" y="15130"/>
                    <a:pt x="15793" y="15034"/>
                  </a:cubicBezTo>
                  <a:cubicBezTo>
                    <a:pt x="16147" y="14939"/>
                    <a:pt x="16430" y="14844"/>
                    <a:pt x="16784" y="14654"/>
                  </a:cubicBezTo>
                  <a:cubicBezTo>
                    <a:pt x="16855" y="14559"/>
                    <a:pt x="17988" y="13607"/>
                    <a:pt x="18059" y="13607"/>
                  </a:cubicBezTo>
                  <a:cubicBezTo>
                    <a:pt x="17988" y="13607"/>
                    <a:pt x="17492" y="13607"/>
                    <a:pt x="17422" y="13607"/>
                  </a:cubicBezTo>
                  <a:cubicBezTo>
                    <a:pt x="17280" y="13512"/>
                    <a:pt x="17138" y="13417"/>
                    <a:pt x="16997" y="13417"/>
                  </a:cubicBezTo>
                  <a:cubicBezTo>
                    <a:pt x="16855" y="13417"/>
                    <a:pt x="16713" y="13512"/>
                    <a:pt x="16643" y="13512"/>
                  </a:cubicBezTo>
                  <a:cubicBezTo>
                    <a:pt x="16501" y="13607"/>
                    <a:pt x="16501" y="13417"/>
                    <a:pt x="16430" y="13512"/>
                  </a:cubicBezTo>
                  <a:cubicBezTo>
                    <a:pt x="16359" y="13512"/>
                    <a:pt x="16289" y="13702"/>
                    <a:pt x="16218" y="13702"/>
                  </a:cubicBezTo>
                  <a:cubicBezTo>
                    <a:pt x="15934" y="13702"/>
                    <a:pt x="16430" y="13322"/>
                    <a:pt x="16501" y="13417"/>
                  </a:cubicBezTo>
                  <a:cubicBezTo>
                    <a:pt x="16430" y="13322"/>
                    <a:pt x="16218" y="13417"/>
                    <a:pt x="16147" y="13417"/>
                  </a:cubicBezTo>
                  <a:cubicBezTo>
                    <a:pt x="15934" y="13417"/>
                    <a:pt x="15793" y="13322"/>
                    <a:pt x="15651" y="13322"/>
                  </a:cubicBezTo>
                  <a:cubicBezTo>
                    <a:pt x="15722" y="13322"/>
                    <a:pt x="15934" y="13131"/>
                    <a:pt x="16005" y="13036"/>
                  </a:cubicBezTo>
                  <a:cubicBezTo>
                    <a:pt x="16005" y="12751"/>
                    <a:pt x="16147" y="12846"/>
                    <a:pt x="16218" y="12941"/>
                  </a:cubicBezTo>
                  <a:cubicBezTo>
                    <a:pt x="16359" y="12941"/>
                    <a:pt x="16926" y="12751"/>
                    <a:pt x="16997" y="12656"/>
                  </a:cubicBezTo>
                  <a:cubicBezTo>
                    <a:pt x="16997" y="12560"/>
                    <a:pt x="16643" y="12465"/>
                    <a:pt x="16572" y="12370"/>
                  </a:cubicBezTo>
                  <a:cubicBezTo>
                    <a:pt x="16643" y="12465"/>
                    <a:pt x="16926" y="12560"/>
                    <a:pt x="16997" y="12560"/>
                  </a:cubicBezTo>
                  <a:cubicBezTo>
                    <a:pt x="17068" y="12656"/>
                    <a:pt x="17351" y="12656"/>
                    <a:pt x="17351" y="12846"/>
                  </a:cubicBezTo>
                  <a:cubicBezTo>
                    <a:pt x="17280" y="13131"/>
                    <a:pt x="17422" y="13226"/>
                    <a:pt x="17563" y="13226"/>
                  </a:cubicBezTo>
                  <a:cubicBezTo>
                    <a:pt x="17563" y="13226"/>
                    <a:pt x="17988" y="13226"/>
                    <a:pt x="17917" y="13131"/>
                  </a:cubicBezTo>
                  <a:cubicBezTo>
                    <a:pt x="17917" y="13131"/>
                    <a:pt x="17917" y="13322"/>
                    <a:pt x="17988" y="13322"/>
                  </a:cubicBezTo>
                  <a:cubicBezTo>
                    <a:pt x="18130" y="13226"/>
                    <a:pt x="18201" y="12941"/>
                    <a:pt x="18201" y="12751"/>
                  </a:cubicBezTo>
                  <a:cubicBezTo>
                    <a:pt x="18201" y="12656"/>
                    <a:pt x="18201" y="12275"/>
                    <a:pt x="18059" y="12370"/>
                  </a:cubicBezTo>
                  <a:cubicBezTo>
                    <a:pt x="17917" y="12560"/>
                    <a:pt x="17988" y="12370"/>
                    <a:pt x="17917" y="12275"/>
                  </a:cubicBezTo>
                  <a:cubicBezTo>
                    <a:pt x="17776" y="12085"/>
                    <a:pt x="17563" y="11989"/>
                    <a:pt x="17351" y="11799"/>
                  </a:cubicBezTo>
                  <a:cubicBezTo>
                    <a:pt x="17280" y="11704"/>
                    <a:pt x="17209" y="11704"/>
                    <a:pt x="17138" y="11609"/>
                  </a:cubicBezTo>
                  <a:cubicBezTo>
                    <a:pt x="17138" y="11609"/>
                    <a:pt x="16855" y="11704"/>
                    <a:pt x="16855" y="11799"/>
                  </a:cubicBezTo>
                  <a:cubicBezTo>
                    <a:pt x="16855" y="11799"/>
                    <a:pt x="16926" y="11704"/>
                    <a:pt x="16855" y="11704"/>
                  </a:cubicBezTo>
                  <a:cubicBezTo>
                    <a:pt x="16855" y="11704"/>
                    <a:pt x="16784" y="11609"/>
                    <a:pt x="16784" y="11609"/>
                  </a:cubicBezTo>
                  <a:cubicBezTo>
                    <a:pt x="16784" y="11514"/>
                    <a:pt x="17068" y="11609"/>
                    <a:pt x="17068" y="11514"/>
                  </a:cubicBezTo>
                  <a:cubicBezTo>
                    <a:pt x="17068" y="11323"/>
                    <a:pt x="17068" y="11228"/>
                    <a:pt x="16855" y="11228"/>
                  </a:cubicBezTo>
                  <a:cubicBezTo>
                    <a:pt x="16713" y="11323"/>
                    <a:pt x="16643" y="11514"/>
                    <a:pt x="16501" y="11323"/>
                  </a:cubicBezTo>
                  <a:cubicBezTo>
                    <a:pt x="16501" y="11323"/>
                    <a:pt x="16218" y="11323"/>
                    <a:pt x="16218" y="11228"/>
                  </a:cubicBezTo>
                  <a:cubicBezTo>
                    <a:pt x="16218" y="11038"/>
                    <a:pt x="16572" y="11323"/>
                    <a:pt x="16572" y="11323"/>
                  </a:cubicBezTo>
                  <a:cubicBezTo>
                    <a:pt x="16643" y="11323"/>
                    <a:pt x="16997" y="11228"/>
                    <a:pt x="16997" y="11133"/>
                  </a:cubicBezTo>
                  <a:cubicBezTo>
                    <a:pt x="17068" y="11133"/>
                    <a:pt x="16713" y="10943"/>
                    <a:pt x="16643" y="10943"/>
                  </a:cubicBezTo>
                  <a:cubicBezTo>
                    <a:pt x="16501" y="10943"/>
                    <a:pt x="16289" y="10943"/>
                    <a:pt x="16147" y="11038"/>
                  </a:cubicBezTo>
                  <a:cubicBezTo>
                    <a:pt x="16218" y="11038"/>
                    <a:pt x="16501" y="10752"/>
                    <a:pt x="16501" y="10848"/>
                  </a:cubicBezTo>
                  <a:cubicBezTo>
                    <a:pt x="16501" y="10752"/>
                    <a:pt x="16218" y="10752"/>
                    <a:pt x="16218" y="10657"/>
                  </a:cubicBezTo>
                  <a:cubicBezTo>
                    <a:pt x="16430" y="10752"/>
                    <a:pt x="16643" y="10943"/>
                    <a:pt x="16855" y="10752"/>
                  </a:cubicBezTo>
                  <a:cubicBezTo>
                    <a:pt x="16855" y="10752"/>
                    <a:pt x="17068" y="10657"/>
                    <a:pt x="17068" y="10562"/>
                  </a:cubicBezTo>
                  <a:cubicBezTo>
                    <a:pt x="16997" y="10467"/>
                    <a:pt x="16855" y="10372"/>
                    <a:pt x="16855" y="10277"/>
                  </a:cubicBezTo>
                  <a:cubicBezTo>
                    <a:pt x="16855" y="10372"/>
                    <a:pt x="17068" y="10467"/>
                    <a:pt x="17138" y="10467"/>
                  </a:cubicBezTo>
                  <a:cubicBezTo>
                    <a:pt x="17280" y="10562"/>
                    <a:pt x="17209" y="10372"/>
                    <a:pt x="17351" y="10372"/>
                  </a:cubicBezTo>
                  <a:cubicBezTo>
                    <a:pt x="17422" y="10372"/>
                    <a:pt x="17988" y="10562"/>
                    <a:pt x="17988" y="10562"/>
                  </a:cubicBezTo>
                  <a:cubicBezTo>
                    <a:pt x="17917" y="10562"/>
                    <a:pt x="17422" y="10467"/>
                    <a:pt x="17422" y="10467"/>
                  </a:cubicBezTo>
                  <a:cubicBezTo>
                    <a:pt x="17563" y="10848"/>
                    <a:pt x="17988" y="10752"/>
                    <a:pt x="18201" y="10752"/>
                  </a:cubicBezTo>
                  <a:cubicBezTo>
                    <a:pt x="18271" y="10657"/>
                    <a:pt x="18484" y="10752"/>
                    <a:pt x="18555" y="10657"/>
                  </a:cubicBezTo>
                  <a:cubicBezTo>
                    <a:pt x="18767" y="10562"/>
                    <a:pt x="18696" y="10372"/>
                    <a:pt x="18555" y="10277"/>
                  </a:cubicBezTo>
                  <a:cubicBezTo>
                    <a:pt x="18484" y="10181"/>
                    <a:pt x="18271" y="10086"/>
                    <a:pt x="18201" y="10086"/>
                  </a:cubicBezTo>
                  <a:cubicBezTo>
                    <a:pt x="18130" y="10086"/>
                    <a:pt x="18201" y="10372"/>
                    <a:pt x="18201" y="10467"/>
                  </a:cubicBezTo>
                  <a:cubicBezTo>
                    <a:pt x="18130" y="10372"/>
                    <a:pt x="18130" y="10277"/>
                    <a:pt x="18059" y="10181"/>
                  </a:cubicBezTo>
                  <a:cubicBezTo>
                    <a:pt x="18059" y="10086"/>
                    <a:pt x="17988" y="10181"/>
                    <a:pt x="17917" y="10086"/>
                  </a:cubicBezTo>
                  <a:cubicBezTo>
                    <a:pt x="17988" y="10181"/>
                    <a:pt x="18130" y="9611"/>
                    <a:pt x="18130" y="9515"/>
                  </a:cubicBezTo>
                  <a:cubicBezTo>
                    <a:pt x="18130" y="9515"/>
                    <a:pt x="18201" y="9801"/>
                    <a:pt x="18201" y="9801"/>
                  </a:cubicBezTo>
                  <a:cubicBezTo>
                    <a:pt x="18201" y="9991"/>
                    <a:pt x="18201" y="10086"/>
                    <a:pt x="18271" y="10086"/>
                  </a:cubicBezTo>
                  <a:cubicBezTo>
                    <a:pt x="18484" y="10086"/>
                    <a:pt x="18626" y="9991"/>
                    <a:pt x="18767" y="9991"/>
                  </a:cubicBezTo>
                  <a:cubicBezTo>
                    <a:pt x="18838" y="9991"/>
                    <a:pt x="19263" y="9801"/>
                    <a:pt x="19121" y="9611"/>
                  </a:cubicBezTo>
                  <a:cubicBezTo>
                    <a:pt x="18980" y="9515"/>
                    <a:pt x="18909" y="9706"/>
                    <a:pt x="18838" y="9611"/>
                  </a:cubicBezTo>
                  <a:cubicBezTo>
                    <a:pt x="18838" y="9515"/>
                    <a:pt x="18838" y="9515"/>
                    <a:pt x="18838" y="9420"/>
                  </a:cubicBezTo>
                  <a:cubicBezTo>
                    <a:pt x="18909" y="9325"/>
                    <a:pt x="18838" y="9230"/>
                    <a:pt x="18767" y="9230"/>
                  </a:cubicBezTo>
                  <a:cubicBezTo>
                    <a:pt x="18767" y="9135"/>
                    <a:pt x="18555" y="9135"/>
                    <a:pt x="18484" y="9135"/>
                  </a:cubicBezTo>
                  <a:cubicBezTo>
                    <a:pt x="18342" y="9135"/>
                    <a:pt x="18271" y="9325"/>
                    <a:pt x="18130" y="9135"/>
                  </a:cubicBezTo>
                  <a:cubicBezTo>
                    <a:pt x="18413" y="9420"/>
                    <a:pt x="18555" y="8659"/>
                    <a:pt x="18838" y="9040"/>
                  </a:cubicBezTo>
                  <a:cubicBezTo>
                    <a:pt x="18909" y="9230"/>
                    <a:pt x="19050" y="8944"/>
                    <a:pt x="19050" y="8754"/>
                  </a:cubicBezTo>
                  <a:cubicBezTo>
                    <a:pt x="19050" y="8659"/>
                    <a:pt x="18838" y="8374"/>
                    <a:pt x="18838" y="8374"/>
                  </a:cubicBezTo>
                  <a:cubicBezTo>
                    <a:pt x="18838" y="8278"/>
                    <a:pt x="19050" y="8564"/>
                    <a:pt x="19050" y="8659"/>
                  </a:cubicBezTo>
                  <a:cubicBezTo>
                    <a:pt x="19050" y="8754"/>
                    <a:pt x="19192" y="8564"/>
                    <a:pt x="19121" y="8374"/>
                  </a:cubicBezTo>
                  <a:cubicBezTo>
                    <a:pt x="19050" y="8278"/>
                    <a:pt x="18909" y="8088"/>
                    <a:pt x="18838" y="7993"/>
                  </a:cubicBezTo>
                  <a:cubicBezTo>
                    <a:pt x="18696" y="7993"/>
                    <a:pt x="18484" y="8088"/>
                    <a:pt x="18342" y="7993"/>
                  </a:cubicBezTo>
                  <a:cubicBezTo>
                    <a:pt x="18271" y="7898"/>
                    <a:pt x="18271" y="7707"/>
                    <a:pt x="18130" y="7707"/>
                  </a:cubicBezTo>
                  <a:cubicBezTo>
                    <a:pt x="18130" y="7612"/>
                    <a:pt x="17847" y="7707"/>
                    <a:pt x="17917" y="7612"/>
                  </a:cubicBezTo>
                  <a:cubicBezTo>
                    <a:pt x="17988" y="7422"/>
                    <a:pt x="17988" y="7327"/>
                    <a:pt x="18130" y="7517"/>
                  </a:cubicBezTo>
                  <a:cubicBezTo>
                    <a:pt x="18271" y="7707"/>
                    <a:pt x="18413" y="7422"/>
                    <a:pt x="18555" y="7327"/>
                  </a:cubicBezTo>
                  <a:cubicBezTo>
                    <a:pt x="18767" y="7137"/>
                    <a:pt x="19192" y="7707"/>
                    <a:pt x="19405" y="7422"/>
                  </a:cubicBezTo>
                  <a:cubicBezTo>
                    <a:pt x="19475" y="7327"/>
                    <a:pt x="19475" y="6851"/>
                    <a:pt x="19263" y="6946"/>
                  </a:cubicBezTo>
                  <a:cubicBezTo>
                    <a:pt x="19192" y="6946"/>
                    <a:pt x="19121" y="7041"/>
                    <a:pt x="19050" y="6946"/>
                  </a:cubicBezTo>
                  <a:cubicBezTo>
                    <a:pt x="18909" y="6946"/>
                    <a:pt x="18767" y="6851"/>
                    <a:pt x="18626" y="6661"/>
                  </a:cubicBezTo>
                  <a:cubicBezTo>
                    <a:pt x="18413" y="6470"/>
                    <a:pt x="19192" y="6756"/>
                    <a:pt x="19192" y="6661"/>
                  </a:cubicBezTo>
                  <a:cubicBezTo>
                    <a:pt x="19121" y="6470"/>
                    <a:pt x="18767" y="6375"/>
                    <a:pt x="18626" y="6280"/>
                  </a:cubicBezTo>
                  <a:cubicBezTo>
                    <a:pt x="18413" y="6185"/>
                    <a:pt x="18413" y="6280"/>
                    <a:pt x="18342" y="6470"/>
                  </a:cubicBezTo>
                  <a:cubicBezTo>
                    <a:pt x="18342" y="6566"/>
                    <a:pt x="18201" y="6661"/>
                    <a:pt x="18130" y="6566"/>
                  </a:cubicBezTo>
                  <a:cubicBezTo>
                    <a:pt x="18059" y="6566"/>
                    <a:pt x="18271" y="6185"/>
                    <a:pt x="18271" y="6090"/>
                  </a:cubicBezTo>
                  <a:cubicBezTo>
                    <a:pt x="18271" y="5995"/>
                    <a:pt x="18342" y="5804"/>
                    <a:pt x="18413" y="5709"/>
                  </a:cubicBezTo>
                  <a:cubicBezTo>
                    <a:pt x="18413" y="5614"/>
                    <a:pt x="18413" y="5424"/>
                    <a:pt x="18484" y="5424"/>
                  </a:cubicBezTo>
                  <a:cubicBezTo>
                    <a:pt x="18555" y="5424"/>
                    <a:pt x="18696" y="5424"/>
                    <a:pt x="18767" y="5329"/>
                  </a:cubicBezTo>
                  <a:cubicBezTo>
                    <a:pt x="18767" y="5329"/>
                    <a:pt x="19121" y="4853"/>
                    <a:pt x="19121" y="4948"/>
                  </a:cubicBezTo>
                  <a:cubicBezTo>
                    <a:pt x="19121" y="4948"/>
                    <a:pt x="18980" y="4853"/>
                    <a:pt x="18980" y="4853"/>
                  </a:cubicBezTo>
                  <a:cubicBezTo>
                    <a:pt x="18980" y="4758"/>
                    <a:pt x="18980" y="4663"/>
                    <a:pt x="18980" y="4567"/>
                  </a:cubicBezTo>
                  <a:cubicBezTo>
                    <a:pt x="18980" y="4377"/>
                    <a:pt x="19050" y="4377"/>
                    <a:pt x="19192" y="4377"/>
                  </a:cubicBezTo>
                  <a:cubicBezTo>
                    <a:pt x="19334" y="4377"/>
                    <a:pt x="19900" y="4092"/>
                    <a:pt x="19546" y="4092"/>
                  </a:cubicBezTo>
                  <a:cubicBezTo>
                    <a:pt x="19334" y="4092"/>
                    <a:pt x="18980" y="3996"/>
                    <a:pt x="18838" y="4187"/>
                  </a:cubicBezTo>
                  <a:cubicBezTo>
                    <a:pt x="18767" y="4282"/>
                    <a:pt x="18767" y="4472"/>
                    <a:pt x="18626" y="4377"/>
                  </a:cubicBezTo>
                  <a:cubicBezTo>
                    <a:pt x="18484" y="4282"/>
                    <a:pt x="18626" y="4092"/>
                    <a:pt x="18696" y="3996"/>
                  </a:cubicBezTo>
                  <a:cubicBezTo>
                    <a:pt x="18838" y="3711"/>
                    <a:pt x="19121" y="3901"/>
                    <a:pt x="19334" y="3901"/>
                  </a:cubicBezTo>
                  <a:cubicBezTo>
                    <a:pt x="19617" y="3901"/>
                    <a:pt x="19900" y="3996"/>
                    <a:pt x="20042" y="3616"/>
                  </a:cubicBezTo>
                  <a:cubicBezTo>
                    <a:pt x="20113" y="3616"/>
                    <a:pt x="19830" y="3521"/>
                    <a:pt x="19830" y="3521"/>
                  </a:cubicBezTo>
                  <a:cubicBezTo>
                    <a:pt x="19688" y="3426"/>
                    <a:pt x="19546" y="3521"/>
                    <a:pt x="19405" y="3521"/>
                  </a:cubicBezTo>
                  <a:cubicBezTo>
                    <a:pt x="19263" y="3521"/>
                    <a:pt x="19192" y="3426"/>
                    <a:pt x="19050" y="3426"/>
                  </a:cubicBezTo>
                  <a:cubicBezTo>
                    <a:pt x="18980" y="3426"/>
                    <a:pt x="18838" y="3426"/>
                    <a:pt x="18767" y="3426"/>
                  </a:cubicBezTo>
                  <a:cubicBezTo>
                    <a:pt x="18838" y="3521"/>
                    <a:pt x="19050" y="3426"/>
                    <a:pt x="19192" y="3426"/>
                  </a:cubicBezTo>
                  <a:cubicBezTo>
                    <a:pt x="19405" y="3426"/>
                    <a:pt x="19546" y="3330"/>
                    <a:pt x="19759" y="3330"/>
                  </a:cubicBezTo>
                  <a:cubicBezTo>
                    <a:pt x="20042" y="3426"/>
                    <a:pt x="20184" y="3235"/>
                    <a:pt x="20396" y="3235"/>
                  </a:cubicBezTo>
                  <a:cubicBezTo>
                    <a:pt x="20467" y="3235"/>
                    <a:pt x="20609" y="3235"/>
                    <a:pt x="20609" y="3140"/>
                  </a:cubicBezTo>
                  <a:cubicBezTo>
                    <a:pt x="20609" y="3140"/>
                    <a:pt x="20467" y="2950"/>
                    <a:pt x="20538" y="2950"/>
                  </a:cubicBezTo>
                  <a:cubicBezTo>
                    <a:pt x="20892" y="2855"/>
                    <a:pt x="21246" y="2759"/>
                    <a:pt x="21529" y="2474"/>
                  </a:cubicBezTo>
                  <a:cubicBezTo>
                    <a:pt x="21600" y="2379"/>
                    <a:pt x="21317" y="2284"/>
                    <a:pt x="21317" y="2284"/>
                  </a:cubicBezTo>
                  <a:cubicBezTo>
                    <a:pt x="21104" y="2189"/>
                    <a:pt x="20892" y="2093"/>
                    <a:pt x="20750" y="2093"/>
                  </a:cubicBezTo>
                  <a:cubicBezTo>
                    <a:pt x="20325" y="1998"/>
                    <a:pt x="19971" y="1903"/>
                    <a:pt x="19617" y="2379"/>
                  </a:cubicBezTo>
                  <a:cubicBezTo>
                    <a:pt x="19475" y="2664"/>
                    <a:pt x="19334" y="2474"/>
                    <a:pt x="19050" y="2474"/>
                  </a:cubicBezTo>
                  <a:cubicBezTo>
                    <a:pt x="18980" y="2474"/>
                    <a:pt x="18696" y="2759"/>
                    <a:pt x="18767" y="2474"/>
                  </a:cubicBezTo>
                  <a:cubicBezTo>
                    <a:pt x="18767" y="2284"/>
                    <a:pt x="18413" y="2569"/>
                    <a:pt x="18342" y="2664"/>
                  </a:cubicBezTo>
                  <a:cubicBezTo>
                    <a:pt x="18201" y="2759"/>
                    <a:pt x="18059" y="2855"/>
                    <a:pt x="17917" y="2950"/>
                  </a:cubicBezTo>
                  <a:cubicBezTo>
                    <a:pt x="17847" y="2950"/>
                    <a:pt x="17280" y="3521"/>
                    <a:pt x="17280" y="3521"/>
                  </a:cubicBezTo>
                  <a:cubicBezTo>
                    <a:pt x="17138" y="3330"/>
                    <a:pt x="18696" y="2093"/>
                    <a:pt x="17776" y="1808"/>
                  </a:cubicBezTo>
                  <a:cubicBezTo>
                    <a:pt x="17422" y="1808"/>
                    <a:pt x="17492" y="2093"/>
                    <a:pt x="17209" y="2284"/>
                  </a:cubicBezTo>
                  <a:cubicBezTo>
                    <a:pt x="16997" y="2379"/>
                    <a:pt x="16855" y="2379"/>
                    <a:pt x="16643" y="2474"/>
                  </a:cubicBezTo>
                  <a:cubicBezTo>
                    <a:pt x="16572" y="2474"/>
                    <a:pt x="16218" y="2664"/>
                    <a:pt x="16147" y="2664"/>
                  </a:cubicBezTo>
                  <a:cubicBezTo>
                    <a:pt x="16005" y="2379"/>
                    <a:pt x="16501" y="2284"/>
                    <a:pt x="16643" y="2284"/>
                  </a:cubicBezTo>
                  <a:cubicBezTo>
                    <a:pt x="16643" y="2189"/>
                    <a:pt x="17068" y="2093"/>
                    <a:pt x="16855" y="1998"/>
                  </a:cubicBezTo>
                  <a:cubicBezTo>
                    <a:pt x="16643" y="1903"/>
                    <a:pt x="16430" y="1903"/>
                    <a:pt x="16218" y="1903"/>
                  </a:cubicBezTo>
                  <a:cubicBezTo>
                    <a:pt x="15651" y="1903"/>
                    <a:pt x="15085" y="1998"/>
                    <a:pt x="14518" y="2189"/>
                  </a:cubicBezTo>
                  <a:cubicBezTo>
                    <a:pt x="14518" y="2189"/>
                    <a:pt x="14306" y="2379"/>
                    <a:pt x="14235" y="2284"/>
                  </a:cubicBezTo>
                  <a:cubicBezTo>
                    <a:pt x="14235" y="2093"/>
                    <a:pt x="14164" y="2093"/>
                    <a:pt x="14306" y="2093"/>
                  </a:cubicBezTo>
                  <a:cubicBezTo>
                    <a:pt x="14589" y="1903"/>
                    <a:pt x="14872" y="1808"/>
                    <a:pt x="15155" y="1713"/>
                  </a:cubicBezTo>
                  <a:cubicBezTo>
                    <a:pt x="15651" y="1618"/>
                    <a:pt x="16218" y="1713"/>
                    <a:pt x="16784" y="1713"/>
                  </a:cubicBezTo>
                  <a:cubicBezTo>
                    <a:pt x="16926" y="1713"/>
                    <a:pt x="17068" y="1713"/>
                    <a:pt x="17209" y="1713"/>
                  </a:cubicBezTo>
                  <a:cubicBezTo>
                    <a:pt x="17492" y="1522"/>
                    <a:pt x="17847" y="1522"/>
                    <a:pt x="18130" y="1332"/>
                  </a:cubicBezTo>
                  <a:cubicBezTo>
                    <a:pt x="18271" y="1332"/>
                    <a:pt x="18342" y="1237"/>
                    <a:pt x="18130" y="1142"/>
                  </a:cubicBezTo>
                  <a:cubicBezTo>
                    <a:pt x="17988" y="1047"/>
                    <a:pt x="17705" y="952"/>
                    <a:pt x="17563" y="1047"/>
                  </a:cubicBezTo>
                  <a:cubicBezTo>
                    <a:pt x="17422" y="1047"/>
                    <a:pt x="17422" y="952"/>
                    <a:pt x="17280" y="856"/>
                  </a:cubicBezTo>
                  <a:cubicBezTo>
                    <a:pt x="17138" y="856"/>
                    <a:pt x="16997" y="1047"/>
                    <a:pt x="16855" y="1047"/>
                  </a:cubicBezTo>
                  <a:cubicBezTo>
                    <a:pt x="16855" y="1047"/>
                    <a:pt x="16997" y="761"/>
                    <a:pt x="17068" y="761"/>
                  </a:cubicBezTo>
                  <a:cubicBezTo>
                    <a:pt x="17138" y="571"/>
                    <a:pt x="16855" y="571"/>
                    <a:pt x="16784" y="571"/>
                  </a:cubicBezTo>
                  <a:cubicBezTo>
                    <a:pt x="16359" y="666"/>
                    <a:pt x="16005" y="666"/>
                    <a:pt x="15580" y="571"/>
                  </a:cubicBezTo>
                  <a:cubicBezTo>
                    <a:pt x="15226" y="571"/>
                    <a:pt x="14943" y="761"/>
                    <a:pt x="14589" y="761"/>
                  </a:cubicBezTo>
                  <a:cubicBezTo>
                    <a:pt x="14447" y="761"/>
                    <a:pt x="14235" y="761"/>
                    <a:pt x="14093" y="761"/>
                  </a:cubicBezTo>
                  <a:cubicBezTo>
                    <a:pt x="13951" y="856"/>
                    <a:pt x="13739" y="761"/>
                    <a:pt x="13668" y="856"/>
                  </a:cubicBezTo>
                  <a:cubicBezTo>
                    <a:pt x="13881" y="761"/>
                    <a:pt x="14093" y="761"/>
                    <a:pt x="14306" y="666"/>
                  </a:cubicBezTo>
                  <a:cubicBezTo>
                    <a:pt x="14660" y="666"/>
                    <a:pt x="14943" y="571"/>
                    <a:pt x="15226" y="571"/>
                  </a:cubicBezTo>
                  <a:cubicBezTo>
                    <a:pt x="15368" y="571"/>
                    <a:pt x="16784" y="571"/>
                    <a:pt x="16784" y="381"/>
                  </a:cubicBezTo>
                  <a:cubicBezTo>
                    <a:pt x="16713" y="381"/>
                    <a:pt x="16501" y="285"/>
                    <a:pt x="16430" y="190"/>
                  </a:cubicBezTo>
                  <a:cubicBezTo>
                    <a:pt x="16218" y="190"/>
                    <a:pt x="16076" y="190"/>
                    <a:pt x="15864" y="190"/>
                  </a:cubicBezTo>
                  <a:cubicBezTo>
                    <a:pt x="15580" y="190"/>
                    <a:pt x="15297" y="95"/>
                    <a:pt x="15085" y="0"/>
                  </a:cubicBezTo>
                  <a:cubicBezTo>
                    <a:pt x="14589" y="0"/>
                    <a:pt x="14164" y="0"/>
                    <a:pt x="13739" y="0"/>
                  </a:cubicBezTo>
                  <a:cubicBezTo>
                    <a:pt x="13527" y="95"/>
                    <a:pt x="13314" y="95"/>
                    <a:pt x="13102" y="95"/>
                  </a:cubicBezTo>
                  <a:cubicBezTo>
                    <a:pt x="13031" y="95"/>
                    <a:pt x="12960" y="285"/>
                    <a:pt x="12960" y="285"/>
                  </a:cubicBezTo>
                  <a:cubicBezTo>
                    <a:pt x="12818" y="285"/>
                    <a:pt x="12677" y="190"/>
                    <a:pt x="12535" y="190"/>
                  </a:cubicBezTo>
                  <a:cubicBezTo>
                    <a:pt x="12464" y="190"/>
                    <a:pt x="12393" y="285"/>
                    <a:pt x="12252" y="285"/>
                  </a:cubicBezTo>
                  <a:cubicBezTo>
                    <a:pt x="12110" y="285"/>
                    <a:pt x="12110" y="381"/>
                    <a:pt x="12252" y="381"/>
                  </a:cubicBezTo>
                  <a:cubicBezTo>
                    <a:pt x="12464" y="476"/>
                    <a:pt x="12677" y="476"/>
                    <a:pt x="12818" y="571"/>
                  </a:cubicBezTo>
                  <a:cubicBezTo>
                    <a:pt x="12748" y="476"/>
                    <a:pt x="12323" y="666"/>
                    <a:pt x="12252" y="761"/>
                  </a:cubicBezTo>
                  <a:cubicBezTo>
                    <a:pt x="12252" y="761"/>
                    <a:pt x="12039" y="761"/>
                    <a:pt x="12039" y="761"/>
                  </a:cubicBezTo>
                  <a:cubicBezTo>
                    <a:pt x="12039" y="761"/>
                    <a:pt x="12181" y="952"/>
                    <a:pt x="12181" y="952"/>
                  </a:cubicBezTo>
                  <a:cubicBezTo>
                    <a:pt x="12110" y="952"/>
                    <a:pt x="11969" y="856"/>
                    <a:pt x="11898" y="761"/>
                  </a:cubicBezTo>
                  <a:cubicBezTo>
                    <a:pt x="11827" y="666"/>
                    <a:pt x="11614" y="761"/>
                    <a:pt x="11544" y="761"/>
                  </a:cubicBezTo>
                  <a:cubicBezTo>
                    <a:pt x="11331" y="666"/>
                    <a:pt x="11119" y="571"/>
                    <a:pt x="10906" y="476"/>
                  </a:cubicBezTo>
                  <a:cubicBezTo>
                    <a:pt x="10765" y="381"/>
                    <a:pt x="10623" y="571"/>
                    <a:pt x="10410" y="571"/>
                  </a:cubicBezTo>
                  <a:cubicBezTo>
                    <a:pt x="10340" y="571"/>
                    <a:pt x="9915" y="476"/>
                    <a:pt x="9915" y="666"/>
                  </a:cubicBezTo>
                  <a:cubicBezTo>
                    <a:pt x="9844" y="666"/>
                    <a:pt x="10835" y="856"/>
                    <a:pt x="10977" y="952"/>
                  </a:cubicBezTo>
                  <a:cubicBezTo>
                    <a:pt x="11190" y="952"/>
                    <a:pt x="11402" y="952"/>
                    <a:pt x="11544" y="1047"/>
                  </a:cubicBezTo>
                  <a:cubicBezTo>
                    <a:pt x="11614" y="1047"/>
                    <a:pt x="11685" y="1047"/>
                    <a:pt x="11756" y="1142"/>
                  </a:cubicBezTo>
                  <a:cubicBezTo>
                    <a:pt x="11756" y="1142"/>
                    <a:pt x="11756" y="1427"/>
                    <a:pt x="11756" y="1427"/>
                  </a:cubicBezTo>
                  <a:cubicBezTo>
                    <a:pt x="11756" y="1522"/>
                    <a:pt x="11685" y="1332"/>
                    <a:pt x="11685" y="1237"/>
                  </a:cubicBezTo>
                  <a:cubicBezTo>
                    <a:pt x="11614" y="1142"/>
                    <a:pt x="11402" y="1142"/>
                    <a:pt x="11331" y="1047"/>
                  </a:cubicBezTo>
                  <a:cubicBezTo>
                    <a:pt x="11331" y="1047"/>
                    <a:pt x="11119" y="1047"/>
                    <a:pt x="11119" y="1047"/>
                  </a:cubicBezTo>
                  <a:cubicBezTo>
                    <a:pt x="11119" y="1142"/>
                    <a:pt x="11190" y="1332"/>
                    <a:pt x="11190" y="1332"/>
                  </a:cubicBezTo>
                  <a:cubicBezTo>
                    <a:pt x="11048" y="1332"/>
                    <a:pt x="10977" y="1047"/>
                    <a:pt x="10906" y="1047"/>
                  </a:cubicBezTo>
                  <a:cubicBezTo>
                    <a:pt x="10765" y="1047"/>
                    <a:pt x="10623" y="1047"/>
                    <a:pt x="10481" y="952"/>
                  </a:cubicBezTo>
                  <a:cubicBezTo>
                    <a:pt x="10410" y="952"/>
                    <a:pt x="9844" y="952"/>
                    <a:pt x="9844" y="952"/>
                  </a:cubicBezTo>
                  <a:cubicBezTo>
                    <a:pt x="9773" y="1142"/>
                    <a:pt x="10694" y="1618"/>
                    <a:pt x="10694" y="1618"/>
                  </a:cubicBezTo>
                  <a:cubicBezTo>
                    <a:pt x="10694" y="1713"/>
                    <a:pt x="10340" y="1618"/>
                    <a:pt x="10340" y="1618"/>
                  </a:cubicBezTo>
                  <a:cubicBezTo>
                    <a:pt x="10127" y="1618"/>
                    <a:pt x="10056" y="1522"/>
                    <a:pt x="10127" y="1808"/>
                  </a:cubicBezTo>
                  <a:cubicBezTo>
                    <a:pt x="10056" y="1808"/>
                    <a:pt x="9986" y="1713"/>
                    <a:pt x="9915" y="1618"/>
                  </a:cubicBezTo>
                  <a:cubicBezTo>
                    <a:pt x="9915" y="1522"/>
                    <a:pt x="10056" y="1618"/>
                    <a:pt x="10127" y="1522"/>
                  </a:cubicBezTo>
                  <a:cubicBezTo>
                    <a:pt x="10127" y="1522"/>
                    <a:pt x="9986" y="1332"/>
                    <a:pt x="9915" y="1332"/>
                  </a:cubicBezTo>
                  <a:cubicBezTo>
                    <a:pt x="9773" y="1237"/>
                    <a:pt x="9631" y="1142"/>
                    <a:pt x="9419" y="1142"/>
                  </a:cubicBezTo>
                  <a:cubicBezTo>
                    <a:pt x="9348" y="1142"/>
                    <a:pt x="9207" y="1047"/>
                    <a:pt x="9136" y="1142"/>
                  </a:cubicBezTo>
                  <a:cubicBezTo>
                    <a:pt x="9065" y="1142"/>
                    <a:pt x="9277" y="1427"/>
                    <a:pt x="9277" y="1427"/>
                  </a:cubicBezTo>
                  <a:cubicBezTo>
                    <a:pt x="9490" y="1618"/>
                    <a:pt x="9773" y="1618"/>
                    <a:pt x="10056" y="1903"/>
                  </a:cubicBezTo>
                  <a:cubicBezTo>
                    <a:pt x="10127" y="1903"/>
                    <a:pt x="10198" y="1998"/>
                    <a:pt x="10127" y="2093"/>
                  </a:cubicBezTo>
                  <a:cubicBezTo>
                    <a:pt x="9986" y="2284"/>
                    <a:pt x="9844" y="2093"/>
                    <a:pt x="9702" y="1998"/>
                  </a:cubicBezTo>
                  <a:cubicBezTo>
                    <a:pt x="9348" y="1713"/>
                    <a:pt x="8923" y="1522"/>
                    <a:pt x="8498" y="1427"/>
                  </a:cubicBezTo>
                  <a:cubicBezTo>
                    <a:pt x="8286" y="1332"/>
                    <a:pt x="8073" y="1237"/>
                    <a:pt x="7861" y="1332"/>
                  </a:cubicBezTo>
                  <a:cubicBezTo>
                    <a:pt x="7790" y="1332"/>
                    <a:pt x="8003" y="1618"/>
                    <a:pt x="8003" y="1713"/>
                  </a:cubicBezTo>
                  <a:cubicBezTo>
                    <a:pt x="8003" y="1713"/>
                    <a:pt x="8286" y="1998"/>
                    <a:pt x="8286" y="1998"/>
                  </a:cubicBezTo>
                  <a:cubicBezTo>
                    <a:pt x="8286" y="2093"/>
                    <a:pt x="7861" y="1998"/>
                    <a:pt x="7861" y="1998"/>
                  </a:cubicBezTo>
                  <a:cubicBezTo>
                    <a:pt x="7861" y="2189"/>
                    <a:pt x="8144" y="2093"/>
                    <a:pt x="8144" y="2284"/>
                  </a:cubicBezTo>
                  <a:cubicBezTo>
                    <a:pt x="8144" y="2284"/>
                    <a:pt x="7861" y="2189"/>
                    <a:pt x="7790" y="2093"/>
                  </a:cubicBezTo>
                  <a:cubicBezTo>
                    <a:pt x="7649" y="1998"/>
                    <a:pt x="7507" y="1998"/>
                    <a:pt x="7294" y="1903"/>
                  </a:cubicBezTo>
                  <a:cubicBezTo>
                    <a:pt x="7153" y="1808"/>
                    <a:pt x="7153" y="1903"/>
                    <a:pt x="7153" y="2093"/>
                  </a:cubicBezTo>
                  <a:cubicBezTo>
                    <a:pt x="7082" y="2189"/>
                    <a:pt x="7011" y="2189"/>
                    <a:pt x="6940" y="2189"/>
                  </a:cubicBezTo>
                  <a:cubicBezTo>
                    <a:pt x="6940" y="2284"/>
                    <a:pt x="6940" y="2474"/>
                    <a:pt x="6870" y="2474"/>
                  </a:cubicBezTo>
                  <a:cubicBezTo>
                    <a:pt x="6870" y="2569"/>
                    <a:pt x="6870" y="2284"/>
                    <a:pt x="6870" y="2189"/>
                  </a:cubicBezTo>
                  <a:cubicBezTo>
                    <a:pt x="6870" y="2093"/>
                    <a:pt x="6940" y="1998"/>
                    <a:pt x="6940" y="1903"/>
                  </a:cubicBezTo>
                  <a:cubicBezTo>
                    <a:pt x="6870" y="1522"/>
                    <a:pt x="6586" y="1522"/>
                    <a:pt x="6374" y="1522"/>
                  </a:cubicBezTo>
                  <a:cubicBezTo>
                    <a:pt x="6090" y="1618"/>
                    <a:pt x="5807" y="1713"/>
                    <a:pt x="5524" y="1713"/>
                  </a:cubicBezTo>
                  <a:cubicBezTo>
                    <a:pt x="5453" y="1808"/>
                    <a:pt x="5311" y="1808"/>
                    <a:pt x="5241" y="1808"/>
                  </a:cubicBezTo>
                  <a:cubicBezTo>
                    <a:pt x="5241" y="1808"/>
                    <a:pt x="4887" y="1903"/>
                    <a:pt x="4887" y="1903"/>
                  </a:cubicBezTo>
                  <a:cubicBezTo>
                    <a:pt x="4957" y="1998"/>
                    <a:pt x="5099" y="1998"/>
                    <a:pt x="5170" y="1998"/>
                  </a:cubicBezTo>
                  <a:cubicBezTo>
                    <a:pt x="5241" y="2093"/>
                    <a:pt x="5311" y="2189"/>
                    <a:pt x="5453" y="2284"/>
                  </a:cubicBezTo>
                  <a:cubicBezTo>
                    <a:pt x="5453" y="2284"/>
                    <a:pt x="5736" y="2569"/>
                    <a:pt x="5736" y="2569"/>
                  </a:cubicBezTo>
                  <a:cubicBezTo>
                    <a:pt x="5666" y="2569"/>
                    <a:pt x="5382" y="2379"/>
                    <a:pt x="5311" y="2379"/>
                  </a:cubicBezTo>
                  <a:cubicBezTo>
                    <a:pt x="5170" y="2284"/>
                    <a:pt x="5099" y="2093"/>
                    <a:pt x="4957" y="2093"/>
                  </a:cubicBezTo>
                  <a:cubicBezTo>
                    <a:pt x="4745" y="1998"/>
                    <a:pt x="4532" y="2093"/>
                    <a:pt x="4320" y="2093"/>
                  </a:cubicBezTo>
                  <a:cubicBezTo>
                    <a:pt x="4108" y="2189"/>
                    <a:pt x="4108" y="2093"/>
                    <a:pt x="4249" y="2379"/>
                  </a:cubicBezTo>
                  <a:cubicBezTo>
                    <a:pt x="4249" y="2474"/>
                    <a:pt x="4249" y="2759"/>
                    <a:pt x="4249" y="2855"/>
                  </a:cubicBezTo>
                  <a:cubicBezTo>
                    <a:pt x="4249" y="3045"/>
                    <a:pt x="3966" y="2855"/>
                    <a:pt x="3895" y="2855"/>
                  </a:cubicBezTo>
                  <a:cubicBezTo>
                    <a:pt x="3824" y="2855"/>
                    <a:pt x="3612" y="2664"/>
                    <a:pt x="3541" y="2855"/>
                  </a:cubicBezTo>
                  <a:cubicBezTo>
                    <a:pt x="3470" y="2950"/>
                    <a:pt x="3541" y="3235"/>
                    <a:pt x="3541" y="3235"/>
                  </a:cubicBezTo>
                  <a:cubicBezTo>
                    <a:pt x="3470" y="3330"/>
                    <a:pt x="3399" y="3140"/>
                    <a:pt x="3329" y="3045"/>
                  </a:cubicBezTo>
                  <a:cubicBezTo>
                    <a:pt x="3187" y="2950"/>
                    <a:pt x="3045" y="2950"/>
                    <a:pt x="2974" y="3045"/>
                  </a:cubicBezTo>
                  <a:cubicBezTo>
                    <a:pt x="2762" y="3235"/>
                    <a:pt x="2550" y="3426"/>
                    <a:pt x="2266" y="3521"/>
                  </a:cubicBezTo>
                  <a:cubicBezTo>
                    <a:pt x="2195" y="3616"/>
                    <a:pt x="2408" y="3521"/>
                    <a:pt x="2266" y="352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55" name="Freeform 777"/>
            <p:cNvSpPr/>
            <p:nvPr/>
          </p:nvSpPr>
          <p:spPr>
            <a:xfrm>
              <a:off x="5560951" y="1479738"/>
              <a:ext cx="150924" cy="97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17877" extrusionOk="0">
                  <a:moveTo>
                    <a:pt x="20618" y="10691"/>
                  </a:moveTo>
                  <a:cubicBezTo>
                    <a:pt x="19268" y="8727"/>
                    <a:pt x="13868" y="4800"/>
                    <a:pt x="13868" y="4800"/>
                  </a:cubicBezTo>
                  <a:cubicBezTo>
                    <a:pt x="11168" y="2836"/>
                    <a:pt x="8468" y="873"/>
                    <a:pt x="5768" y="873"/>
                  </a:cubicBezTo>
                  <a:cubicBezTo>
                    <a:pt x="4418" y="873"/>
                    <a:pt x="1718" y="-1091"/>
                    <a:pt x="368" y="873"/>
                  </a:cubicBezTo>
                  <a:cubicBezTo>
                    <a:pt x="-982" y="2836"/>
                    <a:pt x="3068" y="4800"/>
                    <a:pt x="3068" y="4800"/>
                  </a:cubicBezTo>
                  <a:cubicBezTo>
                    <a:pt x="1718" y="4800"/>
                    <a:pt x="-982" y="10691"/>
                    <a:pt x="368" y="12654"/>
                  </a:cubicBezTo>
                  <a:cubicBezTo>
                    <a:pt x="1718" y="12654"/>
                    <a:pt x="4418" y="10691"/>
                    <a:pt x="5768" y="12654"/>
                  </a:cubicBezTo>
                  <a:cubicBezTo>
                    <a:pt x="8468" y="14618"/>
                    <a:pt x="5768" y="14618"/>
                    <a:pt x="5768" y="16582"/>
                  </a:cubicBezTo>
                  <a:cubicBezTo>
                    <a:pt x="5768" y="20509"/>
                    <a:pt x="20618" y="14618"/>
                    <a:pt x="20618" y="10691"/>
                  </a:cubicBezTo>
                  <a:cubicBezTo>
                    <a:pt x="19268" y="8727"/>
                    <a:pt x="20618" y="12654"/>
                    <a:pt x="20618" y="1069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56" name="Freeform 778"/>
            <p:cNvSpPr/>
            <p:nvPr/>
          </p:nvSpPr>
          <p:spPr>
            <a:xfrm>
              <a:off x="5612757" y="1391925"/>
              <a:ext cx="23308" cy="2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71" h="21600" extrusionOk="0">
                  <a:moveTo>
                    <a:pt x="6235" y="21600"/>
                  </a:moveTo>
                  <a:cubicBezTo>
                    <a:pt x="-4565" y="21600"/>
                    <a:pt x="835" y="0"/>
                    <a:pt x="6235" y="0"/>
                  </a:cubicBezTo>
                  <a:cubicBezTo>
                    <a:pt x="11635" y="0"/>
                    <a:pt x="17035" y="21600"/>
                    <a:pt x="6235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57" name="Freeform 779"/>
            <p:cNvSpPr/>
            <p:nvPr/>
          </p:nvSpPr>
          <p:spPr>
            <a:xfrm>
              <a:off x="5645700" y="165165"/>
              <a:ext cx="91558" cy="4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71" h="16616" extrusionOk="0">
                  <a:moveTo>
                    <a:pt x="15426" y="11525"/>
                  </a:moveTo>
                  <a:cubicBezTo>
                    <a:pt x="19353" y="15125"/>
                    <a:pt x="19353" y="18725"/>
                    <a:pt x="15426" y="15125"/>
                  </a:cubicBezTo>
                  <a:cubicBezTo>
                    <a:pt x="11498" y="15125"/>
                    <a:pt x="5608" y="11525"/>
                    <a:pt x="3644" y="11525"/>
                  </a:cubicBezTo>
                  <a:cubicBezTo>
                    <a:pt x="1680" y="7925"/>
                    <a:pt x="-2247" y="-2875"/>
                    <a:pt x="1680" y="725"/>
                  </a:cubicBezTo>
                  <a:cubicBezTo>
                    <a:pt x="5608" y="4325"/>
                    <a:pt x="11498" y="7925"/>
                    <a:pt x="15426" y="11525"/>
                  </a:cubicBezTo>
                  <a:cubicBezTo>
                    <a:pt x="19353" y="15125"/>
                    <a:pt x="11498" y="7925"/>
                    <a:pt x="15426" y="1152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58" name="Freeform 780"/>
            <p:cNvSpPr/>
            <p:nvPr/>
          </p:nvSpPr>
          <p:spPr>
            <a:xfrm>
              <a:off x="5967543" y="73143"/>
              <a:ext cx="80738" cy="3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739" extrusionOk="0">
                  <a:moveTo>
                    <a:pt x="21600" y="9030"/>
                  </a:moveTo>
                  <a:cubicBezTo>
                    <a:pt x="21600" y="17670"/>
                    <a:pt x="0" y="13350"/>
                    <a:pt x="0" y="4710"/>
                  </a:cubicBezTo>
                  <a:cubicBezTo>
                    <a:pt x="0" y="-3930"/>
                    <a:pt x="21600" y="390"/>
                    <a:pt x="21600" y="903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59" name="Freeform 782"/>
            <p:cNvSpPr/>
            <p:nvPr/>
          </p:nvSpPr>
          <p:spPr>
            <a:xfrm>
              <a:off x="7250538" y="199354"/>
              <a:ext cx="41162" cy="3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46" h="17067" extrusionOk="0">
                  <a:moveTo>
                    <a:pt x="14973" y="16200"/>
                  </a:moveTo>
                  <a:cubicBezTo>
                    <a:pt x="11373" y="21600"/>
                    <a:pt x="-3027" y="0"/>
                    <a:pt x="573" y="0"/>
                  </a:cubicBezTo>
                  <a:cubicBezTo>
                    <a:pt x="4173" y="0"/>
                    <a:pt x="18573" y="10800"/>
                    <a:pt x="14973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60" name="Freeform 783"/>
            <p:cNvSpPr/>
            <p:nvPr/>
          </p:nvSpPr>
          <p:spPr>
            <a:xfrm>
              <a:off x="7331721" y="241584"/>
              <a:ext cx="31296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96" h="21600" extrusionOk="0">
                  <a:moveTo>
                    <a:pt x="12219" y="21600"/>
                  </a:moveTo>
                  <a:cubicBezTo>
                    <a:pt x="3579" y="21600"/>
                    <a:pt x="-5061" y="0"/>
                    <a:pt x="3579" y="0"/>
                  </a:cubicBezTo>
                  <a:cubicBezTo>
                    <a:pt x="7899" y="0"/>
                    <a:pt x="16539" y="21600"/>
                    <a:pt x="12219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61" name="Freeform 784"/>
            <p:cNvSpPr/>
            <p:nvPr/>
          </p:nvSpPr>
          <p:spPr>
            <a:xfrm>
              <a:off x="7333292" y="836577"/>
              <a:ext cx="26976" cy="7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3" h="21600" extrusionOk="0">
                  <a:moveTo>
                    <a:pt x="3633" y="0"/>
                  </a:moveTo>
                  <a:cubicBezTo>
                    <a:pt x="-7167" y="0"/>
                    <a:pt x="9033" y="21600"/>
                    <a:pt x="14433" y="21600"/>
                  </a:cubicBezTo>
                  <a:cubicBezTo>
                    <a:pt x="14433" y="21600"/>
                    <a:pt x="9033" y="0"/>
                    <a:pt x="3633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62" name="Freeform 785"/>
            <p:cNvSpPr/>
            <p:nvPr/>
          </p:nvSpPr>
          <p:spPr>
            <a:xfrm>
              <a:off x="7342485" y="971852"/>
              <a:ext cx="49579" cy="4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7" h="21600" extrusionOk="0">
                  <a:moveTo>
                    <a:pt x="2315" y="0"/>
                  </a:moveTo>
                  <a:cubicBezTo>
                    <a:pt x="-771" y="5400"/>
                    <a:pt x="-771" y="16200"/>
                    <a:pt x="2315" y="21600"/>
                  </a:cubicBezTo>
                  <a:cubicBezTo>
                    <a:pt x="5400" y="21600"/>
                    <a:pt x="8486" y="21600"/>
                    <a:pt x="14658" y="21600"/>
                  </a:cubicBezTo>
                  <a:cubicBezTo>
                    <a:pt x="20829" y="21600"/>
                    <a:pt x="2315" y="0"/>
                    <a:pt x="2315" y="0"/>
                  </a:cubicBezTo>
                  <a:cubicBezTo>
                    <a:pt x="-771" y="5400"/>
                    <a:pt x="2315" y="0"/>
                    <a:pt x="2315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63" name="Freeform 786"/>
            <p:cNvSpPr/>
            <p:nvPr/>
          </p:nvSpPr>
          <p:spPr>
            <a:xfrm>
              <a:off x="7064226" y="1218733"/>
              <a:ext cx="125317" cy="8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93" h="18360" extrusionOk="0">
                  <a:moveTo>
                    <a:pt x="0" y="5400"/>
                  </a:moveTo>
                  <a:cubicBezTo>
                    <a:pt x="1271" y="-3240"/>
                    <a:pt x="8894" y="1080"/>
                    <a:pt x="12706" y="1080"/>
                  </a:cubicBezTo>
                  <a:cubicBezTo>
                    <a:pt x="21600" y="3240"/>
                    <a:pt x="10165" y="5400"/>
                    <a:pt x="10165" y="5400"/>
                  </a:cubicBezTo>
                  <a:cubicBezTo>
                    <a:pt x="10165" y="9720"/>
                    <a:pt x="15247" y="7560"/>
                    <a:pt x="15247" y="11880"/>
                  </a:cubicBezTo>
                  <a:cubicBezTo>
                    <a:pt x="15247" y="11880"/>
                    <a:pt x="12706" y="9720"/>
                    <a:pt x="11435" y="11880"/>
                  </a:cubicBezTo>
                  <a:cubicBezTo>
                    <a:pt x="11435" y="11880"/>
                    <a:pt x="15247" y="18360"/>
                    <a:pt x="13976" y="18360"/>
                  </a:cubicBezTo>
                  <a:cubicBezTo>
                    <a:pt x="12706" y="18360"/>
                    <a:pt x="11435" y="16200"/>
                    <a:pt x="10165" y="16200"/>
                  </a:cubicBezTo>
                  <a:cubicBezTo>
                    <a:pt x="7624" y="14040"/>
                    <a:pt x="0" y="11880"/>
                    <a:pt x="0" y="5400"/>
                  </a:cubicBezTo>
                  <a:cubicBezTo>
                    <a:pt x="0" y="3240"/>
                    <a:pt x="0" y="11880"/>
                    <a:pt x="0" y="5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64" name="Freeform 787"/>
            <p:cNvSpPr/>
            <p:nvPr/>
          </p:nvSpPr>
          <p:spPr>
            <a:xfrm>
              <a:off x="7033952" y="1181891"/>
              <a:ext cx="80554" cy="1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3" h="12150" extrusionOk="0">
                  <a:moveTo>
                    <a:pt x="19200" y="7200"/>
                  </a:moveTo>
                  <a:cubicBezTo>
                    <a:pt x="21600" y="7200"/>
                    <a:pt x="12000" y="0"/>
                    <a:pt x="12000" y="0"/>
                  </a:cubicBezTo>
                  <a:cubicBezTo>
                    <a:pt x="7200" y="0"/>
                    <a:pt x="2400" y="0"/>
                    <a:pt x="0" y="0"/>
                  </a:cubicBezTo>
                  <a:cubicBezTo>
                    <a:pt x="4800" y="0"/>
                    <a:pt x="14400" y="21600"/>
                    <a:pt x="19200" y="7200"/>
                  </a:cubicBezTo>
                  <a:cubicBezTo>
                    <a:pt x="21600" y="7200"/>
                    <a:pt x="16800" y="14400"/>
                    <a:pt x="19200" y="7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65" name="Freeform 788"/>
            <p:cNvSpPr/>
            <p:nvPr/>
          </p:nvSpPr>
          <p:spPr>
            <a:xfrm>
              <a:off x="6896026" y="1408562"/>
              <a:ext cx="125376" cy="55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16985" extrusionOk="0">
                  <a:moveTo>
                    <a:pt x="19938" y="10535"/>
                  </a:moveTo>
                  <a:cubicBezTo>
                    <a:pt x="21600" y="7449"/>
                    <a:pt x="21600" y="4363"/>
                    <a:pt x="19938" y="1278"/>
                  </a:cubicBezTo>
                  <a:cubicBezTo>
                    <a:pt x="18277" y="-1808"/>
                    <a:pt x="13292" y="1278"/>
                    <a:pt x="11631" y="4363"/>
                  </a:cubicBezTo>
                  <a:cubicBezTo>
                    <a:pt x="9969" y="4363"/>
                    <a:pt x="6646" y="4363"/>
                    <a:pt x="4985" y="7449"/>
                  </a:cubicBezTo>
                  <a:cubicBezTo>
                    <a:pt x="4985" y="7449"/>
                    <a:pt x="0" y="13621"/>
                    <a:pt x="0" y="13621"/>
                  </a:cubicBezTo>
                  <a:cubicBezTo>
                    <a:pt x="4985" y="19792"/>
                    <a:pt x="16615" y="16706"/>
                    <a:pt x="19938" y="10535"/>
                  </a:cubicBezTo>
                  <a:cubicBezTo>
                    <a:pt x="21600" y="7449"/>
                    <a:pt x="14954" y="16706"/>
                    <a:pt x="19938" y="1053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66" name="Freeform 789"/>
            <p:cNvSpPr/>
            <p:nvPr/>
          </p:nvSpPr>
          <p:spPr>
            <a:xfrm>
              <a:off x="5740518" y="1515559"/>
              <a:ext cx="26305" cy="3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74" h="13032" extrusionOk="0">
                  <a:moveTo>
                    <a:pt x="11674" y="3925"/>
                  </a:moveTo>
                  <a:cubicBezTo>
                    <a:pt x="6274" y="-3275"/>
                    <a:pt x="874" y="325"/>
                    <a:pt x="874" y="7525"/>
                  </a:cubicBezTo>
                  <a:cubicBezTo>
                    <a:pt x="-4526" y="18325"/>
                    <a:pt x="17074" y="11125"/>
                    <a:pt x="11674" y="3925"/>
                  </a:cubicBezTo>
                  <a:cubicBezTo>
                    <a:pt x="11674" y="3925"/>
                    <a:pt x="17074" y="7525"/>
                    <a:pt x="11674" y="392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67" name="Freeform 790"/>
            <p:cNvSpPr/>
            <p:nvPr/>
          </p:nvSpPr>
          <p:spPr>
            <a:xfrm>
              <a:off x="5652360" y="1378255"/>
              <a:ext cx="29240" cy="2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67" h="10439" extrusionOk="0">
                  <a:moveTo>
                    <a:pt x="17067" y="6912"/>
                  </a:moveTo>
                  <a:cubicBezTo>
                    <a:pt x="11667" y="6912"/>
                    <a:pt x="867" y="-3888"/>
                    <a:pt x="867" y="1512"/>
                  </a:cubicBezTo>
                  <a:cubicBezTo>
                    <a:pt x="-4533" y="17712"/>
                    <a:pt x="17067" y="6912"/>
                    <a:pt x="17067" y="6912"/>
                  </a:cubicBezTo>
                  <a:cubicBezTo>
                    <a:pt x="11667" y="6912"/>
                    <a:pt x="17067" y="6912"/>
                    <a:pt x="17067" y="691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68" name="Freeform 791"/>
            <p:cNvSpPr/>
            <p:nvPr/>
          </p:nvSpPr>
          <p:spPr>
            <a:xfrm>
              <a:off x="7380449" y="707557"/>
              <a:ext cx="20186" cy="1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74" extrusionOk="0">
                  <a:moveTo>
                    <a:pt x="21600" y="4474"/>
                  </a:moveTo>
                  <a:cubicBezTo>
                    <a:pt x="21600" y="-6326"/>
                    <a:pt x="0" y="4474"/>
                    <a:pt x="0" y="15274"/>
                  </a:cubicBezTo>
                  <a:cubicBezTo>
                    <a:pt x="10800" y="15274"/>
                    <a:pt x="21600" y="15274"/>
                    <a:pt x="21600" y="447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69" name="Freeform 792"/>
            <p:cNvSpPr/>
            <p:nvPr/>
          </p:nvSpPr>
          <p:spPr>
            <a:xfrm>
              <a:off x="7305625" y="587383"/>
              <a:ext cx="18455" cy="1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5" h="15274" extrusionOk="0">
                  <a:moveTo>
                    <a:pt x="10182" y="0"/>
                  </a:moveTo>
                  <a:cubicBezTo>
                    <a:pt x="2982" y="0"/>
                    <a:pt x="-4218" y="10800"/>
                    <a:pt x="2982" y="10800"/>
                  </a:cubicBezTo>
                  <a:cubicBezTo>
                    <a:pt x="10182" y="21600"/>
                    <a:pt x="17382" y="10800"/>
                    <a:pt x="10182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70" name="Freeform 793"/>
            <p:cNvSpPr/>
            <p:nvPr/>
          </p:nvSpPr>
          <p:spPr>
            <a:xfrm>
              <a:off x="7386908" y="550920"/>
              <a:ext cx="13995" cy="1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2" h="12198" extrusionOk="0">
                  <a:moveTo>
                    <a:pt x="9216" y="2982"/>
                  </a:moveTo>
                  <a:cubicBezTo>
                    <a:pt x="9216" y="-4218"/>
                    <a:pt x="-5184" y="2982"/>
                    <a:pt x="2016" y="10182"/>
                  </a:cubicBezTo>
                  <a:cubicBezTo>
                    <a:pt x="2016" y="17382"/>
                    <a:pt x="16416" y="2982"/>
                    <a:pt x="9216" y="298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71" name="Freeform 794"/>
            <p:cNvSpPr/>
            <p:nvPr/>
          </p:nvSpPr>
          <p:spPr>
            <a:xfrm>
              <a:off x="4694321" y="752431"/>
              <a:ext cx="41975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8" h="21600" extrusionOk="0">
                  <a:moveTo>
                    <a:pt x="17968" y="21600"/>
                  </a:moveTo>
                  <a:cubicBezTo>
                    <a:pt x="13648" y="0"/>
                    <a:pt x="-3632" y="0"/>
                    <a:pt x="688" y="0"/>
                  </a:cubicBezTo>
                  <a:cubicBezTo>
                    <a:pt x="5008" y="21600"/>
                    <a:pt x="17968" y="21600"/>
                    <a:pt x="17968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72" name="Freeform 795"/>
            <p:cNvSpPr/>
            <p:nvPr/>
          </p:nvSpPr>
          <p:spPr>
            <a:xfrm>
              <a:off x="4754872" y="754700"/>
              <a:ext cx="43581" cy="1166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73" name="Freeform 796"/>
            <p:cNvSpPr/>
            <p:nvPr/>
          </p:nvSpPr>
          <p:spPr>
            <a:xfrm>
              <a:off x="5889262" y="92558"/>
              <a:ext cx="25276" cy="2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24" h="21600" extrusionOk="0">
                  <a:moveTo>
                    <a:pt x="11287" y="21600"/>
                  </a:moveTo>
                  <a:cubicBezTo>
                    <a:pt x="487" y="21600"/>
                    <a:pt x="-4913" y="0"/>
                    <a:pt x="5887" y="0"/>
                  </a:cubicBezTo>
                  <a:cubicBezTo>
                    <a:pt x="11287" y="0"/>
                    <a:pt x="16687" y="21600"/>
                    <a:pt x="11287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674" name="Freeform 797"/>
            <p:cNvSpPr/>
            <p:nvPr/>
          </p:nvSpPr>
          <p:spPr>
            <a:xfrm>
              <a:off x="1678352" y="2653757"/>
              <a:ext cx="90832" cy="10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98" extrusionOk="0">
                  <a:moveTo>
                    <a:pt x="21600" y="18278"/>
                  </a:moveTo>
                  <a:cubicBezTo>
                    <a:pt x="19200" y="12878"/>
                    <a:pt x="16800" y="5678"/>
                    <a:pt x="12000" y="2078"/>
                  </a:cubicBezTo>
                  <a:cubicBezTo>
                    <a:pt x="9600" y="278"/>
                    <a:pt x="7200" y="-1522"/>
                    <a:pt x="4800" y="2078"/>
                  </a:cubicBezTo>
                  <a:cubicBezTo>
                    <a:pt x="4800" y="2078"/>
                    <a:pt x="0" y="2078"/>
                    <a:pt x="0" y="3878"/>
                  </a:cubicBezTo>
                  <a:cubicBezTo>
                    <a:pt x="2400" y="5678"/>
                    <a:pt x="7200" y="3878"/>
                    <a:pt x="7200" y="7478"/>
                  </a:cubicBezTo>
                  <a:cubicBezTo>
                    <a:pt x="7200" y="9278"/>
                    <a:pt x="7200" y="9278"/>
                    <a:pt x="7200" y="11078"/>
                  </a:cubicBezTo>
                  <a:cubicBezTo>
                    <a:pt x="7200" y="12878"/>
                    <a:pt x="9600" y="11078"/>
                    <a:pt x="9600" y="11078"/>
                  </a:cubicBezTo>
                  <a:cubicBezTo>
                    <a:pt x="12000" y="12878"/>
                    <a:pt x="7200" y="12878"/>
                    <a:pt x="7200" y="12878"/>
                  </a:cubicBezTo>
                  <a:cubicBezTo>
                    <a:pt x="7200" y="14678"/>
                    <a:pt x="12000" y="18278"/>
                    <a:pt x="14400" y="18278"/>
                  </a:cubicBezTo>
                  <a:cubicBezTo>
                    <a:pt x="14400" y="18278"/>
                    <a:pt x="4800" y="11078"/>
                    <a:pt x="14400" y="14678"/>
                  </a:cubicBezTo>
                  <a:cubicBezTo>
                    <a:pt x="16800" y="14678"/>
                    <a:pt x="21600" y="20078"/>
                    <a:pt x="21600" y="18278"/>
                  </a:cubicBezTo>
                  <a:cubicBezTo>
                    <a:pt x="19200" y="16478"/>
                    <a:pt x="21600" y="20078"/>
                    <a:pt x="21600" y="1827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</p:grpSp>
      <p:sp>
        <p:nvSpPr>
          <p:cNvPr id="676" name="市場規模"/>
          <p:cNvSpPr txBox="1">
            <a:spLocks noGrp="1"/>
          </p:cNvSpPr>
          <p:nvPr>
            <p:ph type="title"/>
          </p:nvPr>
        </p:nvSpPr>
        <p:spPr>
          <a:xfrm>
            <a:off x="2218101" y="1079500"/>
            <a:ext cx="20606174" cy="1433163"/>
          </a:xfrm>
          <a:prstGeom prst="rect">
            <a:avLst/>
          </a:prstGeom>
        </p:spPr>
        <p:txBody>
          <a:bodyPr/>
          <a:lstStyle>
            <a:lvl1pPr defTabSz="2096770">
              <a:defRPr sz="7310" spc="-146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市场规模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679" name="群組"/>
          <p:cNvGrpSpPr/>
          <p:nvPr/>
        </p:nvGrpSpPr>
        <p:grpSpPr>
          <a:xfrm>
            <a:off x="20336062" y="2901271"/>
            <a:ext cx="1787306" cy="1787301"/>
            <a:chOff x="0" y="0"/>
            <a:chExt cx="1787305" cy="1787300"/>
          </a:xfrm>
        </p:grpSpPr>
        <p:sp>
          <p:nvSpPr>
            <p:cNvPr id="677" name="Oval 477"/>
            <p:cNvSpPr/>
            <p:nvPr/>
          </p:nvSpPr>
          <p:spPr>
            <a:xfrm>
              <a:off x="0" y="0"/>
              <a:ext cx="1787306" cy="1787301"/>
            </a:xfrm>
            <a:prstGeom prst="ellipse">
              <a:avLst/>
            </a:prstGeom>
            <a:solidFill>
              <a:srgbClr val="882451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678" name="Oval 478"/>
            <p:cNvSpPr/>
            <p:nvPr/>
          </p:nvSpPr>
          <p:spPr>
            <a:xfrm>
              <a:off x="149671" y="149669"/>
              <a:ext cx="1487966" cy="1487962"/>
            </a:xfrm>
            <a:prstGeom prst="ellipse">
              <a:avLst/>
            </a:prstGeom>
            <a:solidFill>
              <a:srgbClr val="8824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</p:grpSp>
      <p:grpSp>
        <p:nvGrpSpPr>
          <p:cNvPr id="682" name="群組"/>
          <p:cNvGrpSpPr/>
          <p:nvPr/>
        </p:nvGrpSpPr>
        <p:grpSpPr>
          <a:xfrm>
            <a:off x="2396237" y="6817753"/>
            <a:ext cx="1787306" cy="1787301"/>
            <a:chOff x="0" y="0"/>
            <a:chExt cx="1787305" cy="1787300"/>
          </a:xfrm>
        </p:grpSpPr>
        <p:sp>
          <p:nvSpPr>
            <p:cNvPr id="680" name="Oval 477"/>
            <p:cNvSpPr/>
            <p:nvPr/>
          </p:nvSpPr>
          <p:spPr>
            <a:xfrm>
              <a:off x="0" y="0"/>
              <a:ext cx="1787306" cy="1787301"/>
            </a:xfrm>
            <a:prstGeom prst="ellipse">
              <a:avLst/>
            </a:prstGeom>
            <a:solidFill>
              <a:srgbClr val="9A222F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681" name="Oval 478"/>
            <p:cNvSpPr/>
            <p:nvPr/>
          </p:nvSpPr>
          <p:spPr>
            <a:xfrm>
              <a:off x="149670" y="149669"/>
              <a:ext cx="1487966" cy="1487962"/>
            </a:xfrm>
            <a:prstGeom prst="ellipse">
              <a:avLst/>
            </a:prstGeom>
            <a:solidFill>
              <a:srgbClr val="9B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</p:grpSp>
      <p:sp>
        <p:nvSpPr>
          <p:cNvPr id="683" name="$ 3b"/>
          <p:cNvSpPr txBox="1"/>
          <p:nvPr/>
        </p:nvSpPr>
        <p:spPr>
          <a:xfrm>
            <a:off x="2705690" y="7337706"/>
            <a:ext cx="1168400" cy="74739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$ 3b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684" name="$ 2b"/>
          <p:cNvSpPr txBox="1"/>
          <p:nvPr/>
        </p:nvSpPr>
        <p:spPr>
          <a:xfrm>
            <a:off x="20645517" y="3421224"/>
            <a:ext cx="1168400" cy="74739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$ 2b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687" name="群組"/>
          <p:cNvGrpSpPr/>
          <p:nvPr/>
        </p:nvGrpSpPr>
        <p:grpSpPr>
          <a:xfrm>
            <a:off x="20336062" y="9195797"/>
            <a:ext cx="1787306" cy="1787301"/>
            <a:chOff x="0" y="0"/>
            <a:chExt cx="1787305" cy="1787300"/>
          </a:xfrm>
        </p:grpSpPr>
        <p:sp>
          <p:nvSpPr>
            <p:cNvPr id="685" name="Oval 477"/>
            <p:cNvSpPr/>
            <p:nvPr/>
          </p:nvSpPr>
          <p:spPr>
            <a:xfrm>
              <a:off x="0" y="0"/>
              <a:ext cx="1787306" cy="1787301"/>
            </a:xfrm>
            <a:prstGeom prst="ellipse">
              <a:avLst/>
            </a:prstGeom>
            <a:solidFill>
              <a:srgbClr val="547E88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686" name="Oval 478"/>
            <p:cNvSpPr/>
            <p:nvPr/>
          </p:nvSpPr>
          <p:spPr>
            <a:xfrm>
              <a:off x="149671" y="149669"/>
              <a:ext cx="1487966" cy="1487962"/>
            </a:xfrm>
            <a:prstGeom prst="ellipse">
              <a:avLst/>
            </a:prstGeom>
            <a:solidFill>
              <a:srgbClr val="547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</p:grpSp>
      <p:sp>
        <p:nvSpPr>
          <p:cNvPr id="688" name="$ 1b"/>
          <p:cNvSpPr txBox="1"/>
          <p:nvPr/>
        </p:nvSpPr>
        <p:spPr>
          <a:xfrm>
            <a:off x="20645515" y="9715750"/>
            <a:ext cx="1168400" cy="74739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$ 1b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692" name="群組"/>
          <p:cNvGrpSpPr/>
          <p:nvPr/>
        </p:nvGrpSpPr>
        <p:grpSpPr>
          <a:xfrm>
            <a:off x="24135108" y="12341133"/>
            <a:ext cx="248893" cy="1374867"/>
            <a:chOff x="0" y="0"/>
            <a:chExt cx="248892" cy="1374865"/>
          </a:xfrm>
        </p:grpSpPr>
        <p:sp>
          <p:nvSpPr>
            <p:cNvPr id="689" name="正方形"/>
            <p:cNvSpPr/>
            <p:nvPr/>
          </p:nvSpPr>
          <p:spPr>
            <a:xfrm rot="10800000" flipH="1">
              <a:off x="0" y="0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690" name="正方形"/>
            <p:cNvSpPr/>
            <p:nvPr/>
          </p:nvSpPr>
          <p:spPr>
            <a:xfrm rot="10800000" flipH="1">
              <a:off x="0" y="560433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691" name="正方形"/>
            <p:cNvSpPr/>
            <p:nvPr/>
          </p:nvSpPr>
          <p:spPr>
            <a:xfrm rot="10800000" flipH="1">
              <a:off x="0" y="1120865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為什麼是現在？"/>
          <p:cNvSpPr txBox="1">
            <a:spLocks noGrp="1"/>
          </p:cNvSpPr>
          <p:nvPr>
            <p:ph type="title"/>
          </p:nvPr>
        </p:nvSpPr>
        <p:spPr>
          <a:xfrm>
            <a:off x="2218101" y="1079500"/>
            <a:ext cx="20606174" cy="1433163"/>
          </a:xfrm>
          <a:prstGeom prst="rect">
            <a:avLst/>
          </a:prstGeom>
        </p:spPr>
        <p:txBody>
          <a:bodyPr/>
          <a:lstStyle>
            <a:lvl1pPr defTabSz="2096770">
              <a:defRPr sz="7310" spc="-146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为什么是现在？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695" name="第一個原因、第二個原因、第三個原因"/>
          <p:cNvSpPr txBox="1">
            <a:spLocks noGrp="1"/>
          </p:cNvSpPr>
          <p:nvPr>
            <p:ph type="body" idx="13"/>
          </p:nvPr>
        </p:nvSpPr>
        <p:spPr>
          <a:xfrm>
            <a:off x="2218101" y="2372962"/>
            <a:ext cx="20606174" cy="934780"/>
          </a:xfrm>
          <a:prstGeom prst="rect">
            <a:avLst/>
          </a:prstGeom>
        </p:spPr>
        <p:txBody>
          <a:bodyPr/>
          <a:lstStyle>
            <a:lvl1pPr defTabSz="701675">
              <a:defRPr sz="4675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第一个原因、第二个原因、第三个原因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696" name="這裡描述現在做的關鍵原因…"/>
          <p:cNvSpPr txBox="1">
            <a:spLocks noGrp="1"/>
          </p:cNvSpPr>
          <p:nvPr>
            <p:ph type="body" sz="half" idx="1"/>
          </p:nvPr>
        </p:nvSpPr>
        <p:spPr>
          <a:xfrm>
            <a:off x="2218101" y="4248504"/>
            <a:ext cx="8939556" cy="8256012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6400" b="1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描述现在做的关键原因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3200" b="1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3200" b="1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这里描述关于右边数据的洞察，根据怎样的增长，我们在其中扮演怎样的角色，并且已经具备了怎样的合作伙伴 / 策略伙伴 / 关键通路 / 市场领导品牌的合作备忘录 / 政策，于是在 2020 年推出 / 发表 / 发布 / 即将怎样的产品 / 专业服务。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697" name="三角形"/>
          <p:cNvSpPr/>
          <p:nvPr/>
        </p:nvSpPr>
        <p:spPr>
          <a:xfrm>
            <a:off x="12083663" y="7354208"/>
            <a:ext cx="3517639" cy="3032449"/>
          </a:xfrm>
          <a:prstGeom prst="triangle">
            <a:avLst/>
          </a:prstGeom>
          <a:solidFill>
            <a:srgbClr val="2E2E35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165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800"/>
          </a:p>
        </p:txBody>
      </p:sp>
      <p:sp>
        <p:nvSpPr>
          <p:cNvPr id="698" name="2020"/>
          <p:cNvSpPr/>
          <p:nvPr/>
        </p:nvSpPr>
        <p:spPr>
          <a:xfrm>
            <a:off x="20391757" y="10708891"/>
            <a:ext cx="1146810" cy="5835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1828165">
              <a:lnSpc>
                <a:spcPct val="100000"/>
              </a:lnSpc>
              <a:spcBef>
                <a:spcPts val="0"/>
              </a:spcBef>
              <a:defRPr sz="3200" spc="300">
                <a:solidFill>
                  <a:srgbClr val="2E2E35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2020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699" name="2019"/>
          <p:cNvSpPr/>
          <p:nvPr/>
        </p:nvSpPr>
        <p:spPr>
          <a:xfrm>
            <a:off x="18017530" y="10708891"/>
            <a:ext cx="1146810" cy="5835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1828165">
              <a:lnSpc>
                <a:spcPct val="100000"/>
              </a:lnSpc>
              <a:spcBef>
                <a:spcPts val="0"/>
              </a:spcBef>
              <a:defRPr sz="3200" spc="300">
                <a:solidFill>
                  <a:srgbClr val="2E2E35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2019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00" name="2018"/>
          <p:cNvSpPr/>
          <p:nvPr/>
        </p:nvSpPr>
        <p:spPr>
          <a:xfrm>
            <a:off x="15643305" y="10708891"/>
            <a:ext cx="1146810" cy="5835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1828165">
              <a:lnSpc>
                <a:spcPct val="100000"/>
              </a:lnSpc>
              <a:spcBef>
                <a:spcPts val="0"/>
              </a:spcBef>
              <a:defRPr sz="3200" spc="300">
                <a:solidFill>
                  <a:srgbClr val="2E2E35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2018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01" name="2017"/>
          <p:cNvSpPr/>
          <p:nvPr/>
        </p:nvSpPr>
        <p:spPr>
          <a:xfrm>
            <a:off x="13363312" y="10708891"/>
            <a:ext cx="1146810" cy="5835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1828165">
              <a:lnSpc>
                <a:spcPct val="100000"/>
              </a:lnSpc>
              <a:spcBef>
                <a:spcPts val="0"/>
              </a:spcBef>
              <a:defRPr sz="3200" spc="300">
                <a:solidFill>
                  <a:srgbClr val="2E2E35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2017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02" name="50%"/>
          <p:cNvSpPr/>
          <p:nvPr/>
        </p:nvSpPr>
        <p:spPr>
          <a:xfrm>
            <a:off x="13146938" y="6166519"/>
            <a:ext cx="1424940" cy="82994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1828165">
              <a:lnSpc>
                <a:spcPct val="100000"/>
              </a:lnSpc>
              <a:spcBef>
                <a:spcPts val="0"/>
              </a:spcBef>
              <a:defRPr spc="300">
                <a:solidFill>
                  <a:srgbClr val="2E2E35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50%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03" name="59%"/>
          <p:cNvSpPr/>
          <p:nvPr/>
        </p:nvSpPr>
        <p:spPr>
          <a:xfrm>
            <a:off x="17878465" y="5340351"/>
            <a:ext cx="1424940" cy="82994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1828165">
              <a:lnSpc>
                <a:spcPct val="100000"/>
              </a:lnSpc>
              <a:spcBef>
                <a:spcPts val="0"/>
              </a:spcBef>
              <a:defRPr spc="300">
                <a:solidFill>
                  <a:srgbClr val="2E2E35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59%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04" name="三角形"/>
          <p:cNvSpPr/>
          <p:nvPr/>
        </p:nvSpPr>
        <p:spPr>
          <a:xfrm>
            <a:off x="14875690" y="8074557"/>
            <a:ext cx="2682037" cy="2312100"/>
          </a:xfrm>
          <a:prstGeom prst="triangle">
            <a:avLst/>
          </a:prstGeom>
          <a:solidFill>
            <a:srgbClr val="99222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165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800"/>
          </a:p>
        </p:txBody>
      </p:sp>
      <p:sp>
        <p:nvSpPr>
          <p:cNvPr id="705" name="三角形"/>
          <p:cNvSpPr/>
          <p:nvPr/>
        </p:nvSpPr>
        <p:spPr>
          <a:xfrm>
            <a:off x="16467492" y="6725547"/>
            <a:ext cx="4246888" cy="3661110"/>
          </a:xfrm>
          <a:prstGeom prst="triangle">
            <a:avLst/>
          </a:prstGeom>
          <a:solidFill>
            <a:srgbClr val="2E2E35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165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800"/>
          </a:p>
        </p:txBody>
      </p:sp>
      <p:sp>
        <p:nvSpPr>
          <p:cNvPr id="706" name="三角形"/>
          <p:cNvSpPr/>
          <p:nvPr/>
        </p:nvSpPr>
        <p:spPr>
          <a:xfrm>
            <a:off x="18496705" y="4761354"/>
            <a:ext cx="4936915" cy="5624388"/>
          </a:xfrm>
          <a:prstGeom prst="triangle">
            <a:avLst/>
          </a:prstGeom>
          <a:solidFill>
            <a:srgbClr val="99222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165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800"/>
          </a:p>
        </p:txBody>
      </p:sp>
      <p:sp>
        <p:nvSpPr>
          <p:cNvPr id="707" name="86%"/>
          <p:cNvSpPr/>
          <p:nvPr/>
        </p:nvSpPr>
        <p:spPr>
          <a:xfrm>
            <a:off x="20252692" y="3800928"/>
            <a:ext cx="1424940" cy="82994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1828165">
              <a:lnSpc>
                <a:spcPct val="100000"/>
              </a:lnSpc>
              <a:spcBef>
                <a:spcPts val="0"/>
              </a:spcBef>
              <a:defRPr spc="300">
                <a:solidFill>
                  <a:srgbClr val="2E2E35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86%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08" name="37%"/>
          <p:cNvSpPr/>
          <p:nvPr/>
        </p:nvSpPr>
        <p:spPr>
          <a:xfrm>
            <a:off x="15511036" y="6992568"/>
            <a:ext cx="1424940" cy="82994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 defTabSz="1828165">
              <a:lnSpc>
                <a:spcPct val="100000"/>
              </a:lnSpc>
              <a:spcBef>
                <a:spcPts val="0"/>
              </a:spcBef>
              <a:defRPr spc="300">
                <a:solidFill>
                  <a:srgbClr val="2E2E35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37%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矩形"/>
          <p:cNvSpPr/>
          <p:nvPr/>
        </p:nvSpPr>
        <p:spPr>
          <a:xfrm>
            <a:off x="0" y="-1"/>
            <a:ext cx="8280400" cy="13716001"/>
          </a:xfrm>
          <a:prstGeom prst="rect">
            <a:avLst/>
          </a:prstGeom>
          <a:solidFill>
            <a:srgbClr val="9B222E"/>
          </a:solidFill>
          <a:ln w="12700">
            <a:miter lim="400000"/>
          </a:ln>
        </p:spPr>
        <p:txBody>
          <a:bodyPr lIns="22048" tIns="22048" rIns="22048" bIns="22048" anchor="ctr"/>
          <a:lstStyle/>
          <a:p>
            <a:pPr algn="ctr" defTabSz="82169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800"/>
          </a:p>
        </p:txBody>
      </p:sp>
      <p:sp>
        <p:nvSpPr>
          <p:cNvPr id="711" name="這裡寫迄今為止的成就，市場驗證的情形。"/>
          <p:cNvSpPr txBox="1"/>
          <p:nvPr/>
        </p:nvSpPr>
        <p:spPr>
          <a:xfrm>
            <a:off x="882237" y="10351876"/>
            <a:ext cx="6515926" cy="302275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algn="just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这里写迄今为止的成就，市场验证的情形。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12" name="業績達成率"/>
          <p:cNvSpPr/>
          <p:nvPr/>
        </p:nvSpPr>
        <p:spPr>
          <a:xfrm>
            <a:off x="12664981" y="7288091"/>
            <a:ext cx="3392170" cy="8915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52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业绩达成率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13" name="銷售收入"/>
          <p:cNvSpPr/>
          <p:nvPr/>
        </p:nvSpPr>
        <p:spPr>
          <a:xfrm>
            <a:off x="12664981" y="3237093"/>
            <a:ext cx="2731770" cy="8915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52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销售收入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14" name="全球特定的消費者"/>
          <p:cNvSpPr/>
          <p:nvPr/>
        </p:nvSpPr>
        <p:spPr>
          <a:xfrm>
            <a:off x="12664981" y="11125314"/>
            <a:ext cx="5373370" cy="8915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52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全球特定的消费者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15" name="130%"/>
          <p:cNvSpPr/>
          <p:nvPr/>
        </p:nvSpPr>
        <p:spPr>
          <a:xfrm>
            <a:off x="12664981" y="5550933"/>
            <a:ext cx="3759200" cy="169227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11000" spc="366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130%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16" name="56,790,500"/>
          <p:cNvSpPr/>
          <p:nvPr/>
        </p:nvSpPr>
        <p:spPr>
          <a:xfrm>
            <a:off x="12664981" y="1546745"/>
            <a:ext cx="7457440" cy="169227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11000" spc="366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56,790,500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17" name="790,500"/>
          <p:cNvSpPr/>
          <p:nvPr/>
        </p:nvSpPr>
        <p:spPr>
          <a:xfrm>
            <a:off x="12664981" y="9388157"/>
            <a:ext cx="5375910" cy="169227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11000" spc="366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790,500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18" name="現況…"/>
          <p:cNvSpPr txBox="1"/>
          <p:nvPr/>
        </p:nvSpPr>
        <p:spPr>
          <a:xfrm>
            <a:off x="882237" y="6969108"/>
            <a:ext cx="6515926" cy="302275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8500" b="1" spc="-17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4800">
                <a:latin typeface="Arial" panose="020B0604020202020204" pitchFamily="34" charset="0"/>
                <a:ea typeface="汉仪旗黑-55简" panose="00020600040101010101" charset="-122"/>
              </a:rPr>
              <a:t>现况</a:t>
            </a:r>
            <a:endParaRPr sz="4800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 sz="8500" b="1" spc="-17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4800">
                <a:latin typeface="Arial" panose="020B0604020202020204" pitchFamily="34" charset="0"/>
                <a:ea typeface="汉仪旗黑-55简" panose="00020600040101010101" charset="-122"/>
              </a:rPr>
              <a:t>市场验证</a:t>
            </a:r>
            <a:endParaRPr sz="4800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man-diving-and-photographing-under-ocean-surface.jpg" descr="man-diving-and-photographing-under-ocean-surface.jpg"/>
          <p:cNvPicPr>
            <a:picLocks noChangeAspect="1"/>
          </p:cNvPicPr>
          <p:nvPr/>
        </p:nvPicPr>
        <p:blipFill>
          <a:blip r:embed="rId1"/>
          <a:srcRect t="1612" b="1612"/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21" name="Rectangle 194"/>
          <p:cNvSpPr/>
          <p:nvPr/>
        </p:nvSpPr>
        <p:spPr>
          <a:xfrm>
            <a:off x="0" y="0"/>
            <a:ext cx="24384000" cy="13716002"/>
          </a:xfrm>
          <a:prstGeom prst="rect">
            <a:avLst/>
          </a:prstGeom>
          <a:gradFill>
            <a:gsLst>
              <a:gs pos="5613">
                <a:srgbClr val="FFFFFF">
                  <a:alpha val="0"/>
                </a:srgbClr>
              </a:gs>
              <a:gs pos="45618">
                <a:srgbClr val="FFFFFF">
                  <a:alpha val="50000"/>
                </a:srgbClr>
              </a:gs>
              <a:gs pos="100000">
                <a:srgbClr val="FFFFFF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4800"/>
          </a:p>
        </p:txBody>
      </p:sp>
      <p:sp>
        <p:nvSpPr>
          <p:cNvPr id="722" name="“"/>
          <p:cNvSpPr/>
          <p:nvPr/>
        </p:nvSpPr>
        <p:spPr>
          <a:xfrm>
            <a:off x="10485863" y="1641872"/>
            <a:ext cx="3412274" cy="624713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 defTabSz="1828165">
              <a:lnSpc>
                <a:spcPct val="100000"/>
              </a:lnSpc>
              <a:spcBef>
                <a:spcPts val="0"/>
              </a:spcBef>
              <a:defRPr sz="40000">
                <a:solidFill>
                  <a:srgbClr val="9A222E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t>“</a:t>
            </a:r>
          </a:p>
        </p:txBody>
      </p:sp>
      <p:sp>
        <p:nvSpPr>
          <p:cNvPr id="723" name="— 寫名字，產業領導品牌的職稱"/>
          <p:cNvSpPr txBox="1"/>
          <p:nvPr/>
        </p:nvSpPr>
        <p:spPr>
          <a:xfrm>
            <a:off x="2221871" y="8708133"/>
            <a:ext cx="19940257" cy="59372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5E5E5E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— 写名字，产业领导品牌的职称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24" name="這裡寫某一個產業的領導品牌，對於您的產品 / 專業服務的良好反饋。因為使用 / 購買怎樣的產品 / 專業服務之後，對於工作 / 生活帶來怎樣的改變。首次怎樣的體驗，讓客戶本身有怎樣的收穫。"/>
          <p:cNvSpPr txBox="1"/>
          <p:nvPr/>
        </p:nvSpPr>
        <p:spPr>
          <a:xfrm>
            <a:off x="2221871" y="5883911"/>
            <a:ext cx="19940257" cy="194818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 b="1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这里写某一个产业的领导品牌，对于您的产品 / 专业服务的良好反馈。因为使用 / 购买怎样的产品 / 专业服务之后，对于工作 / 生活带来怎样的改变。首次怎样的体验，让客户本身有怎样的收获。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群組"/>
          <p:cNvGrpSpPr/>
          <p:nvPr/>
        </p:nvGrpSpPr>
        <p:grpSpPr>
          <a:xfrm>
            <a:off x="-1" y="0"/>
            <a:ext cx="24384002" cy="13716002"/>
            <a:chOff x="0" y="0"/>
            <a:chExt cx="24384001" cy="13716001"/>
          </a:xfrm>
        </p:grpSpPr>
        <p:pic>
          <p:nvPicPr>
            <p:cNvPr id="726" name="cove-waves-sea-ocean.jpg" descr="cove-waves-sea-ocean.jpg"/>
            <p:cNvPicPr>
              <a:picLocks noChangeAspect="1"/>
            </p:cNvPicPr>
            <p:nvPr/>
          </p:nvPicPr>
          <p:blipFill>
            <a:blip r:embed="rId1"/>
            <a:srcRect t="6225" b="6225"/>
            <a:stretch>
              <a:fillRect/>
            </a:stretch>
          </p:blipFill>
          <p:spPr>
            <a:xfrm>
              <a:off x="0" y="0"/>
              <a:ext cx="24384000" cy="1371600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727" name="矩形"/>
            <p:cNvSpPr/>
            <p:nvPr/>
          </p:nvSpPr>
          <p:spPr>
            <a:xfrm>
              <a:off x="-1" y="0"/>
              <a:ext cx="24384003" cy="1371600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048" tIns="22048" rIns="22048" bIns="22048" numCol="1" anchor="ctr">
              <a:noAutofit/>
            </a:bodyPr>
            <a:lstStyle/>
            <a:p>
              <a:pPr algn="ctr" defTabSz="821690">
                <a:lnSpc>
                  <a:spcPct val="100000"/>
                </a:lnSpc>
                <a:spcBef>
                  <a:spcPts val="0"/>
                </a:spcBef>
                <a:defRPr sz="2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800"/>
            </a:p>
          </p:txBody>
        </p:sp>
        <p:sp>
          <p:nvSpPr>
            <p:cNvPr id="728" name="Rectangle 194"/>
            <p:cNvSpPr/>
            <p:nvPr/>
          </p:nvSpPr>
          <p:spPr>
            <a:xfrm>
              <a:off x="0" y="0"/>
              <a:ext cx="24384000" cy="13716002"/>
            </a:xfrm>
            <a:prstGeom prst="rect">
              <a:avLst/>
            </a:prstGeom>
            <a:gradFill flip="none" rotWithShape="1">
              <a:gsLst>
                <a:gs pos="3000">
                  <a:srgbClr val="FFFFFF">
                    <a:alpha val="0"/>
                  </a:srgbClr>
                </a:gs>
                <a:gs pos="58000">
                  <a:srgbClr val="FFFFFF"/>
                </a:gs>
                <a:gs pos="94386">
                  <a:srgbClr val="FFFFFF">
                    <a:alpha val="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</p:grpSp>
      <p:sp>
        <p:nvSpPr>
          <p:cNvPr id="730" name="橢圓形"/>
          <p:cNvSpPr/>
          <p:nvPr/>
        </p:nvSpPr>
        <p:spPr>
          <a:xfrm rot="10800000">
            <a:off x="3980026" y="1269568"/>
            <a:ext cx="11575952" cy="11576699"/>
          </a:xfrm>
          <a:prstGeom prst="ellipse">
            <a:avLst/>
          </a:prstGeom>
          <a:solidFill>
            <a:srgbClr val="9A222E">
              <a:alpha val="80000"/>
            </a:srgbClr>
          </a:solidFill>
          <a:ln w="38100">
            <a:solidFill>
              <a:srgbClr val="9A222E">
                <a:alpha val="80000"/>
              </a:srgbClr>
            </a:solidFill>
            <a:miter lim="400000"/>
          </a:ln>
        </p:spPr>
        <p:txBody>
          <a:bodyPr lIns="45719" rIns="45719" anchor="ctr"/>
          <a:lstStyle/>
          <a:p>
            <a:pPr defTabSz="1828165">
              <a:lnSpc>
                <a:spcPct val="100000"/>
              </a:lnSpc>
              <a:spcBef>
                <a:spcPts val="0"/>
              </a:spcBef>
              <a:defRPr sz="19800" b="1">
                <a:solidFill>
                  <a:srgbClr val="303030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4800"/>
          </a:p>
        </p:txBody>
      </p:sp>
      <p:sp>
        <p:nvSpPr>
          <p:cNvPr id="731" name="橢圓形"/>
          <p:cNvSpPr/>
          <p:nvPr/>
        </p:nvSpPr>
        <p:spPr>
          <a:xfrm rot="10800000">
            <a:off x="8828022" y="1269568"/>
            <a:ext cx="11575952" cy="11576699"/>
          </a:xfrm>
          <a:prstGeom prst="ellipse">
            <a:avLst/>
          </a:prstGeom>
          <a:solidFill>
            <a:srgbClr val="9A222E">
              <a:alpha val="80000"/>
            </a:srgbClr>
          </a:solidFill>
          <a:ln w="38100">
            <a:solidFill>
              <a:srgbClr val="9A222E">
                <a:alpha val="80000"/>
              </a:srgbClr>
            </a:solidFill>
            <a:miter lim="400000"/>
          </a:ln>
        </p:spPr>
        <p:txBody>
          <a:bodyPr lIns="45719" rIns="45719" anchor="ctr"/>
          <a:lstStyle/>
          <a:p>
            <a:pPr defTabSz="1828165">
              <a:lnSpc>
                <a:spcPct val="100000"/>
              </a:lnSpc>
              <a:spcBef>
                <a:spcPts val="0"/>
              </a:spcBef>
              <a:defRPr sz="19800" b="1">
                <a:solidFill>
                  <a:srgbClr val="303030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4800"/>
          </a:p>
        </p:txBody>
      </p:sp>
      <p:sp>
        <p:nvSpPr>
          <p:cNvPr id="732" name="形狀"/>
          <p:cNvSpPr/>
          <p:nvPr/>
        </p:nvSpPr>
        <p:spPr>
          <a:xfrm>
            <a:off x="5098327" y="4882605"/>
            <a:ext cx="857863" cy="623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rgbClr val="212121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old"/>
                <a:ea typeface="Roboto Bold"/>
                <a:cs typeface="Roboto Bold"/>
                <a:sym typeface="Roboto Bold"/>
              </a:defRPr>
            </a:pPr>
            <a:endParaRPr sz="4800"/>
          </a:p>
        </p:txBody>
      </p:sp>
      <p:sp>
        <p:nvSpPr>
          <p:cNvPr id="733" name="您的競爭對手Ａ"/>
          <p:cNvSpPr txBox="1"/>
          <p:nvPr/>
        </p:nvSpPr>
        <p:spPr>
          <a:xfrm>
            <a:off x="5048348" y="5821225"/>
            <a:ext cx="3306445" cy="65532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600" b="1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您的竞争对手Ａ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34" name="競爭對手的優勢 a.b.c…"/>
          <p:cNvSpPr txBox="1"/>
          <p:nvPr/>
        </p:nvSpPr>
        <p:spPr>
          <a:xfrm>
            <a:off x="5048348" y="6834819"/>
            <a:ext cx="3460750" cy="13938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240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2800">
                <a:latin typeface="Arial" panose="020B0604020202020204" pitchFamily="34" charset="0"/>
                <a:ea typeface="汉仪旗黑-55简" panose="00020600040101010101" charset="-122"/>
              </a:rPr>
              <a:t>竞争对手的优势 a.b.c</a:t>
            </a:r>
            <a:endParaRPr sz="2800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40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2800">
                <a:latin typeface="Arial" panose="020B0604020202020204" pitchFamily="34" charset="0"/>
                <a:ea typeface="汉仪旗黑-55简" panose="00020600040101010101" charset="-122"/>
              </a:rPr>
              <a:t>速度快</a:t>
            </a:r>
            <a:endParaRPr sz="2800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40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2800">
                <a:latin typeface="Arial" panose="020B0604020202020204" pitchFamily="34" charset="0"/>
                <a:ea typeface="汉仪旗黑-55简" panose="00020600040101010101" charset="-122"/>
              </a:rPr>
              <a:t>拥有怎样的功能</a:t>
            </a:r>
            <a:endParaRPr sz="2800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35" name="您的競爭對手 B"/>
          <p:cNvSpPr txBox="1"/>
          <p:nvPr/>
        </p:nvSpPr>
        <p:spPr>
          <a:xfrm>
            <a:off x="16204000" y="5821225"/>
            <a:ext cx="3305810" cy="65532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600" b="1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您的竞争对手 B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36" name="競爭對手的優勢 a.b.c…"/>
          <p:cNvSpPr txBox="1"/>
          <p:nvPr/>
        </p:nvSpPr>
        <p:spPr>
          <a:xfrm>
            <a:off x="16204000" y="6834819"/>
            <a:ext cx="3460750" cy="13938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240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2800">
                <a:latin typeface="Arial" panose="020B0604020202020204" pitchFamily="34" charset="0"/>
                <a:ea typeface="汉仪旗黑-55简" panose="00020600040101010101" charset="-122"/>
              </a:rPr>
              <a:t>竞争对手的优势 a.b.c</a:t>
            </a:r>
            <a:endParaRPr sz="2800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40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2800">
                <a:latin typeface="Arial" panose="020B0604020202020204" pitchFamily="34" charset="0"/>
                <a:ea typeface="汉仪旗黑-55简" panose="00020600040101010101" charset="-122"/>
              </a:rPr>
              <a:t>价格便宜</a:t>
            </a:r>
            <a:endParaRPr sz="2800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40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2800">
                <a:latin typeface="Arial" panose="020B0604020202020204" pitchFamily="34" charset="0"/>
                <a:ea typeface="汉仪旗黑-55简" panose="00020600040101010101" charset="-122"/>
              </a:rPr>
              <a:t>管理者导入简易</a:t>
            </a:r>
            <a:endParaRPr sz="2800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37" name="形狀"/>
          <p:cNvSpPr/>
          <p:nvPr/>
        </p:nvSpPr>
        <p:spPr>
          <a:xfrm>
            <a:off x="16253979" y="4824114"/>
            <a:ext cx="857863" cy="740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212121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old"/>
                <a:ea typeface="Roboto Bold"/>
                <a:cs typeface="Roboto Bold"/>
                <a:sym typeface="Roboto Bold"/>
              </a:defRPr>
            </a:pPr>
            <a:endParaRPr sz="4800"/>
          </a:p>
        </p:txBody>
      </p:sp>
      <p:sp>
        <p:nvSpPr>
          <p:cNvPr id="738" name="形狀"/>
          <p:cNvSpPr/>
          <p:nvPr/>
        </p:nvSpPr>
        <p:spPr>
          <a:xfrm>
            <a:off x="8827881" y="1800621"/>
            <a:ext cx="6728239" cy="10514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94" h="21600" extrusionOk="0">
                <a:moveTo>
                  <a:pt x="9247" y="0"/>
                </a:moveTo>
                <a:cubicBezTo>
                  <a:pt x="7586" y="572"/>
                  <a:pt x="6029" y="1369"/>
                  <a:pt x="4660" y="2392"/>
                </a:cubicBezTo>
                <a:cubicBezTo>
                  <a:pt x="-1553" y="7036"/>
                  <a:pt x="-1553" y="14564"/>
                  <a:pt x="4660" y="19208"/>
                </a:cubicBezTo>
                <a:cubicBezTo>
                  <a:pt x="6029" y="20231"/>
                  <a:pt x="7586" y="21028"/>
                  <a:pt x="9247" y="21600"/>
                </a:cubicBezTo>
                <a:cubicBezTo>
                  <a:pt x="10908" y="21028"/>
                  <a:pt x="12465" y="20231"/>
                  <a:pt x="13834" y="19208"/>
                </a:cubicBezTo>
                <a:cubicBezTo>
                  <a:pt x="20047" y="14564"/>
                  <a:pt x="20047" y="7036"/>
                  <a:pt x="13834" y="2392"/>
                </a:cubicBezTo>
                <a:cubicBezTo>
                  <a:pt x="12465" y="1369"/>
                  <a:pt x="10908" y="572"/>
                  <a:pt x="9247" y="0"/>
                </a:cubicBezTo>
                <a:close/>
              </a:path>
            </a:pathLst>
          </a:custGeom>
          <a:solidFill>
            <a:srgbClr val="9A222E">
              <a:alpha val="80000"/>
            </a:srgbClr>
          </a:solidFill>
          <a:ln w="38100">
            <a:solidFill>
              <a:srgbClr val="FFFFFF">
                <a:alpha val="80000"/>
              </a:srgbClr>
            </a:solidFill>
            <a:miter lim="400000"/>
          </a:ln>
        </p:spPr>
        <p:txBody>
          <a:bodyPr lIns="45719" rIns="45719" anchor="ctr"/>
          <a:lstStyle/>
          <a:p>
            <a:pPr defTabSz="1828165">
              <a:lnSpc>
                <a:spcPct val="100000"/>
              </a:lnSpc>
              <a:spcBef>
                <a:spcPts val="0"/>
              </a:spcBef>
              <a:defRPr sz="19800" b="1">
                <a:solidFill>
                  <a:srgbClr val="303030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4800"/>
          </a:p>
        </p:txBody>
      </p:sp>
      <p:sp>
        <p:nvSpPr>
          <p:cNvPr id="739" name="形狀"/>
          <p:cNvSpPr/>
          <p:nvPr/>
        </p:nvSpPr>
        <p:spPr>
          <a:xfrm>
            <a:off x="10404156" y="4780925"/>
            <a:ext cx="857863" cy="85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old"/>
                <a:ea typeface="Roboto Bold"/>
                <a:cs typeface="Roboto Bold"/>
                <a:sym typeface="Roboto Bold"/>
              </a:defRPr>
            </a:pPr>
            <a:endParaRPr sz="4800"/>
          </a:p>
        </p:txBody>
      </p:sp>
      <p:sp>
        <p:nvSpPr>
          <p:cNvPr id="740" name="寫公司名稱"/>
          <p:cNvSpPr txBox="1"/>
          <p:nvPr/>
        </p:nvSpPr>
        <p:spPr>
          <a:xfrm>
            <a:off x="10281750" y="5759630"/>
            <a:ext cx="2898775" cy="7785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4400" b="1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写公司名称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41" name="你擁有優勢 a.b.c…"/>
          <p:cNvSpPr txBox="1"/>
          <p:nvPr/>
        </p:nvSpPr>
        <p:spPr>
          <a:xfrm>
            <a:off x="10281750" y="6834819"/>
            <a:ext cx="3657600" cy="18249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2800">
                <a:latin typeface="Arial" panose="020B0604020202020204" pitchFamily="34" charset="0"/>
                <a:ea typeface="汉仪旗黑-55简" panose="00020600040101010101" charset="-122"/>
              </a:rPr>
              <a:t>你拥有优势 a.b.c</a:t>
            </a:r>
            <a:endParaRPr sz="2800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2800">
                <a:latin typeface="Arial" panose="020B0604020202020204" pitchFamily="34" charset="0"/>
                <a:ea typeface="汉仪旗黑-55简" panose="00020600040101010101" charset="-122"/>
              </a:rPr>
              <a:t>流程更好，价格更漂亮</a:t>
            </a:r>
            <a:endParaRPr sz="2800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2800">
                <a:latin typeface="Arial" panose="020B0604020202020204" pitchFamily="34" charset="0"/>
                <a:ea typeface="汉仪旗黑-55简" panose="00020600040101010101" charset="-122"/>
              </a:rPr>
              <a:t>导入容易</a:t>
            </a:r>
            <a:endParaRPr sz="2800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2800">
                <a:latin typeface="Arial" panose="020B0604020202020204" pitchFamily="34" charset="0"/>
                <a:ea typeface="汉仪旗黑-55简" panose="00020600040101010101" charset="-122"/>
              </a:rPr>
              <a:t>功能适切</a:t>
            </a:r>
            <a:endParaRPr sz="2800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745" name="群組"/>
          <p:cNvGrpSpPr/>
          <p:nvPr/>
        </p:nvGrpSpPr>
        <p:grpSpPr>
          <a:xfrm>
            <a:off x="-1" y="-1"/>
            <a:ext cx="248894" cy="1374867"/>
            <a:chOff x="0" y="0"/>
            <a:chExt cx="248892" cy="1374865"/>
          </a:xfrm>
        </p:grpSpPr>
        <p:sp>
          <p:nvSpPr>
            <p:cNvPr id="742" name="正方形"/>
            <p:cNvSpPr/>
            <p:nvPr/>
          </p:nvSpPr>
          <p:spPr>
            <a:xfrm rot="10800000" flipH="1">
              <a:off x="0" y="0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743" name="正方形"/>
            <p:cNvSpPr/>
            <p:nvPr/>
          </p:nvSpPr>
          <p:spPr>
            <a:xfrm rot="10800000" flipH="1">
              <a:off x="0" y="560433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744" name="正方形"/>
            <p:cNvSpPr/>
            <p:nvPr/>
          </p:nvSpPr>
          <p:spPr>
            <a:xfrm rot="10800000" flipH="1">
              <a:off x="0" y="1120865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我們在每一筆交易 / 產品 / 專業服務中賺取多少 % 的利潤"/>
          <p:cNvSpPr txBox="1">
            <a:spLocks noGrp="1"/>
          </p:cNvSpPr>
          <p:nvPr>
            <p:ph type="body" idx="13"/>
          </p:nvPr>
        </p:nvSpPr>
        <p:spPr>
          <a:xfrm>
            <a:off x="1206500" y="3594596"/>
            <a:ext cx="21971000" cy="934780"/>
          </a:xfrm>
          <a:prstGeom prst="rect">
            <a:avLst/>
          </a:prstGeom>
        </p:spPr>
        <p:txBody>
          <a:bodyPr/>
          <a:lstStyle>
            <a:lvl1pPr algn="ctr" defTabSz="701675">
              <a:defRPr sz="4675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我们在每一笔交易 / 产品 / 专业服务中赚取多少 % 的利润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48" name="營收模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2096770">
              <a:defRPr sz="7310" spc="-146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营收模式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49" name="線條"/>
          <p:cNvSpPr/>
          <p:nvPr/>
        </p:nvSpPr>
        <p:spPr>
          <a:xfrm>
            <a:off x="10538478" y="3053629"/>
            <a:ext cx="3307045" cy="1"/>
          </a:xfrm>
          <a:prstGeom prst="line">
            <a:avLst/>
          </a:prstGeom>
          <a:ln w="88900">
            <a:solidFill>
              <a:srgbClr val="9A222E"/>
            </a:solidFill>
            <a:miter lim="400000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grpSp>
        <p:nvGrpSpPr>
          <p:cNvPr id="752" name="群組"/>
          <p:cNvGrpSpPr/>
          <p:nvPr/>
        </p:nvGrpSpPr>
        <p:grpSpPr>
          <a:xfrm>
            <a:off x="2471240" y="5611310"/>
            <a:ext cx="4037903" cy="4037891"/>
            <a:chOff x="0" y="0"/>
            <a:chExt cx="4037901" cy="4037889"/>
          </a:xfrm>
        </p:grpSpPr>
        <p:sp>
          <p:nvSpPr>
            <p:cNvPr id="750" name="Oval 477"/>
            <p:cNvSpPr/>
            <p:nvPr/>
          </p:nvSpPr>
          <p:spPr>
            <a:xfrm>
              <a:off x="0" y="0"/>
              <a:ext cx="4037902" cy="4037890"/>
            </a:xfrm>
            <a:prstGeom prst="ellipse">
              <a:avLst/>
            </a:prstGeom>
            <a:solidFill>
              <a:srgbClr val="9A222F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751" name="Oval 478"/>
            <p:cNvSpPr/>
            <p:nvPr/>
          </p:nvSpPr>
          <p:spPr>
            <a:xfrm>
              <a:off x="338136" y="338136"/>
              <a:ext cx="3361629" cy="3361619"/>
            </a:xfrm>
            <a:prstGeom prst="ellipse">
              <a:avLst/>
            </a:prstGeom>
            <a:solidFill>
              <a:srgbClr val="9B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</p:grpSp>
      <p:sp>
        <p:nvSpPr>
          <p:cNvPr id="753" name="某一個特定市場"/>
          <p:cNvSpPr txBox="1"/>
          <p:nvPr/>
        </p:nvSpPr>
        <p:spPr>
          <a:xfrm>
            <a:off x="2572491" y="10215310"/>
            <a:ext cx="3835400" cy="74739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200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某一个特定市场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54" name="總體需求 x 多少% 的市佔率"/>
          <p:cNvSpPr txBox="1"/>
          <p:nvPr/>
        </p:nvSpPr>
        <p:spPr>
          <a:xfrm>
            <a:off x="2252770" y="11326821"/>
            <a:ext cx="4474845" cy="5321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 b="1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总体需求 x 多少% 的市占率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55" name="Shape 4585"/>
          <p:cNvSpPr/>
          <p:nvPr/>
        </p:nvSpPr>
        <p:spPr>
          <a:xfrm>
            <a:off x="8431164" y="7325455"/>
            <a:ext cx="178167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10135"/>
                </a:moveTo>
                <a:cubicBezTo>
                  <a:pt x="2314" y="0"/>
                  <a:pt x="2314" y="0"/>
                  <a:pt x="2314" y="0"/>
                </a:cubicBezTo>
                <a:cubicBezTo>
                  <a:pt x="2314" y="0"/>
                  <a:pt x="1157" y="0"/>
                  <a:pt x="0" y="0"/>
                </a:cubicBezTo>
                <a:cubicBezTo>
                  <a:pt x="0" y="642"/>
                  <a:pt x="0" y="1330"/>
                  <a:pt x="0" y="1330"/>
                </a:cubicBezTo>
                <a:cubicBezTo>
                  <a:pt x="17049" y="10777"/>
                  <a:pt x="17049" y="10777"/>
                  <a:pt x="17049" y="10777"/>
                </a:cubicBezTo>
                <a:cubicBezTo>
                  <a:pt x="0" y="20270"/>
                  <a:pt x="0" y="20270"/>
                  <a:pt x="0" y="20270"/>
                </a:cubicBezTo>
                <a:cubicBezTo>
                  <a:pt x="0" y="20270"/>
                  <a:pt x="0" y="20912"/>
                  <a:pt x="0" y="21600"/>
                </a:cubicBezTo>
                <a:cubicBezTo>
                  <a:pt x="1157" y="21600"/>
                  <a:pt x="2314" y="21600"/>
                  <a:pt x="2314" y="21600"/>
                </a:cubicBezTo>
                <a:cubicBezTo>
                  <a:pt x="20520" y="11465"/>
                  <a:pt x="20520" y="11465"/>
                  <a:pt x="20520" y="11465"/>
                </a:cubicBezTo>
                <a:cubicBezTo>
                  <a:pt x="21600" y="11465"/>
                  <a:pt x="21600" y="10777"/>
                  <a:pt x="21600" y="10777"/>
                </a:cubicBezTo>
                <a:cubicBezTo>
                  <a:pt x="21600" y="10777"/>
                  <a:pt x="21600" y="10135"/>
                  <a:pt x="20520" y="10135"/>
                </a:cubicBezTo>
              </a:path>
            </a:pathLst>
          </a:custGeom>
          <a:solidFill>
            <a:srgbClr val="9B222D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756" name="$ 25"/>
          <p:cNvSpPr txBox="1"/>
          <p:nvPr/>
        </p:nvSpPr>
        <p:spPr>
          <a:xfrm>
            <a:off x="10579358" y="6840951"/>
            <a:ext cx="2948940" cy="15786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12000" b="1" spc="-239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$ 25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57" name="$ 84M"/>
          <p:cNvSpPr txBox="1"/>
          <p:nvPr/>
        </p:nvSpPr>
        <p:spPr>
          <a:xfrm>
            <a:off x="3212889" y="7136543"/>
            <a:ext cx="2554605" cy="9874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7200" b="1" spc="-144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$ 84M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58" name="Shape 4585"/>
          <p:cNvSpPr/>
          <p:nvPr/>
        </p:nvSpPr>
        <p:spPr>
          <a:xfrm>
            <a:off x="15482538" y="7325455"/>
            <a:ext cx="178167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10135"/>
                </a:moveTo>
                <a:cubicBezTo>
                  <a:pt x="2314" y="0"/>
                  <a:pt x="2314" y="0"/>
                  <a:pt x="2314" y="0"/>
                </a:cubicBezTo>
                <a:cubicBezTo>
                  <a:pt x="2314" y="0"/>
                  <a:pt x="1157" y="0"/>
                  <a:pt x="0" y="0"/>
                </a:cubicBezTo>
                <a:cubicBezTo>
                  <a:pt x="0" y="642"/>
                  <a:pt x="0" y="1330"/>
                  <a:pt x="0" y="1330"/>
                </a:cubicBezTo>
                <a:cubicBezTo>
                  <a:pt x="17049" y="10777"/>
                  <a:pt x="17049" y="10777"/>
                  <a:pt x="17049" y="10777"/>
                </a:cubicBezTo>
                <a:cubicBezTo>
                  <a:pt x="0" y="20270"/>
                  <a:pt x="0" y="20270"/>
                  <a:pt x="0" y="20270"/>
                </a:cubicBezTo>
                <a:cubicBezTo>
                  <a:pt x="0" y="20270"/>
                  <a:pt x="0" y="20912"/>
                  <a:pt x="0" y="21600"/>
                </a:cubicBezTo>
                <a:cubicBezTo>
                  <a:pt x="1157" y="21600"/>
                  <a:pt x="2314" y="21600"/>
                  <a:pt x="2314" y="21600"/>
                </a:cubicBezTo>
                <a:cubicBezTo>
                  <a:pt x="20520" y="11465"/>
                  <a:pt x="20520" y="11465"/>
                  <a:pt x="20520" y="11465"/>
                </a:cubicBezTo>
                <a:cubicBezTo>
                  <a:pt x="21600" y="11465"/>
                  <a:pt x="21600" y="10777"/>
                  <a:pt x="21600" y="10777"/>
                </a:cubicBezTo>
                <a:cubicBezTo>
                  <a:pt x="21600" y="10777"/>
                  <a:pt x="21600" y="10135"/>
                  <a:pt x="20520" y="10135"/>
                </a:cubicBezTo>
              </a:path>
            </a:pathLst>
          </a:custGeom>
          <a:solidFill>
            <a:srgbClr val="9B222D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759" name="$ 2.1B"/>
          <p:cNvSpPr txBox="1"/>
          <p:nvPr/>
        </p:nvSpPr>
        <p:spPr>
          <a:xfrm>
            <a:off x="17647840" y="6840951"/>
            <a:ext cx="4413250" cy="15786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12000" b="1" spc="-239">
                <a:solidFill>
                  <a:srgbClr val="9A222E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$ 2.1B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60" name="產品 / 服務價值"/>
          <p:cNvSpPr txBox="1"/>
          <p:nvPr/>
        </p:nvSpPr>
        <p:spPr>
          <a:xfrm>
            <a:off x="10180896" y="10215310"/>
            <a:ext cx="3745865" cy="74739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200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产品 / 服务价值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61" name="來源：$（金額）平均每個產品 / 服務 x 多少% 獲利"/>
          <p:cNvSpPr txBox="1"/>
          <p:nvPr/>
        </p:nvSpPr>
        <p:spPr>
          <a:xfrm>
            <a:off x="7966016" y="11326821"/>
            <a:ext cx="8175625" cy="5321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 b="1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来源：$（金额）平均每个产品 / 服务 x 多少% 获利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62" name="收入"/>
          <p:cNvSpPr txBox="1"/>
          <p:nvPr/>
        </p:nvSpPr>
        <p:spPr>
          <a:xfrm>
            <a:off x="19270265" y="10215310"/>
            <a:ext cx="1168400" cy="74739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200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收入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63" name="預估獲利"/>
          <p:cNvSpPr txBox="1"/>
          <p:nvPr/>
        </p:nvSpPr>
        <p:spPr>
          <a:xfrm>
            <a:off x="19091195" y="11326821"/>
            <a:ext cx="1526540" cy="5321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 b="1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预估获利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群組"/>
          <p:cNvGrpSpPr/>
          <p:nvPr/>
        </p:nvGrpSpPr>
        <p:grpSpPr>
          <a:xfrm>
            <a:off x="-1" y="0"/>
            <a:ext cx="24384002" cy="13716002"/>
            <a:chOff x="0" y="0"/>
            <a:chExt cx="24384001" cy="13716001"/>
          </a:xfrm>
        </p:grpSpPr>
        <p:pic>
          <p:nvPicPr>
            <p:cNvPr id="765" name="cove-waves-sea-ocean.jpg" descr="cove-waves-sea-ocean.jpg"/>
            <p:cNvPicPr>
              <a:picLocks noChangeAspect="1"/>
            </p:cNvPicPr>
            <p:nvPr/>
          </p:nvPicPr>
          <p:blipFill>
            <a:blip r:embed="rId1"/>
            <a:srcRect t="6225" b="6225"/>
            <a:stretch>
              <a:fillRect/>
            </a:stretch>
          </p:blipFill>
          <p:spPr>
            <a:xfrm>
              <a:off x="0" y="0"/>
              <a:ext cx="24384000" cy="1371600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766" name="矩形"/>
            <p:cNvSpPr/>
            <p:nvPr/>
          </p:nvSpPr>
          <p:spPr>
            <a:xfrm>
              <a:off x="-1" y="0"/>
              <a:ext cx="24384003" cy="1371600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048" tIns="22048" rIns="22048" bIns="22048" numCol="1" anchor="ctr">
              <a:noAutofit/>
            </a:bodyPr>
            <a:lstStyle/>
            <a:p>
              <a:pPr algn="ctr" defTabSz="821690">
                <a:lnSpc>
                  <a:spcPct val="100000"/>
                </a:lnSpc>
                <a:spcBef>
                  <a:spcPts val="0"/>
                </a:spcBef>
                <a:defRPr sz="2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800"/>
            </a:p>
          </p:txBody>
        </p:sp>
        <p:sp>
          <p:nvSpPr>
            <p:cNvPr id="767" name="Rectangle 194"/>
            <p:cNvSpPr/>
            <p:nvPr/>
          </p:nvSpPr>
          <p:spPr>
            <a:xfrm>
              <a:off x="0" y="0"/>
              <a:ext cx="24384000" cy="13716002"/>
            </a:xfrm>
            <a:prstGeom prst="rect">
              <a:avLst/>
            </a:prstGeom>
            <a:gradFill flip="none" rotWithShape="1">
              <a:gsLst>
                <a:gs pos="3000">
                  <a:srgbClr val="FFFFFF">
                    <a:alpha val="0"/>
                  </a:srgbClr>
                </a:gs>
                <a:gs pos="58000">
                  <a:srgbClr val="FFFFFF"/>
                </a:gs>
                <a:gs pos="94386">
                  <a:srgbClr val="FFFFFF">
                    <a:alpha val="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</p:grpSp>
      <p:sp>
        <p:nvSpPr>
          <p:cNvPr id="769" name="56,790,500"/>
          <p:cNvSpPr/>
          <p:nvPr/>
        </p:nvSpPr>
        <p:spPr>
          <a:xfrm>
            <a:off x="11125412" y="5326379"/>
            <a:ext cx="11396980" cy="273812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1828165">
              <a:lnSpc>
                <a:spcPct val="100000"/>
              </a:lnSpc>
              <a:spcBef>
                <a:spcPts val="0"/>
              </a:spcBef>
              <a:defRPr sz="17200" spc="298">
                <a:solidFill>
                  <a:srgbClr val="2E2E35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56,790,500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70" name="這裡寫您希望募得的金額"/>
          <p:cNvSpPr/>
          <p:nvPr/>
        </p:nvSpPr>
        <p:spPr>
          <a:xfrm>
            <a:off x="13889498" y="8382515"/>
            <a:ext cx="4281170" cy="55308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1828165">
              <a:lnSpc>
                <a:spcPct val="100000"/>
              </a:lnSpc>
              <a:spcBef>
                <a:spcPts val="0"/>
              </a:spcBef>
              <a:defRPr sz="3000">
                <a:solidFill>
                  <a:srgbClr val="2E2E35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这里写您希望</a:t>
            </a:r>
            <a:r>
              <a:rPr lang="zh-CN">
                <a:latin typeface="Arial" panose="020B0604020202020204" pitchFamily="34" charset="0"/>
                <a:ea typeface="汉仪旗黑-55简" panose="00020600040101010101" charset="-122"/>
              </a:rPr>
              <a:t>获得</a:t>
            </a: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的金额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71" name="形狀"/>
          <p:cNvSpPr/>
          <p:nvPr/>
        </p:nvSpPr>
        <p:spPr>
          <a:xfrm>
            <a:off x="3126323" y="4618582"/>
            <a:ext cx="5474122" cy="4478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rgbClr val="9A222E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4800"/>
          </a:p>
        </p:txBody>
      </p:sp>
      <p:sp>
        <p:nvSpPr>
          <p:cNvPr id="772" name="矩形"/>
          <p:cNvSpPr/>
          <p:nvPr/>
        </p:nvSpPr>
        <p:spPr>
          <a:xfrm>
            <a:off x="9791364" y="5596663"/>
            <a:ext cx="133816" cy="3053318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165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800"/>
          </a:p>
        </p:txBody>
      </p:sp>
      <p:sp>
        <p:nvSpPr>
          <p:cNvPr id="773" name="募資金額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 defTabSz="2096770">
              <a:defRPr sz="7310" spc="-146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 lang="zh-CN">
                <a:latin typeface="Arial" panose="020B0604020202020204" pitchFamily="34" charset="0"/>
                <a:ea typeface="汉仪旗黑-55简" panose="00020600040101010101" charset="-122"/>
              </a:rPr>
              <a:t>融资</a:t>
            </a: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金额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777" name="群組"/>
          <p:cNvGrpSpPr/>
          <p:nvPr/>
        </p:nvGrpSpPr>
        <p:grpSpPr>
          <a:xfrm>
            <a:off x="24135108" y="12341133"/>
            <a:ext cx="248893" cy="1374867"/>
            <a:chOff x="0" y="0"/>
            <a:chExt cx="248892" cy="1374865"/>
          </a:xfrm>
        </p:grpSpPr>
        <p:sp>
          <p:nvSpPr>
            <p:cNvPr id="774" name="正方形"/>
            <p:cNvSpPr/>
            <p:nvPr/>
          </p:nvSpPr>
          <p:spPr>
            <a:xfrm rot="10800000" flipH="1">
              <a:off x="0" y="0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775" name="正方形"/>
            <p:cNvSpPr/>
            <p:nvPr/>
          </p:nvSpPr>
          <p:spPr>
            <a:xfrm rot="10800000" flipH="1">
              <a:off x="0" y="560433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776" name="正方形"/>
            <p:cNvSpPr/>
            <p:nvPr/>
          </p:nvSpPr>
          <p:spPr>
            <a:xfrm rot="10800000" flipH="1">
              <a:off x="0" y="1120865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財務預估 / 年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2096770">
              <a:defRPr sz="7310" spc="-146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财务预估 / 年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80" name="預估利潤率"/>
          <p:cNvSpPr/>
          <p:nvPr/>
        </p:nvSpPr>
        <p:spPr>
          <a:xfrm>
            <a:off x="11864542" y="4579841"/>
            <a:ext cx="1741170" cy="49149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26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预估利润率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81" name="預估銷售收入"/>
          <p:cNvSpPr/>
          <p:nvPr/>
        </p:nvSpPr>
        <p:spPr>
          <a:xfrm>
            <a:off x="2924805" y="4579841"/>
            <a:ext cx="2071370" cy="49149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26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预估销售收入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82" name="預估銷售利潤"/>
          <p:cNvSpPr/>
          <p:nvPr/>
        </p:nvSpPr>
        <p:spPr>
          <a:xfrm>
            <a:off x="17399767" y="4579841"/>
            <a:ext cx="2071370" cy="49149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26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预估销售利润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83" name="78%"/>
          <p:cNvSpPr/>
          <p:nvPr/>
        </p:nvSpPr>
        <p:spPr>
          <a:xfrm>
            <a:off x="11864542" y="3133629"/>
            <a:ext cx="2241550" cy="129222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8400" spc="28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78%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84" name="56,790,500"/>
          <p:cNvSpPr/>
          <p:nvPr/>
        </p:nvSpPr>
        <p:spPr>
          <a:xfrm>
            <a:off x="2924805" y="3133629"/>
            <a:ext cx="5693410" cy="129222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8400" spc="28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56,790,500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85" name="790,500"/>
          <p:cNvSpPr/>
          <p:nvPr/>
        </p:nvSpPr>
        <p:spPr>
          <a:xfrm>
            <a:off x="17399767" y="3133629"/>
            <a:ext cx="4104005" cy="129222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8400" spc="28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790,500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86" name="線條"/>
          <p:cNvSpPr/>
          <p:nvPr/>
        </p:nvSpPr>
        <p:spPr>
          <a:xfrm flipV="1">
            <a:off x="10072913" y="3624337"/>
            <a:ext cx="1" cy="1193987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787" name="線條"/>
          <p:cNvSpPr/>
          <p:nvPr/>
        </p:nvSpPr>
        <p:spPr>
          <a:xfrm flipV="1">
            <a:off x="15924088" y="3624338"/>
            <a:ext cx="1" cy="1193986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graphicFrame>
        <p:nvGraphicFramePr>
          <p:cNvPr id="788" name="2D 圓餅圖"/>
          <p:cNvGraphicFramePr/>
          <p:nvPr/>
        </p:nvGraphicFramePr>
        <p:xfrm>
          <a:off x="2410100" y="5854041"/>
          <a:ext cx="8772366" cy="877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89" name="重要里程碑完成3"/>
          <p:cNvSpPr/>
          <p:nvPr/>
        </p:nvSpPr>
        <p:spPr>
          <a:xfrm>
            <a:off x="14282261" y="11912264"/>
            <a:ext cx="5864013" cy="58356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3200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重要里程碑完成3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90" name="形狀"/>
          <p:cNvSpPr/>
          <p:nvPr/>
        </p:nvSpPr>
        <p:spPr>
          <a:xfrm>
            <a:off x="13469649" y="12002506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9A222D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49494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4800"/>
          </a:p>
        </p:txBody>
      </p:sp>
      <p:sp>
        <p:nvSpPr>
          <p:cNvPr id="791" name="重要里程碑完成1"/>
          <p:cNvSpPr/>
          <p:nvPr/>
        </p:nvSpPr>
        <p:spPr>
          <a:xfrm>
            <a:off x="14269439" y="10006951"/>
            <a:ext cx="3161030" cy="5835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3200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重要里程碑完成1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92" name="形狀"/>
          <p:cNvSpPr/>
          <p:nvPr/>
        </p:nvSpPr>
        <p:spPr>
          <a:xfrm>
            <a:off x="13469649" y="10084494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9A222D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49494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4800"/>
          </a:p>
        </p:txBody>
      </p:sp>
      <p:sp>
        <p:nvSpPr>
          <p:cNvPr id="793" name="重要里程碑完成2"/>
          <p:cNvSpPr/>
          <p:nvPr/>
        </p:nvSpPr>
        <p:spPr>
          <a:xfrm>
            <a:off x="14269437" y="10978658"/>
            <a:ext cx="5864013" cy="58356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3200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重要里程碑完成2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794" name="形狀"/>
          <p:cNvSpPr/>
          <p:nvPr/>
        </p:nvSpPr>
        <p:spPr>
          <a:xfrm>
            <a:off x="13469649" y="11043501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9A222D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49494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4800"/>
          </a:p>
        </p:txBody>
      </p:sp>
      <p:sp>
        <p:nvSpPr>
          <p:cNvPr id="795" name="這裡寫因為怎樣的前因後果，有下面的里程碑，也會有上面的利潤。亦可，左邊的資料怎樣，所以有下面的里程碑。"/>
          <p:cNvSpPr txBox="1"/>
          <p:nvPr/>
        </p:nvSpPr>
        <p:spPr>
          <a:xfrm>
            <a:off x="13469649" y="7426297"/>
            <a:ext cx="7962814" cy="236984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algn="just">
              <a:lnSpc>
                <a:spcPct val="100000"/>
              </a:lnSpc>
              <a:spcBef>
                <a:spcPts val="0"/>
              </a:spcBef>
              <a:defRPr sz="3200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这里写因为怎样的前因后果，有下面的里程碑，也会有上面的利润。亦可，左边的资料怎样，所以有下面的里程碑。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Picture 115" descr="Picture 115"/>
          <p:cNvPicPr>
            <a:picLocks noChangeAspect="1"/>
          </p:cNvPicPr>
          <p:nvPr/>
        </p:nvPicPr>
        <p:blipFill>
          <a:blip r:embed="rId1"/>
          <a:srcRect l="33184" t="31726" r="2723" b="4182"/>
          <a:stretch>
            <a:fillRect/>
          </a:stretch>
        </p:blipFill>
        <p:spPr>
          <a:xfrm flipH="1">
            <a:off x="0" y="0"/>
            <a:ext cx="24383999" cy="1371599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98" name="Rectangle 146"/>
          <p:cNvSpPr/>
          <p:nvPr/>
        </p:nvSpPr>
        <p:spPr>
          <a:xfrm flipH="1">
            <a:off x="0" y="-1"/>
            <a:ext cx="24384000" cy="13716001"/>
          </a:xfrm>
          <a:prstGeom prst="rect">
            <a:avLst/>
          </a:prstGeom>
          <a:solidFill>
            <a:srgbClr val="FFFFFF">
              <a:alpha val="76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4800"/>
          </a:p>
        </p:txBody>
      </p:sp>
      <p:sp>
        <p:nvSpPr>
          <p:cNvPr id="799" name="矩形"/>
          <p:cNvSpPr/>
          <p:nvPr/>
        </p:nvSpPr>
        <p:spPr>
          <a:xfrm>
            <a:off x="6200769" y="4448849"/>
            <a:ext cx="18196748" cy="9317410"/>
          </a:xfrm>
          <a:prstGeom prst="rect">
            <a:avLst/>
          </a:prstGeom>
          <a:solidFill>
            <a:srgbClr val="9A222E">
              <a:alpha val="80000"/>
            </a:srgbClr>
          </a:solidFill>
          <a:ln w="12700">
            <a:miter lim="400000"/>
          </a:ln>
        </p:spPr>
        <p:txBody>
          <a:bodyPr lIns="82987" tIns="82987" rIns="82987" bIns="82987" anchor="ctr"/>
          <a:lstStyle/>
          <a:p>
            <a:pPr defTabSz="825500">
              <a:lnSpc>
                <a:spcPct val="170000"/>
              </a:lnSpc>
              <a:spcBef>
                <a:spcPts val="0"/>
              </a:spcBef>
              <a:defRPr sz="1800">
                <a:solidFill>
                  <a:srgbClr val="A7A7A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800"/>
          </a:p>
        </p:txBody>
      </p:sp>
      <p:sp>
        <p:nvSpPr>
          <p:cNvPr id="800" name="未來一年到三年…"/>
          <p:cNvSpPr txBox="1">
            <a:spLocks noGrp="1"/>
          </p:cNvSpPr>
          <p:nvPr>
            <p:ph type="title"/>
          </p:nvPr>
        </p:nvSpPr>
        <p:spPr>
          <a:xfrm>
            <a:off x="781732" y="1702233"/>
            <a:ext cx="12980407" cy="2520940"/>
          </a:xfrm>
          <a:prstGeom prst="rect">
            <a:avLst/>
          </a:prstGeom>
        </p:spPr>
        <p:txBody>
          <a:bodyPr/>
          <a:lstStyle/>
          <a:p>
            <a:pPr defTabSz="2096770">
              <a:defRPr sz="7310" spc="-146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dirty="0" err="1">
                <a:latin typeface="Arial" panose="020B0604020202020204" pitchFamily="34" charset="0"/>
                <a:ea typeface="汉仪旗黑-55简" panose="00020600040101010101" charset="-122"/>
              </a:rPr>
              <a:t>未来一年到三年</a:t>
            </a:r>
            <a:endParaRPr dirty="0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defTabSz="2096770">
              <a:defRPr sz="7310" spc="-146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dirty="0" err="1">
                <a:latin typeface="Arial" panose="020B0604020202020204" pitchFamily="34" charset="0"/>
                <a:ea typeface="汉仪旗黑-55简" panose="00020600040101010101" charset="-122"/>
              </a:rPr>
              <a:t>的关键指标以及要如何使用资金</a:t>
            </a:r>
            <a:endParaRPr dirty="0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aphicFrame>
        <p:nvGraphicFramePr>
          <p:cNvPr id="801" name="表格"/>
          <p:cNvGraphicFramePr/>
          <p:nvPr/>
        </p:nvGraphicFramePr>
        <p:xfrm>
          <a:off x="6844934" y="5697820"/>
          <a:ext cx="16908573" cy="7956039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3492896"/>
                <a:gridCol w="2677522"/>
                <a:gridCol w="2686717"/>
                <a:gridCol w="2687268"/>
                <a:gridCol w="2682085"/>
                <a:gridCol w="2682085"/>
              </a:tblGrid>
              <a:tr h="1136577">
                <a:tc>
                  <a:txBody>
                    <a:bodyPr/>
                    <a:lstStyle/>
                    <a:p>
                      <a:pPr defTabSz="1791335"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Today</a:t>
                      </a:r>
                      <a:endParaRPr sz="30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Q3</a:t>
                      </a:r>
                      <a:endParaRPr sz="30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Q4</a:t>
                      </a:r>
                      <a:endParaRPr sz="30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Q1</a:t>
                      </a:r>
                      <a:endParaRPr sz="30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Q2</a:t>
                      </a:r>
                      <a:endParaRPr sz="30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Q3</a:t>
                      </a:r>
                      <a:endParaRPr sz="30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136577">
                <a:tc>
                  <a:txBody>
                    <a:bodyPr/>
                    <a:lstStyle/>
                    <a:p>
                      <a:pPr algn="l" defTabSz="1791335">
                        <a:defRPr b="0"/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新的平台</a:t>
                      </a:r>
                      <a:endParaRPr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a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sz="2200">
                          <a:solidFill>
                            <a:srgbClr val="FFFFFF"/>
                          </a:solidFill>
                          <a:latin typeface="Noto Serif CJK TC"/>
                          <a:ea typeface="Noto Serif CJK TC"/>
                          <a:cs typeface="Noto Serif CJK TC"/>
                          <a:sym typeface="Noto Serif CJK TC"/>
                        </a:defRPr>
                      </a:pPr>
                      <a:endParaRPr>
                        <a:ea typeface="汉仪旗黑-55简" panose="00020600040101010101" charset="-122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sz="2200">
                          <a:solidFill>
                            <a:srgbClr val="FFFFFF"/>
                          </a:solidFill>
                          <a:latin typeface="Noto Serif CJK TC"/>
                          <a:ea typeface="Noto Serif CJK TC"/>
                          <a:cs typeface="Noto Serif CJK TC"/>
                          <a:sym typeface="Noto Serif CJK TC"/>
                        </a:defRPr>
                      </a:pPr>
                      <a:endParaRPr>
                        <a:ea typeface="汉仪旗黑-55简" panose="00020600040101010101" charset="-122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b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c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136577">
                <a:tc>
                  <a:txBody>
                    <a:bodyPr/>
                    <a:lstStyle/>
                    <a:p>
                      <a:pPr algn="l" defTabSz="1791335">
                        <a:defRPr b="0"/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整合的策略合作伙伴</a:t>
                      </a:r>
                      <a:endParaRPr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a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b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c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sz="2200">
                          <a:solidFill>
                            <a:srgbClr val="FFFFFF"/>
                          </a:solidFill>
                          <a:latin typeface="Noto Serif CJK TC"/>
                          <a:ea typeface="Noto Serif CJK TC"/>
                          <a:cs typeface="Noto Serif CJK TC"/>
                          <a:sym typeface="Noto Serif CJK TC"/>
                        </a:defRPr>
                      </a:pPr>
                      <a:endParaRPr>
                        <a:ea typeface="汉仪旗黑-55简" panose="00020600040101010101" charset="-122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d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136577">
                <a:tc>
                  <a:txBody>
                    <a:bodyPr/>
                    <a:lstStyle/>
                    <a:p>
                      <a:pPr algn="l" defTabSz="1791335">
                        <a:defRPr b="0"/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新的通路开发</a:t>
                      </a:r>
                      <a:endParaRPr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sz="2200">
                          <a:solidFill>
                            <a:srgbClr val="FFFFFF"/>
                          </a:solidFill>
                          <a:latin typeface="Noto Serif CJK TC"/>
                          <a:ea typeface="Noto Serif CJK TC"/>
                          <a:cs typeface="Noto Serif CJK TC"/>
                          <a:sym typeface="Noto Serif CJK TC"/>
                        </a:defRPr>
                      </a:pPr>
                      <a:endParaRPr>
                        <a:ea typeface="汉仪旗黑-55简" panose="00020600040101010101" charset="-122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a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sz="2200">
                          <a:solidFill>
                            <a:srgbClr val="FFFFFF"/>
                          </a:solidFill>
                          <a:latin typeface="Noto Serif CJK TC"/>
                          <a:ea typeface="Noto Serif CJK TC"/>
                          <a:cs typeface="Noto Serif CJK TC"/>
                          <a:sym typeface="Noto Serif CJK TC"/>
                        </a:defRPr>
                      </a:pPr>
                      <a:endParaRPr>
                        <a:ea typeface="汉仪旗黑-55简" panose="00020600040101010101" charset="-122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b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c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136577">
                <a:tc>
                  <a:txBody>
                    <a:bodyPr/>
                    <a:lstStyle/>
                    <a:p>
                      <a:pPr algn="l" defTabSz="1791335">
                        <a:defRPr b="0"/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关键指标 a</a:t>
                      </a:r>
                      <a:endParaRPr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a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b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c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d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sz="2200">
                          <a:solidFill>
                            <a:srgbClr val="FFFFFF"/>
                          </a:solidFill>
                          <a:latin typeface="Noto Serif CJK TC"/>
                          <a:ea typeface="Noto Serif CJK TC"/>
                          <a:cs typeface="Noto Serif CJK TC"/>
                          <a:sym typeface="Noto Serif CJK TC"/>
                        </a:defRPr>
                      </a:pPr>
                      <a:endParaRPr>
                        <a:ea typeface="汉仪旗黑-55简" panose="00020600040101010101" charset="-122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136577">
                <a:tc>
                  <a:txBody>
                    <a:bodyPr/>
                    <a:lstStyle/>
                    <a:p>
                      <a:pPr algn="l" defTabSz="1791335">
                        <a:defRPr b="0"/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关键指标 b</a:t>
                      </a:r>
                      <a:endParaRPr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a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关键策略行动 b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sz="2200">
                          <a:solidFill>
                            <a:srgbClr val="FFFFFF"/>
                          </a:solidFill>
                          <a:latin typeface="Noto Serif CJK TC"/>
                          <a:ea typeface="Noto Serif CJK TC"/>
                          <a:cs typeface="Noto Serif CJK TC"/>
                          <a:sym typeface="Noto Serif CJK TC"/>
                        </a:defRPr>
                      </a:pPr>
                      <a:endParaRPr>
                        <a:ea typeface="汉仪旗黑-55简" panose="00020600040101010101" charset="-122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sz="2200">
                          <a:solidFill>
                            <a:srgbClr val="FFFFFF"/>
                          </a:solidFill>
                          <a:latin typeface="Noto Serif CJK TC"/>
                          <a:ea typeface="Noto Serif CJK TC"/>
                          <a:cs typeface="Noto Serif CJK TC"/>
                          <a:sym typeface="Noto Serif CJK TC"/>
                        </a:defRPr>
                      </a:pPr>
                      <a:endParaRPr>
                        <a:ea typeface="汉仪旗黑-55简" panose="00020600040101010101" charset="-122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>
                        <a:defRPr sz="2200">
                          <a:solidFill>
                            <a:srgbClr val="FFFFFF"/>
                          </a:solidFill>
                          <a:latin typeface="Noto Serif CJK TC"/>
                          <a:ea typeface="Noto Serif CJK TC"/>
                          <a:cs typeface="Noto Serif CJK TC"/>
                          <a:sym typeface="Noto Serif CJK TC"/>
                        </a:defRPr>
                      </a:pPr>
                      <a:endParaRPr>
                        <a:ea typeface="汉仪旗黑-55简" panose="00020600040101010101" charset="-122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136577">
                <a:tc>
                  <a:txBody>
                    <a:bodyPr/>
                    <a:lstStyle/>
                    <a:p>
                      <a:pPr algn="l" defTabSz="1791335">
                        <a:defRPr b="0"/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预算</a:t>
                      </a:r>
                      <a:endParaRPr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$567,900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$567,900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$567,900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$567,900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791335"/>
                      <a:r>
                        <a:rPr sz="22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旗黑-55简" panose="00020600040101010101" charset="-122"/>
                          <a:cs typeface="Noto Serif CJK TC"/>
                          <a:sym typeface="Noto Serif CJK TC"/>
                        </a:rPr>
                        <a:t>$567,900</a:t>
                      </a:r>
                      <a:endParaRPr sz="22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旗黑-55简" panose="00020600040101010101" charset="-122"/>
                        <a:cs typeface="Noto Serif CJK TC"/>
                        <a:sym typeface="Noto Serif CJK TC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802" name="矩形"/>
          <p:cNvSpPr/>
          <p:nvPr/>
        </p:nvSpPr>
        <p:spPr>
          <a:xfrm>
            <a:off x="-1" y="1438309"/>
            <a:ext cx="309866" cy="2131380"/>
          </a:xfrm>
          <a:prstGeom prst="rect">
            <a:avLst/>
          </a:prstGeom>
          <a:solidFill>
            <a:srgbClr val="9A22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803" name="圓形"/>
          <p:cNvSpPr/>
          <p:nvPr/>
        </p:nvSpPr>
        <p:spPr>
          <a:xfrm>
            <a:off x="11334801" y="4968254"/>
            <a:ext cx="602424" cy="602424"/>
          </a:xfrm>
          <a:prstGeom prst="ellipse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804" name="圓形"/>
          <p:cNvSpPr/>
          <p:nvPr/>
        </p:nvSpPr>
        <p:spPr>
          <a:xfrm>
            <a:off x="14035310" y="4968254"/>
            <a:ext cx="602424" cy="602424"/>
          </a:xfrm>
          <a:prstGeom prst="ellipse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805" name="圓形"/>
          <p:cNvSpPr/>
          <p:nvPr/>
        </p:nvSpPr>
        <p:spPr>
          <a:xfrm>
            <a:off x="16735818" y="4968254"/>
            <a:ext cx="602424" cy="602424"/>
          </a:xfrm>
          <a:prstGeom prst="ellipse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806" name="圓形"/>
          <p:cNvSpPr/>
          <p:nvPr/>
        </p:nvSpPr>
        <p:spPr>
          <a:xfrm>
            <a:off x="19436326" y="4968254"/>
            <a:ext cx="602424" cy="602424"/>
          </a:xfrm>
          <a:prstGeom prst="ellipse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807" name="圓形"/>
          <p:cNvSpPr/>
          <p:nvPr/>
        </p:nvSpPr>
        <p:spPr>
          <a:xfrm>
            <a:off x="22136834" y="4968254"/>
            <a:ext cx="602424" cy="602424"/>
          </a:xfrm>
          <a:prstGeom prst="ellipse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808" name="圓形"/>
          <p:cNvSpPr/>
          <p:nvPr/>
        </p:nvSpPr>
        <p:spPr>
          <a:xfrm>
            <a:off x="8369537" y="4968254"/>
            <a:ext cx="602424" cy="602424"/>
          </a:xfrm>
          <a:prstGeom prst="ellipse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809" name="線條"/>
          <p:cNvSpPr/>
          <p:nvPr/>
        </p:nvSpPr>
        <p:spPr>
          <a:xfrm flipH="1" flipV="1">
            <a:off x="8689339" y="5269465"/>
            <a:ext cx="15174734" cy="1"/>
          </a:xfrm>
          <a:prstGeom prst="line">
            <a:avLst/>
          </a:prstGeom>
          <a:ln w="50800">
            <a:solidFill>
              <a:srgbClr val="EBEBEB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waves-sea-ocean.jpg" descr="waves-sea-ocean.jpg"/>
          <p:cNvPicPr>
            <a:picLocks noChangeAspect="1"/>
          </p:cNvPicPr>
          <p:nvPr/>
        </p:nvPicPr>
        <p:blipFill>
          <a:blip r:embed="rId1"/>
          <a:srcRect t="7825" b="7825"/>
          <a:stretch>
            <a:fillRect/>
          </a:stretch>
        </p:blipFill>
        <p:spPr>
          <a:xfrm>
            <a:off x="-1" y="0"/>
            <a:ext cx="24384003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12" name="矩形"/>
          <p:cNvSpPr/>
          <p:nvPr/>
        </p:nvSpPr>
        <p:spPr>
          <a:xfrm>
            <a:off x="-1" y="0"/>
            <a:ext cx="24384002" cy="13716001"/>
          </a:xfrm>
          <a:prstGeom prst="rect">
            <a:avLst/>
          </a:prstGeom>
          <a:gradFill>
            <a:gsLst>
              <a:gs pos="0">
                <a:srgbClr val="FFFFFF"/>
              </a:gs>
              <a:gs pos="39648">
                <a:srgbClr val="FFFFF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22048" tIns="22048" rIns="22048" bIns="22048" anchor="ctr"/>
          <a:lstStyle/>
          <a:p>
            <a:pPr algn="ctr" defTabSz="82169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800"/>
          </a:p>
        </p:txBody>
      </p:sp>
      <p:sp>
        <p:nvSpPr>
          <p:cNvPr id="813" name="這裡寫您需要聽眾為您做的事"/>
          <p:cNvSpPr txBox="1">
            <a:spLocks noGrp="1"/>
          </p:cNvSpPr>
          <p:nvPr>
            <p:ph type="ctrTitle"/>
          </p:nvPr>
        </p:nvSpPr>
        <p:spPr>
          <a:xfrm>
            <a:off x="1206496" y="696317"/>
            <a:ext cx="21971004" cy="4648201"/>
          </a:xfrm>
          <a:prstGeom prst="rect">
            <a:avLst/>
          </a:prstGeom>
        </p:spPr>
        <p:txBody>
          <a:bodyPr/>
          <a:lstStyle>
            <a:lvl1pPr>
              <a:defRPr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这里写您需要听众为您做的事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814" name="這裡把您的需求寫出來…"/>
          <p:cNvSpPr txBox="1">
            <a:spLocks noGrp="1"/>
          </p:cNvSpPr>
          <p:nvPr>
            <p:ph type="subTitle" sz="half" idx="1"/>
          </p:nvPr>
        </p:nvSpPr>
        <p:spPr>
          <a:xfrm>
            <a:off x="1201342" y="5344517"/>
            <a:ext cx="21971001" cy="3757349"/>
          </a:xfrm>
          <a:prstGeom prst="rect">
            <a:avLst/>
          </a:prstGeom>
        </p:spPr>
        <p:txBody>
          <a:bodyPr/>
          <a:lstStyle/>
          <a:p>
            <a:pPr lvl="1" defTabSz="759460">
              <a:defRPr sz="506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这里把您的需求写出来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lvl="1" defTabSz="759460">
              <a:defRPr sz="506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1.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lvl="1" defTabSz="759460">
              <a:defRPr sz="506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2.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lvl="1" defTabSz="759460">
              <a:defRPr sz="506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3.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817" name="Group 45"/>
          <p:cNvGrpSpPr/>
          <p:nvPr/>
        </p:nvGrpSpPr>
        <p:grpSpPr>
          <a:xfrm>
            <a:off x="24121744" y="-1"/>
            <a:ext cx="262256" cy="11968364"/>
            <a:chOff x="0" y="0"/>
            <a:chExt cx="262254" cy="11968362"/>
          </a:xfrm>
        </p:grpSpPr>
        <p:sp>
          <p:nvSpPr>
            <p:cNvPr id="815" name="Rectangle 14"/>
            <p:cNvSpPr/>
            <p:nvPr/>
          </p:nvSpPr>
          <p:spPr>
            <a:xfrm>
              <a:off x="0" y="-1"/>
              <a:ext cx="262255" cy="7796126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FFFFFF"/>
                  </a:solidFill>
                  <a:latin typeface="Calibri Light" panose="020F0302020204030204"/>
                  <a:ea typeface="Calibri Light" panose="020F0302020204030204"/>
                  <a:cs typeface="Calibri Light" panose="020F0302020204030204"/>
                  <a:sym typeface="Calibri Light" panose="020F0302020204030204"/>
                </a:defRPr>
              </a:pPr>
              <a:endParaRPr sz="4800"/>
            </a:p>
          </p:txBody>
        </p:sp>
        <p:sp>
          <p:nvSpPr>
            <p:cNvPr id="816" name="Rectangle 15"/>
            <p:cNvSpPr/>
            <p:nvPr/>
          </p:nvSpPr>
          <p:spPr>
            <a:xfrm>
              <a:off x="0" y="8296792"/>
              <a:ext cx="262255" cy="3671571"/>
            </a:xfrm>
            <a:prstGeom prst="rect">
              <a:avLst/>
            </a:prstGeom>
            <a:solidFill>
              <a:srgbClr val="98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FFFFFF"/>
                  </a:solidFill>
                  <a:latin typeface="Calibri Light" panose="020F0302020204030204"/>
                  <a:ea typeface="Calibri Light" panose="020F0302020204030204"/>
                  <a:cs typeface="Calibri Light" panose="020F0302020204030204"/>
                  <a:sym typeface="Calibri Light" panose="020F0302020204030204"/>
                </a:defRPr>
              </a:pPr>
              <a:endParaRPr sz="4800"/>
            </a:p>
          </p:txBody>
        </p:sp>
      </p:grpSp>
      <p:grpSp>
        <p:nvGrpSpPr>
          <p:cNvPr id="820" name="群組"/>
          <p:cNvGrpSpPr/>
          <p:nvPr/>
        </p:nvGrpSpPr>
        <p:grpSpPr>
          <a:xfrm>
            <a:off x="1411699" y="12605828"/>
            <a:ext cx="3458479" cy="532130"/>
            <a:chOff x="0" y="38736"/>
            <a:chExt cx="3458478" cy="532129"/>
          </a:xfrm>
        </p:grpSpPr>
        <p:sp>
          <p:nvSpPr>
            <p:cNvPr id="818" name="形狀"/>
            <p:cNvSpPr/>
            <p:nvPr/>
          </p:nvSpPr>
          <p:spPr>
            <a:xfrm>
              <a:off x="0" y="69407"/>
              <a:ext cx="584143" cy="47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595" extrusionOk="0">
                  <a:moveTo>
                    <a:pt x="10632" y="0"/>
                  </a:moveTo>
                  <a:cubicBezTo>
                    <a:pt x="9463" y="0"/>
                    <a:pt x="8296" y="564"/>
                    <a:pt x="7404" y="1687"/>
                  </a:cubicBezTo>
                  <a:cubicBezTo>
                    <a:pt x="6184" y="3224"/>
                    <a:pt x="5819" y="5409"/>
                    <a:pt x="6269" y="7359"/>
                  </a:cubicBezTo>
                  <a:cubicBezTo>
                    <a:pt x="6624" y="8197"/>
                    <a:pt x="7002" y="9014"/>
                    <a:pt x="7404" y="9817"/>
                  </a:cubicBezTo>
                  <a:cubicBezTo>
                    <a:pt x="8358" y="11724"/>
                    <a:pt x="9437" y="13523"/>
                    <a:pt x="10632" y="15200"/>
                  </a:cubicBezTo>
                  <a:cubicBezTo>
                    <a:pt x="11826" y="13523"/>
                    <a:pt x="12906" y="11724"/>
                    <a:pt x="13859" y="9817"/>
                  </a:cubicBezTo>
                  <a:cubicBezTo>
                    <a:pt x="14261" y="9014"/>
                    <a:pt x="14639" y="8197"/>
                    <a:pt x="14994" y="7359"/>
                  </a:cubicBezTo>
                  <a:cubicBezTo>
                    <a:pt x="15444" y="5409"/>
                    <a:pt x="15079" y="3224"/>
                    <a:pt x="13859" y="1687"/>
                  </a:cubicBezTo>
                  <a:cubicBezTo>
                    <a:pt x="12967" y="564"/>
                    <a:pt x="11800" y="0"/>
                    <a:pt x="10632" y="0"/>
                  </a:cubicBezTo>
                  <a:close/>
                  <a:moveTo>
                    <a:pt x="10632" y="3005"/>
                  </a:moveTo>
                  <a:cubicBezTo>
                    <a:pt x="11189" y="3005"/>
                    <a:pt x="11750" y="3289"/>
                    <a:pt x="12175" y="3824"/>
                  </a:cubicBezTo>
                  <a:cubicBezTo>
                    <a:pt x="13026" y="4895"/>
                    <a:pt x="13026" y="6625"/>
                    <a:pt x="12175" y="7696"/>
                  </a:cubicBezTo>
                  <a:cubicBezTo>
                    <a:pt x="11325" y="8767"/>
                    <a:pt x="9951" y="8767"/>
                    <a:pt x="9101" y="7696"/>
                  </a:cubicBezTo>
                  <a:cubicBezTo>
                    <a:pt x="8250" y="6625"/>
                    <a:pt x="8250" y="4895"/>
                    <a:pt x="9101" y="3824"/>
                  </a:cubicBezTo>
                  <a:cubicBezTo>
                    <a:pt x="9526" y="3289"/>
                    <a:pt x="10074" y="3005"/>
                    <a:pt x="10632" y="3005"/>
                  </a:cubicBezTo>
                  <a:close/>
                  <a:moveTo>
                    <a:pt x="4700" y="11826"/>
                  </a:moveTo>
                  <a:cubicBezTo>
                    <a:pt x="4306" y="11826"/>
                    <a:pt x="4007" y="11837"/>
                    <a:pt x="3756" y="11858"/>
                  </a:cubicBezTo>
                  <a:cubicBezTo>
                    <a:pt x="3501" y="11879"/>
                    <a:pt x="3294" y="11917"/>
                    <a:pt x="3080" y="12002"/>
                  </a:cubicBezTo>
                  <a:cubicBezTo>
                    <a:pt x="2845" y="12110"/>
                    <a:pt x="2639" y="12284"/>
                    <a:pt x="2467" y="12501"/>
                  </a:cubicBezTo>
                  <a:cubicBezTo>
                    <a:pt x="2295" y="12717"/>
                    <a:pt x="2157" y="12977"/>
                    <a:pt x="2072" y="13272"/>
                  </a:cubicBezTo>
                  <a:lnTo>
                    <a:pt x="133" y="18092"/>
                  </a:lnTo>
                  <a:cubicBezTo>
                    <a:pt x="-162" y="19085"/>
                    <a:pt x="41" y="20211"/>
                    <a:pt x="656" y="20936"/>
                  </a:cubicBezTo>
                  <a:cubicBezTo>
                    <a:pt x="835" y="21147"/>
                    <a:pt x="1040" y="21303"/>
                    <a:pt x="1268" y="21418"/>
                  </a:cubicBezTo>
                  <a:cubicBezTo>
                    <a:pt x="1482" y="21503"/>
                    <a:pt x="1691" y="21557"/>
                    <a:pt x="1944" y="21579"/>
                  </a:cubicBezTo>
                  <a:cubicBezTo>
                    <a:pt x="2198" y="21600"/>
                    <a:pt x="2492" y="21595"/>
                    <a:pt x="2888" y="21595"/>
                  </a:cubicBezTo>
                  <a:lnTo>
                    <a:pt x="7213" y="21595"/>
                  </a:lnTo>
                  <a:lnTo>
                    <a:pt x="14050" y="21595"/>
                  </a:lnTo>
                  <a:lnTo>
                    <a:pt x="18375" y="21595"/>
                  </a:lnTo>
                  <a:cubicBezTo>
                    <a:pt x="18772" y="21595"/>
                    <a:pt x="19066" y="21600"/>
                    <a:pt x="19319" y="21579"/>
                  </a:cubicBezTo>
                  <a:cubicBezTo>
                    <a:pt x="19572" y="21557"/>
                    <a:pt x="19781" y="21503"/>
                    <a:pt x="19995" y="21418"/>
                  </a:cubicBezTo>
                  <a:cubicBezTo>
                    <a:pt x="20223" y="21303"/>
                    <a:pt x="20428" y="21147"/>
                    <a:pt x="20607" y="20936"/>
                  </a:cubicBezTo>
                  <a:cubicBezTo>
                    <a:pt x="21222" y="20211"/>
                    <a:pt x="21438" y="19085"/>
                    <a:pt x="21143" y="18092"/>
                  </a:cubicBezTo>
                  <a:lnTo>
                    <a:pt x="19191" y="13272"/>
                  </a:lnTo>
                  <a:cubicBezTo>
                    <a:pt x="19106" y="12977"/>
                    <a:pt x="18968" y="12717"/>
                    <a:pt x="18796" y="12501"/>
                  </a:cubicBezTo>
                  <a:cubicBezTo>
                    <a:pt x="18624" y="12284"/>
                    <a:pt x="18418" y="12110"/>
                    <a:pt x="18184" y="12002"/>
                  </a:cubicBezTo>
                  <a:cubicBezTo>
                    <a:pt x="17970" y="11917"/>
                    <a:pt x="17763" y="11879"/>
                    <a:pt x="17508" y="11858"/>
                  </a:cubicBezTo>
                  <a:cubicBezTo>
                    <a:pt x="17257" y="11837"/>
                    <a:pt x="16957" y="11826"/>
                    <a:pt x="16564" y="11826"/>
                  </a:cubicBezTo>
                  <a:lnTo>
                    <a:pt x="14076" y="11826"/>
                  </a:lnTo>
                  <a:lnTo>
                    <a:pt x="13693" y="11826"/>
                  </a:lnTo>
                  <a:cubicBezTo>
                    <a:pt x="13645" y="11925"/>
                    <a:pt x="13602" y="12032"/>
                    <a:pt x="13553" y="12131"/>
                  </a:cubicBezTo>
                  <a:cubicBezTo>
                    <a:pt x="12692" y="13854"/>
                    <a:pt x="11711" y="15484"/>
                    <a:pt x="10632" y="16999"/>
                  </a:cubicBezTo>
                  <a:cubicBezTo>
                    <a:pt x="9552" y="15484"/>
                    <a:pt x="8572" y="13854"/>
                    <a:pt x="7710" y="12131"/>
                  </a:cubicBezTo>
                  <a:cubicBezTo>
                    <a:pt x="7661" y="12032"/>
                    <a:pt x="7619" y="11925"/>
                    <a:pt x="7570" y="11826"/>
                  </a:cubicBezTo>
                  <a:lnTo>
                    <a:pt x="7200" y="11826"/>
                  </a:lnTo>
                  <a:lnTo>
                    <a:pt x="4725" y="11826"/>
                  </a:lnTo>
                  <a:lnTo>
                    <a:pt x="4700" y="11826"/>
                  </a:ln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5500">
                <a:lnSpc>
                  <a:spcPct val="130000"/>
                </a:lnSpc>
                <a:spcBef>
                  <a:spcPts val="0"/>
                </a:spcBef>
                <a:defRPr sz="2000">
                  <a:solidFill>
                    <a:srgbClr val="A7A7A7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819" name="這裡寫公司地址"/>
            <p:cNvSpPr txBox="1"/>
            <p:nvPr/>
          </p:nvSpPr>
          <p:spPr>
            <a:xfrm>
              <a:off x="863234" y="38736"/>
              <a:ext cx="2595244" cy="532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lnSpc>
                  <a:spcPct val="100000"/>
                </a:lnSpc>
                <a:spcBef>
                  <a:spcPts val="0"/>
                </a:spcBef>
                <a:defRPr sz="2800" b="1">
                  <a:solidFill>
                    <a:srgbClr val="212121"/>
                  </a:solidFill>
                  <a:latin typeface="Noto Serif CJK TC"/>
                  <a:ea typeface="Noto Serif CJK TC"/>
                  <a:cs typeface="Noto Serif CJK TC"/>
                  <a:sym typeface="Noto Serif CJK TC"/>
                </a:defRPr>
              </a:lvl1pPr>
            </a:lstStyle>
            <a:p>
              <a:r>
                <a:rPr>
                  <a:latin typeface="Arial" panose="020B0604020202020204" pitchFamily="34" charset="0"/>
                  <a:ea typeface="汉仪旗黑-55简" panose="00020600040101010101" charset="-122"/>
                </a:rPr>
                <a:t>这里写公司地址</a:t>
              </a:r>
              <a:endParaRPr>
                <a:latin typeface="Arial" panose="020B0604020202020204" pitchFamily="34" charset="0"/>
                <a:ea typeface="汉仪旗黑-55简" panose="00020600040101010101" charset="-122"/>
              </a:endParaRPr>
            </a:p>
          </p:txBody>
        </p:sp>
      </p:grpSp>
      <p:grpSp>
        <p:nvGrpSpPr>
          <p:cNvPr id="823" name="群組"/>
          <p:cNvGrpSpPr/>
          <p:nvPr/>
        </p:nvGrpSpPr>
        <p:grpSpPr>
          <a:xfrm>
            <a:off x="7100037" y="12605828"/>
            <a:ext cx="2868674" cy="532130"/>
            <a:chOff x="0" y="38736"/>
            <a:chExt cx="2868672" cy="532129"/>
          </a:xfrm>
        </p:grpSpPr>
        <p:sp>
          <p:nvSpPr>
            <p:cNvPr id="821" name="形狀"/>
            <p:cNvSpPr/>
            <p:nvPr/>
          </p:nvSpPr>
          <p:spPr>
            <a:xfrm>
              <a:off x="0" y="72749"/>
              <a:ext cx="466250" cy="464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075" extrusionOk="0">
                  <a:moveTo>
                    <a:pt x="4483" y="15"/>
                  </a:moveTo>
                  <a:cubicBezTo>
                    <a:pt x="4348" y="-5"/>
                    <a:pt x="4200" y="-9"/>
                    <a:pt x="4070" y="31"/>
                  </a:cubicBezTo>
                  <a:cubicBezTo>
                    <a:pt x="3952" y="72"/>
                    <a:pt x="3853" y="129"/>
                    <a:pt x="3736" y="206"/>
                  </a:cubicBezTo>
                  <a:cubicBezTo>
                    <a:pt x="3618" y="284"/>
                    <a:pt x="3485" y="391"/>
                    <a:pt x="3306" y="526"/>
                  </a:cubicBezTo>
                  <a:lnTo>
                    <a:pt x="1492" y="1901"/>
                  </a:lnTo>
                  <a:cubicBezTo>
                    <a:pt x="860" y="2550"/>
                    <a:pt x="415" y="3354"/>
                    <a:pt x="187" y="4234"/>
                  </a:cubicBezTo>
                  <a:cubicBezTo>
                    <a:pt x="-513" y="6944"/>
                    <a:pt x="858" y="9596"/>
                    <a:pt x="2542" y="11858"/>
                  </a:cubicBezTo>
                  <a:cubicBezTo>
                    <a:pt x="3443" y="13067"/>
                    <a:pt x="4436" y="14212"/>
                    <a:pt x="5502" y="15278"/>
                  </a:cubicBezTo>
                  <a:cubicBezTo>
                    <a:pt x="5545" y="15323"/>
                    <a:pt x="5585" y="15361"/>
                    <a:pt x="5629" y="15406"/>
                  </a:cubicBezTo>
                  <a:cubicBezTo>
                    <a:pt x="5675" y="15451"/>
                    <a:pt x="5710" y="15504"/>
                    <a:pt x="5756" y="15549"/>
                  </a:cubicBezTo>
                  <a:lnTo>
                    <a:pt x="5772" y="15549"/>
                  </a:lnTo>
                  <a:cubicBezTo>
                    <a:pt x="6833" y="16620"/>
                    <a:pt x="7957" y="17617"/>
                    <a:pt x="9161" y="18522"/>
                  </a:cubicBezTo>
                  <a:cubicBezTo>
                    <a:pt x="11412" y="20214"/>
                    <a:pt x="14069" y="21591"/>
                    <a:pt x="16767" y="20888"/>
                  </a:cubicBezTo>
                  <a:cubicBezTo>
                    <a:pt x="17643" y="20659"/>
                    <a:pt x="18443" y="20195"/>
                    <a:pt x="19090" y="19561"/>
                  </a:cubicBezTo>
                  <a:lnTo>
                    <a:pt x="20458" y="17755"/>
                  </a:lnTo>
                  <a:cubicBezTo>
                    <a:pt x="20593" y="17575"/>
                    <a:pt x="20699" y="17442"/>
                    <a:pt x="20777" y="17323"/>
                  </a:cubicBezTo>
                  <a:cubicBezTo>
                    <a:pt x="20854" y="17205"/>
                    <a:pt x="20894" y="17106"/>
                    <a:pt x="20936" y="16988"/>
                  </a:cubicBezTo>
                  <a:cubicBezTo>
                    <a:pt x="20975" y="16857"/>
                    <a:pt x="20987" y="16708"/>
                    <a:pt x="20968" y="16572"/>
                  </a:cubicBezTo>
                  <a:cubicBezTo>
                    <a:pt x="20948" y="16437"/>
                    <a:pt x="20899" y="16303"/>
                    <a:pt x="20824" y="16189"/>
                  </a:cubicBezTo>
                  <a:cubicBezTo>
                    <a:pt x="20752" y="16087"/>
                    <a:pt x="20676" y="16011"/>
                    <a:pt x="20570" y="15917"/>
                  </a:cubicBezTo>
                  <a:cubicBezTo>
                    <a:pt x="20464" y="15823"/>
                    <a:pt x="20332" y="15714"/>
                    <a:pt x="20156" y="15581"/>
                  </a:cubicBezTo>
                  <a:lnTo>
                    <a:pt x="17260" y="13408"/>
                  </a:lnTo>
                  <a:cubicBezTo>
                    <a:pt x="17081" y="13273"/>
                    <a:pt x="16950" y="13167"/>
                    <a:pt x="16831" y="13088"/>
                  </a:cubicBezTo>
                  <a:cubicBezTo>
                    <a:pt x="16712" y="13009"/>
                    <a:pt x="16598" y="12954"/>
                    <a:pt x="16481" y="12912"/>
                  </a:cubicBezTo>
                  <a:cubicBezTo>
                    <a:pt x="16350" y="12873"/>
                    <a:pt x="16218" y="12861"/>
                    <a:pt x="16083" y="12880"/>
                  </a:cubicBezTo>
                  <a:cubicBezTo>
                    <a:pt x="15948" y="12900"/>
                    <a:pt x="15815" y="12949"/>
                    <a:pt x="15701" y="13024"/>
                  </a:cubicBezTo>
                  <a:cubicBezTo>
                    <a:pt x="15599" y="13097"/>
                    <a:pt x="15523" y="13172"/>
                    <a:pt x="15430" y="13280"/>
                  </a:cubicBezTo>
                  <a:cubicBezTo>
                    <a:pt x="15338" y="13388"/>
                    <a:pt x="15228" y="13535"/>
                    <a:pt x="15096" y="13711"/>
                  </a:cubicBezTo>
                  <a:lnTo>
                    <a:pt x="13839" y="15406"/>
                  </a:lnTo>
                  <a:cubicBezTo>
                    <a:pt x="13485" y="15830"/>
                    <a:pt x="12960" y="16078"/>
                    <a:pt x="12407" y="16045"/>
                  </a:cubicBezTo>
                  <a:cubicBezTo>
                    <a:pt x="11998" y="16020"/>
                    <a:pt x="11601" y="15839"/>
                    <a:pt x="11309" y="15549"/>
                  </a:cubicBezTo>
                  <a:lnTo>
                    <a:pt x="8541" y="12769"/>
                  </a:lnTo>
                  <a:lnTo>
                    <a:pt x="8270" y="12497"/>
                  </a:lnTo>
                  <a:lnTo>
                    <a:pt x="5486" y="9716"/>
                  </a:lnTo>
                  <a:cubicBezTo>
                    <a:pt x="5197" y="9423"/>
                    <a:pt x="5033" y="9024"/>
                    <a:pt x="5008" y="8613"/>
                  </a:cubicBezTo>
                  <a:cubicBezTo>
                    <a:pt x="4975" y="8058"/>
                    <a:pt x="5207" y="7530"/>
                    <a:pt x="5629" y="7175"/>
                  </a:cubicBezTo>
                  <a:lnTo>
                    <a:pt x="7332" y="5896"/>
                  </a:lnTo>
                  <a:cubicBezTo>
                    <a:pt x="7507" y="5763"/>
                    <a:pt x="7638" y="5669"/>
                    <a:pt x="7745" y="5576"/>
                  </a:cubicBezTo>
                  <a:cubicBezTo>
                    <a:pt x="7853" y="5484"/>
                    <a:pt x="7943" y="5391"/>
                    <a:pt x="8016" y="5289"/>
                  </a:cubicBezTo>
                  <a:cubicBezTo>
                    <a:pt x="8091" y="5174"/>
                    <a:pt x="8139" y="5057"/>
                    <a:pt x="8159" y="4921"/>
                  </a:cubicBezTo>
                  <a:cubicBezTo>
                    <a:pt x="8178" y="4786"/>
                    <a:pt x="8167" y="4637"/>
                    <a:pt x="8127" y="4506"/>
                  </a:cubicBezTo>
                  <a:cubicBezTo>
                    <a:pt x="8086" y="4388"/>
                    <a:pt x="8031" y="4290"/>
                    <a:pt x="7952" y="4170"/>
                  </a:cubicBezTo>
                  <a:cubicBezTo>
                    <a:pt x="7874" y="4051"/>
                    <a:pt x="7768" y="3918"/>
                    <a:pt x="7634" y="3739"/>
                  </a:cubicBezTo>
                  <a:lnTo>
                    <a:pt x="5470" y="830"/>
                  </a:lnTo>
                  <a:cubicBezTo>
                    <a:pt x="5338" y="653"/>
                    <a:pt x="5229" y="521"/>
                    <a:pt x="5136" y="414"/>
                  </a:cubicBezTo>
                  <a:cubicBezTo>
                    <a:pt x="5042" y="308"/>
                    <a:pt x="4951" y="231"/>
                    <a:pt x="4849" y="158"/>
                  </a:cubicBezTo>
                  <a:cubicBezTo>
                    <a:pt x="4735" y="83"/>
                    <a:pt x="4618" y="34"/>
                    <a:pt x="4483" y="15"/>
                  </a:cubicBezTo>
                  <a:close/>
                  <a:moveTo>
                    <a:pt x="13219" y="302"/>
                  </a:moveTo>
                  <a:cubicBezTo>
                    <a:pt x="13203" y="851"/>
                    <a:pt x="13186" y="1393"/>
                    <a:pt x="13171" y="1933"/>
                  </a:cubicBezTo>
                  <a:cubicBezTo>
                    <a:pt x="14946" y="2014"/>
                    <a:pt x="16470" y="2679"/>
                    <a:pt x="17690" y="3978"/>
                  </a:cubicBezTo>
                  <a:cubicBezTo>
                    <a:pt x="18909" y="5276"/>
                    <a:pt x="19479" y="6827"/>
                    <a:pt x="19456" y="8597"/>
                  </a:cubicBezTo>
                  <a:cubicBezTo>
                    <a:pt x="19996" y="8613"/>
                    <a:pt x="20530" y="8629"/>
                    <a:pt x="21079" y="8645"/>
                  </a:cubicBezTo>
                  <a:cubicBezTo>
                    <a:pt x="21087" y="6407"/>
                    <a:pt x="20386" y="4483"/>
                    <a:pt x="18915" y="2907"/>
                  </a:cubicBezTo>
                  <a:cubicBezTo>
                    <a:pt x="18705" y="2682"/>
                    <a:pt x="18472" y="2463"/>
                    <a:pt x="18231" y="2252"/>
                  </a:cubicBezTo>
                  <a:cubicBezTo>
                    <a:pt x="16796" y="1003"/>
                    <a:pt x="15111" y="376"/>
                    <a:pt x="13219" y="302"/>
                  </a:cubicBezTo>
                  <a:close/>
                  <a:moveTo>
                    <a:pt x="13139" y="3563"/>
                  </a:moveTo>
                  <a:cubicBezTo>
                    <a:pt x="13124" y="4101"/>
                    <a:pt x="13107" y="4639"/>
                    <a:pt x="13091" y="5177"/>
                  </a:cubicBezTo>
                  <a:cubicBezTo>
                    <a:pt x="14846" y="5233"/>
                    <a:pt x="16268" y="6701"/>
                    <a:pt x="16226" y="8501"/>
                  </a:cubicBezTo>
                  <a:cubicBezTo>
                    <a:pt x="16768" y="8517"/>
                    <a:pt x="17298" y="8533"/>
                    <a:pt x="17833" y="8549"/>
                  </a:cubicBezTo>
                  <a:cubicBezTo>
                    <a:pt x="17870" y="7113"/>
                    <a:pt x="17313" y="5871"/>
                    <a:pt x="16433" y="4985"/>
                  </a:cubicBezTo>
                  <a:cubicBezTo>
                    <a:pt x="15552" y="4099"/>
                    <a:pt x="14350" y="3568"/>
                    <a:pt x="13139" y="3563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690">
                <a:lnSpc>
                  <a:spcPct val="100000"/>
                </a:lnSpc>
                <a:spcBef>
                  <a:spcPts val="0"/>
                </a:spcBef>
                <a:defRPr sz="3000" spc="329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822" name="0912-345678"/>
            <p:cNvSpPr txBox="1"/>
            <p:nvPr/>
          </p:nvSpPr>
          <p:spPr>
            <a:xfrm>
              <a:off x="804288" y="38736"/>
              <a:ext cx="2064384" cy="532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lnSpc>
                  <a:spcPct val="100000"/>
                </a:lnSpc>
                <a:spcBef>
                  <a:spcPts val="0"/>
                </a:spcBef>
                <a:defRPr sz="2800" b="1">
                  <a:solidFill>
                    <a:srgbClr val="212121"/>
                  </a:solidFill>
                  <a:latin typeface="Noto Serif CJK TC"/>
                  <a:ea typeface="Noto Serif CJK TC"/>
                  <a:cs typeface="Noto Serif CJK TC"/>
                  <a:sym typeface="Noto Serif CJK TC"/>
                </a:defRPr>
              </a:lvl1pPr>
            </a:lstStyle>
            <a:p>
              <a:r>
                <a:rPr lang="en-US"/>
                <a:t>13728584060</a:t>
              </a:r>
              <a:endParaRPr lang="en-US"/>
            </a:p>
          </p:txBody>
        </p:sp>
      </p:grpSp>
      <p:grpSp>
        <p:nvGrpSpPr>
          <p:cNvPr id="826" name="群組"/>
          <p:cNvGrpSpPr/>
          <p:nvPr/>
        </p:nvGrpSpPr>
        <p:grpSpPr>
          <a:xfrm>
            <a:off x="12068632" y="12605828"/>
            <a:ext cx="4905758" cy="532130"/>
            <a:chOff x="0" y="38736"/>
            <a:chExt cx="4905756" cy="532129"/>
          </a:xfrm>
        </p:grpSpPr>
        <p:sp>
          <p:nvSpPr>
            <p:cNvPr id="824" name="形狀"/>
            <p:cNvSpPr/>
            <p:nvPr/>
          </p:nvSpPr>
          <p:spPr>
            <a:xfrm>
              <a:off x="0" y="124627"/>
              <a:ext cx="584372" cy="36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" y="0"/>
                  </a:moveTo>
                  <a:lnTo>
                    <a:pt x="10800" y="14494"/>
                  </a:lnTo>
                  <a:lnTo>
                    <a:pt x="19738" y="0"/>
                  </a:lnTo>
                  <a:lnTo>
                    <a:pt x="1862" y="0"/>
                  </a:lnTo>
                  <a:close/>
                  <a:moveTo>
                    <a:pt x="750" y="251"/>
                  </a:moveTo>
                  <a:cubicBezTo>
                    <a:pt x="647" y="353"/>
                    <a:pt x="548" y="464"/>
                    <a:pt x="464" y="602"/>
                  </a:cubicBezTo>
                  <a:cubicBezTo>
                    <a:pt x="313" y="848"/>
                    <a:pt x="195" y="1144"/>
                    <a:pt x="120" y="1479"/>
                  </a:cubicBezTo>
                  <a:cubicBezTo>
                    <a:pt x="60" y="1785"/>
                    <a:pt x="30" y="2082"/>
                    <a:pt x="15" y="2444"/>
                  </a:cubicBezTo>
                  <a:cubicBezTo>
                    <a:pt x="0" y="2805"/>
                    <a:pt x="0" y="3231"/>
                    <a:pt x="0" y="3797"/>
                  </a:cubicBezTo>
                  <a:lnTo>
                    <a:pt x="0" y="17458"/>
                  </a:lnTo>
                  <a:cubicBezTo>
                    <a:pt x="0" y="18034"/>
                    <a:pt x="0" y="18466"/>
                    <a:pt x="15" y="18830"/>
                  </a:cubicBezTo>
                  <a:cubicBezTo>
                    <a:pt x="30" y="19194"/>
                    <a:pt x="60" y="19490"/>
                    <a:pt x="120" y="19795"/>
                  </a:cubicBezTo>
                  <a:cubicBezTo>
                    <a:pt x="195" y="20130"/>
                    <a:pt x="313" y="20426"/>
                    <a:pt x="464" y="20673"/>
                  </a:cubicBezTo>
                  <a:cubicBezTo>
                    <a:pt x="579" y="20861"/>
                    <a:pt x="720" y="21005"/>
                    <a:pt x="869" y="21124"/>
                  </a:cubicBezTo>
                  <a:lnTo>
                    <a:pt x="7245" y="10784"/>
                  </a:lnTo>
                  <a:lnTo>
                    <a:pt x="750" y="251"/>
                  </a:lnTo>
                  <a:close/>
                  <a:moveTo>
                    <a:pt x="20850" y="251"/>
                  </a:moveTo>
                  <a:lnTo>
                    <a:pt x="14355" y="10784"/>
                  </a:lnTo>
                  <a:lnTo>
                    <a:pt x="20731" y="21124"/>
                  </a:lnTo>
                  <a:cubicBezTo>
                    <a:pt x="20880" y="21005"/>
                    <a:pt x="21021" y="20861"/>
                    <a:pt x="21136" y="20673"/>
                  </a:cubicBezTo>
                  <a:cubicBezTo>
                    <a:pt x="21287" y="20426"/>
                    <a:pt x="21405" y="20130"/>
                    <a:pt x="21480" y="19795"/>
                  </a:cubicBezTo>
                  <a:cubicBezTo>
                    <a:pt x="21540" y="19490"/>
                    <a:pt x="21570" y="19192"/>
                    <a:pt x="21585" y="18830"/>
                  </a:cubicBezTo>
                  <a:cubicBezTo>
                    <a:pt x="21600" y="18469"/>
                    <a:pt x="21600" y="18044"/>
                    <a:pt x="21600" y="17477"/>
                  </a:cubicBezTo>
                  <a:lnTo>
                    <a:pt x="21600" y="3816"/>
                  </a:lnTo>
                  <a:cubicBezTo>
                    <a:pt x="21600" y="3241"/>
                    <a:pt x="21600" y="2808"/>
                    <a:pt x="21585" y="2444"/>
                  </a:cubicBezTo>
                  <a:cubicBezTo>
                    <a:pt x="21570" y="2080"/>
                    <a:pt x="21540" y="1785"/>
                    <a:pt x="21480" y="1479"/>
                  </a:cubicBezTo>
                  <a:cubicBezTo>
                    <a:pt x="21405" y="1144"/>
                    <a:pt x="21287" y="848"/>
                    <a:pt x="21136" y="602"/>
                  </a:cubicBezTo>
                  <a:cubicBezTo>
                    <a:pt x="21052" y="464"/>
                    <a:pt x="20953" y="353"/>
                    <a:pt x="20850" y="251"/>
                  </a:cubicBezTo>
                  <a:close/>
                  <a:moveTo>
                    <a:pt x="7941" y="11887"/>
                  </a:moveTo>
                  <a:lnTo>
                    <a:pt x="1951" y="21600"/>
                  </a:lnTo>
                  <a:lnTo>
                    <a:pt x="19649" y="21600"/>
                  </a:lnTo>
                  <a:lnTo>
                    <a:pt x="13659" y="11887"/>
                  </a:lnTo>
                  <a:lnTo>
                    <a:pt x="10800" y="16524"/>
                  </a:lnTo>
                  <a:lnTo>
                    <a:pt x="7941" y="11887"/>
                  </a:ln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690">
                <a:lnSpc>
                  <a:spcPct val="100000"/>
                </a:lnSpc>
                <a:spcBef>
                  <a:spcPts val="0"/>
                </a:spcBef>
                <a:defRPr sz="3000" spc="329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825" name="123456@company.com"/>
            <p:cNvSpPr txBox="1"/>
            <p:nvPr/>
          </p:nvSpPr>
          <p:spPr>
            <a:xfrm>
              <a:off x="863348" y="38736"/>
              <a:ext cx="4042408" cy="532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lnSpc>
                  <a:spcPct val="100000"/>
                </a:lnSpc>
                <a:spcBef>
                  <a:spcPts val="0"/>
                </a:spcBef>
                <a:defRPr sz="2800" b="1">
                  <a:solidFill>
                    <a:srgbClr val="212121"/>
                  </a:solidFill>
                  <a:latin typeface="Noto Serif CJK TC"/>
                  <a:ea typeface="Noto Serif CJK TC"/>
                  <a:cs typeface="Noto Serif CJK TC"/>
                  <a:sym typeface="Noto Serif CJK TC"/>
                </a:defRPr>
              </a:lvl1pPr>
            </a:lstStyle>
            <a:p>
              <a:r>
                <a:rPr lang="en-US">
                  <a:latin typeface="Arial" panose="020B0604020202020204" pitchFamily="34" charset="0"/>
                  <a:ea typeface="汉仪旗黑-55简" panose="00020600040101010101" charset="-122"/>
                </a:rPr>
                <a:t>ANLN201512@163.com</a:t>
              </a:r>
              <a:endParaRPr lang="zh-CN" altLang="en-US">
                <a:latin typeface="Arial" panose="020B0604020202020204" pitchFamily="34" charset="0"/>
                <a:ea typeface="汉仪旗黑-55简" panose="00020600040101010101" charset="-122"/>
              </a:endParaRPr>
            </a:p>
          </p:txBody>
        </p:sp>
      </p:grpSp>
      <p:grpSp>
        <p:nvGrpSpPr>
          <p:cNvPr id="829" name="群組"/>
          <p:cNvGrpSpPr/>
          <p:nvPr/>
        </p:nvGrpSpPr>
        <p:grpSpPr>
          <a:xfrm>
            <a:off x="18491395" y="12576151"/>
            <a:ext cx="3751214" cy="591483"/>
            <a:chOff x="0" y="9059"/>
            <a:chExt cx="3751213" cy="591482"/>
          </a:xfrm>
        </p:grpSpPr>
        <p:sp>
          <p:nvSpPr>
            <p:cNvPr id="827" name="形狀"/>
            <p:cNvSpPr/>
            <p:nvPr/>
          </p:nvSpPr>
          <p:spPr>
            <a:xfrm>
              <a:off x="0" y="9059"/>
              <a:ext cx="584143" cy="59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6" y="0"/>
                  </a:moveTo>
                  <a:cubicBezTo>
                    <a:pt x="13038" y="6"/>
                    <a:pt x="13071" y="8"/>
                    <a:pt x="13103" y="14"/>
                  </a:cubicBezTo>
                  <a:cubicBezTo>
                    <a:pt x="13071" y="7"/>
                    <a:pt x="13038" y="6"/>
                    <a:pt x="13006" y="0"/>
                  </a:cubicBezTo>
                  <a:close/>
                  <a:moveTo>
                    <a:pt x="13952" y="261"/>
                  </a:moveTo>
                  <a:cubicBezTo>
                    <a:pt x="14383" y="381"/>
                    <a:pt x="14818" y="491"/>
                    <a:pt x="15226" y="660"/>
                  </a:cubicBezTo>
                  <a:cubicBezTo>
                    <a:pt x="14810" y="489"/>
                    <a:pt x="14382" y="380"/>
                    <a:pt x="13952" y="261"/>
                  </a:cubicBezTo>
                  <a:close/>
                  <a:moveTo>
                    <a:pt x="7870" y="282"/>
                  </a:moveTo>
                  <a:cubicBezTo>
                    <a:pt x="7466" y="397"/>
                    <a:pt x="7058" y="499"/>
                    <a:pt x="6666" y="660"/>
                  </a:cubicBezTo>
                  <a:cubicBezTo>
                    <a:pt x="7052" y="501"/>
                    <a:pt x="7465" y="398"/>
                    <a:pt x="7870" y="282"/>
                  </a:cubicBezTo>
                  <a:close/>
                  <a:moveTo>
                    <a:pt x="9666" y="763"/>
                  </a:moveTo>
                  <a:cubicBezTo>
                    <a:pt x="7491" y="1032"/>
                    <a:pt x="5526" y="1981"/>
                    <a:pt x="3994" y="3381"/>
                  </a:cubicBezTo>
                  <a:cubicBezTo>
                    <a:pt x="4649" y="3980"/>
                    <a:pt x="5375" y="4488"/>
                    <a:pt x="6145" y="4893"/>
                  </a:cubicBezTo>
                  <a:cubicBezTo>
                    <a:pt x="6230" y="4734"/>
                    <a:pt x="6317" y="4575"/>
                    <a:pt x="6409" y="4419"/>
                  </a:cubicBezTo>
                  <a:cubicBezTo>
                    <a:pt x="7248" y="3005"/>
                    <a:pt x="8356" y="1759"/>
                    <a:pt x="9666" y="763"/>
                  </a:cubicBezTo>
                  <a:close/>
                  <a:moveTo>
                    <a:pt x="12178" y="763"/>
                  </a:moveTo>
                  <a:cubicBezTo>
                    <a:pt x="13491" y="1760"/>
                    <a:pt x="14601" y="3002"/>
                    <a:pt x="15441" y="4419"/>
                  </a:cubicBezTo>
                  <a:cubicBezTo>
                    <a:pt x="15537" y="4580"/>
                    <a:pt x="15632" y="4742"/>
                    <a:pt x="15720" y="4907"/>
                  </a:cubicBezTo>
                  <a:cubicBezTo>
                    <a:pt x="16502" y="4499"/>
                    <a:pt x="17234" y="3989"/>
                    <a:pt x="17898" y="3381"/>
                  </a:cubicBezTo>
                  <a:cubicBezTo>
                    <a:pt x="16354" y="1970"/>
                    <a:pt x="14373" y="1023"/>
                    <a:pt x="12178" y="763"/>
                  </a:cubicBezTo>
                  <a:close/>
                  <a:moveTo>
                    <a:pt x="15873" y="990"/>
                  </a:moveTo>
                  <a:cubicBezTo>
                    <a:pt x="16314" y="1207"/>
                    <a:pt x="16762" y="1413"/>
                    <a:pt x="17167" y="1684"/>
                  </a:cubicBezTo>
                  <a:cubicBezTo>
                    <a:pt x="16755" y="1409"/>
                    <a:pt x="16311" y="1204"/>
                    <a:pt x="15873" y="990"/>
                  </a:cubicBezTo>
                  <a:close/>
                  <a:moveTo>
                    <a:pt x="17167" y="1684"/>
                  </a:moveTo>
                  <a:cubicBezTo>
                    <a:pt x="18352" y="2475"/>
                    <a:pt x="19379" y="3489"/>
                    <a:pt x="20180" y="4659"/>
                  </a:cubicBezTo>
                  <a:cubicBezTo>
                    <a:pt x="19787" y="4084"/>
                    <a:pt x="19339" y="3533"/>
                    <a:pt x="18823" y="3024"/>
                  </a:cubicBezTo>
                  <a:cubicBezTo>
                    <a:pt x="18308" y="2515"/>
                    <a:pt x="17750" y="2072"/>
                    <a:pt x="17167" y="1684"/>
                  </a:cubicBezTo>
                  <a:close/>
                  <a:moveTo>
                    <a:pt x="20180" y="4659"/>
                  </a:moveTo>
                  <a:cubicBezTo>
                    <a:pt x="20428" y="5020"/>
                    <a:pt x="20611" y="5418"/>
                    <a:pt x="20814" y="5807"/>
                  </a:cubicBezTo>
                  <a:cubicBezTo>
                    <a:pt x="20613" y="5420"/>
                    <a:pt x="20431" y="5026"/>
                    <a:pt x="20180" y="4659"/>
                  </a:cubicBezTo>
                  <a:close/>
                  <a:moveTo>
                    <a:pt x="5929" y="1038"/>
                  </a:moveTo>
                  <a:cubicBezTo>
                    <a:pt x="5525" y="1240"/>
                    <a:pt x="5114" y="1422"/>
                    <a:pt x="4732" y="1677"/>
                  </a:cubicBezTo>
                  <a:cubicBezTo>
                    <a:pt x="5107" y="1427"/>
                    <a:pt x="5524" y="1242"/>
                    <a:pt x="5929" y="1038"/>
                  </a:cubicBezTo>
                  <a:close/>
                  <a:moveTo>
                    <a:pt x="10501" y="1251"/>
                  </a:moveTo>
                  <a:cubicBezTo>
                    <a:pt x="9156" y="2212"/>
                    <a:pt x="8016" y="3447"/>
                    <a:pt x="7174" y="4866"/>
                  </a:cubicBezTo>
                  <a:cubicBezTo>
                    <a:pt x="7095" y="5000"/>
                    <a:pt x="7019" y="5134"/>
                    <a:pt x="6945" y="5271"/>
                  </a:cubicBezTo>
                  <a:cubicBezTo>
                    <a:pt x="8060" y="5738"/>
                    <a:pt x="9262" y="6002"/>
                    <a:pt x="10501" y="6055"/>
                  </a:cubicBezTo>
                  <a:lnTo>
                    <a:pt x="10501" y="1251"/>
                  </a:lnTo>
                  <a:close/>
                  <a:moveTo>
                    <a:pt x="11391" y="1285"/>
                  </a:moveTo>
                  <a:lnTo>
                    <a:pt x="11391" y="6055"/>
                  </a:lnTo>
                  <a:cubicBezTo>
                    <a:pt x="12618" y="6003"/>
                    <a:pt x="13808" y="5743"/>
                    <a:pt x="14913" y="5285"/>
                  </a:cubicBezTo>
                  <a:cubicBezTo>
                    <a:pt x="14836" y="5143"/>
                    <a:pt x="14758" y="5005"/>
                    <a:pt x="14676" y="4866"/>
                  </a:cubicBezTo>
                  <a:cubicBezTo>
                    <a:pt x="13843" y="3462"/>
                    <a:pt x="12718" y="2242"/>
                    <a:pt x="11391" y="1285"/>
                  </a:cubicBezTo>
                  <a:close/>
                  <a:moveTo>
                    <a:pt x="4711" y="1697"/>
                  </a:moveTo>
                  <a:cubicBezTo>
                    <a:pt x="4136" y="2083"/>
                    <a:pt x="3586" y="2520"/>
                    <a:pt x="3076" y="3024"/>
                  </a:cubicBezTo>
                  <a:cubicBezTo>
                    <a:pt x="3075" y="3025"/>
                    <a:pt x="3077" y="3030"/>
                    <a:pt x="3076" y="3031"/>
                  </a:cubicBezTo>
                  <a:cubicBezTo>
                    <a:pt x="3575" y="2538"/>
                    <a:pt x="4125" y="2090"/>
                    <a:pt x="4711" y="1697"/>
                  </a:cubicBezTo>
                  <a:close/>
                  <a:moveTo>
                    <a:pt x="3076" y="3031"/>
                  </a:moveTo>
                  <a:cubicBezTo>
                    <a:pt x="2562" y="3539"/>
                    <a:pt x="2111" y="4085"/>
                    <a:pt x="1719" y="4659"/>
                  </a:cubicBezTo>
                  <a:cubicBezTo>
                    <a:pt x="2119" y="4074"/>
                    <a:pt x="2572" y="3529"/>
                    <a:pt x="3076" y="3031"/>
                  </a:cubicBezTo>
                  <a:close/>
                  <a:moveTo>
                    <a:pt x="1719" y="4659"/>
                  </a:moveTo>
                  <a:cubicBezTo>
                    <a:pt x="1474" y="5018"/>
                    <a:pt x="1297" y="5408"/>
                    <a:pt x="1099" y="5787"/>
                  </a:cubicBezTo>
                  <a:cubicBezTo>
                    <a:pt x="1299" y="5405"/>
                    <a:pt x="1477" y="5013"/>
                    <a:pt x="1719" y="4659"/>
                  </a:cubicBezTo>
                  <a:close/>
                  <a:moveTo>
                    <a:pt x="3368" y="4007"/>
                  </a:moveTo>
                  <a:cubicBezTo>
                    <a:pt x="1809" y="5702"/>
                    <a:pt x="823" y="7924"/>
                    <a:pt x="717" y="10364"/>
                  </a:cubicBezTo>
                  <a:lnTo>
                    <a:pt x="4662" y="10364"/>
                  </a:lnTo>
                  <a:cubicBezTo>
                    <a:pt x="4722" y="8745"/>
                    <a:pt x="5089" y="7154"/>
                    <a:pt x="5748" y="5683"/>
                  </a:cubicBezTo>
                  <a:cubicBezTo>
                    <a:pt x="4891" y="5236"/>
                    <a:pt x="4094" y="4674"/>
                    <a:pt x="3368" y="4007"/>
                  </a:cubicBezTo>
                  <a:close/>
                  <a:moveTo>
                    <a:pt x="18524" y="4007"/>
                  </a:moveTo>
                  <a:cubicBezTo>
                    <a:pt x="17789" y="4683"/>
                    <a:pt x="16979" y="5254"/>
                    <a:pt x="16110" y="5704"/>
                  </a:cubicBezTo>
                  <a:cubicBezTo>
                    <a:pt x="16764" y="7169"/>
                    <a:pt x="17135" y="8752"/>
                    <a:pt x="17195" y="10364"/>
                  </a:cubicBezTo>
                  <a:lnTo>
                    <a:pt x="21176" y="10364"/>
                  </a:lnTo>
                  <a:cubicBezTo>
                    <a:pt x="21069" y="7924"/>
                    <a:pt x="20084" y="5702"/>
                    <a:pt x="18524" y="4007"/>
                  </a:cubicBezTo>
                  <a:close/>
                  <a:moveTo>
                    <a:pt x="6555" y="6061"/>
                  </a:moveTo>
                  <a:cubicBezTo>
                    <a:pt x="5953" y="7413"/>
                    <a:pt x="5612" y="8877"/>
                    <a:pt x="5553" y="10364"/>
                  </a:cubicBezTo>
                  <a:lnTo>
                    <a:pt x="10501" y="10364"/>
                  </a:lnTo>
                  <a:lnTo>
                    <a:pt x="10501" y="6941"/>
                  </a:lnTo>
                  <a:cubicBezTo>
                    <a:pt x="9124" y="6888"/>
                    <a:pt x="7791" y="6585"/>
                    <a:pt x="6555" y="6061"/>
                  </a:cubicBezTo>
                  <a:close/>
                  <a:moveTo>
                    <a:pt x="15302" y="6082"/>
                  </a:moveTo>
                  <a:cubicBezTo>
                    <a:pt x="14077" y="6596"/>
                    <a:pt x="12755" y="6888"/>
                    <a:pt x="11391" y="6941"/>
                  </a:cubicBezTo>
                  <a:lnTo>
                    <a:pt x="11391" y="10364"/>
                  </a:lnTo>
                  <a:lnTo>
                    <a:pt x="16297" y="10364"/>
                  </a:lnTo>
                  <a:cubicBezTo>
                    <a:pt x="16239" y="8883"/>
                    <a:pt x="15901" y="7429"/>
                    <a:pt x="15302" y="6082"/>
                  </a:cubicBezTo>
                  <a:close/>
                  <a:moveTo>
                    <a:pt x="668" y="6584"/>
                  </a:moveTo>
                  <a:cubicBezTo>
                    <a:pt x="455" y="7091"/>
                    <a:pt x="314" y="7616"/>
                    <a:pt x="181" y="8144"/>
                  </a:cubicBezTo>
                  <a:cubicBezTo>
                    <a:pt x="316" y="7613"/>
                    <a:pt x="458" y="7081"/>
                    <a:pt x="668" y="6584"/>
                  </a:cubicBezTo>
                  <a:close/>
                  <a:moveTo>
                    <a:pt x="21224" y="6584"/>
                  </a:moveTo>
                  <a:cubicBezTo>
                    <a:pt x="21386" y="6967"/>
                    <a:pt x="21482" y="7383"/>
                    <a:pt x="21600" y="7786"/>
                  </a:cubicBezTo>
                  <a:cubicBezTo>
                    <a:pt x="21483" y="7382"/>
                    <a:pt x="21389" y="6975"/>
                    <a:pt x="21224" y="6584"/>
                  </a:cubicBezTo>
                  <a:close/>
                  <a:moveTo>
                    <a:pt x="35" y="8625"/>
                  </a:moveTo>
                  <a:cubicBezTo>
                    <a:pt x="19" y="8702"/>
                    <a:pt x="14" y="8781"/>
                    <a:pt x="0" y="8859"/>
                  </a:cubicBezTo>
                  <a:cubicBezTo>
                    <a:pt x="14" y="8781"/>
                    <a:pt x="19" y="8702"/>
                    <a:pt x="35" y="8625"/>
                  </a:cubicBezTo>
                  <a:close/>
                  <a:moveTo>
                    <a:pt x="717" y="11243"/>
                  </a:moveTo>
                  <a:cubicBezTo>
                    <a:pt x="824" y="13705"/>
                    <a:pt x="1826" y="15941"/>
                    <a:pt x="3410" y="17641"/>
                  </a:cubicBezTo>
                  <a:cubicBezTo>
                    <a:pt x="4128" y="16988"/>
                    <a:pt x="4917" y="16439"/>
                    <a:pt x="5762" y="15999"/>
                  </a:cubicBezTo>
                  <a:cubicBezTo>
                    <a:pt x="5088" y="14506"/>
                    <a:pt x="4710" y="12888"/>
                    <a:pt x="4655" y="11243"/>
                  </a:cubicBezTo>
                  <a:lnTo>
                    <a:pt x="717" y="11243"/>
                  </a:lnTo>
                  <a:close/>
                  <a:moveTo>
                    <a:pt x="5553" y="11243"/>
                  </a:moveTo>
                  <a:cubicBezTo>
                    <a:pt x="5607" y="12756"/>
                    <a:pt x="5952" y="14246"/>
                    <a:pt x="6569" y="15621"/>
                  </a:cubicBezTo>
                  <a:cubicBezTo>
                    <a:pt x="7801" y="15101"/>
                    <a:pt x="9130" y="14801"/>
                    <a:pt x="10501" y="14748"/>
                  </a:cubicBezTo>
                  <a:lnTo>
                    <a:pt x="10501" y="11243"/>
                  </a:lnTo>
                  <a:lnTo>
                    <a:pt x="5553" y="11243"/>
                  </a:lnTo>
                  <a:close/>
                  <a:moveTo>
                    <a:pt x="11391" y="11243"/>
                  </a:moveTo>
                  <a:lnTo>
                    <a:pt x="11391" y="14748"/>
                  </a:lnTo>
                  <a:cubicBezTo>
                    <a:pt x="12750" y="14801"/>
                    <a:pt x="14067" y="15090"/>
                    <a:pt x="15288" y="15600"/>
                  </a:cubicBezTo>
                  <a:cubicBezTo>
                    <a:pt x="15901" y="14230"/>
                    <a:pt x="16244" y="12751"/>
                    <a:pt x="16297" y="11243"/>
                  </a:cubicBezTo>
                  <a:lnTo>
                    <a:pt x="11391" y="11243"/>
                  </a:lnTo>
                  <a:close/>
                  <a:moveTo>
                    <a:pt x="17195" y="11243"/>
                  </a:moveTo>
                  <a:cubicBezTo>
                    <a:pt x="17141" y="12881"/>
                    <a:pt x="16764" y="14491"/>
                    <a:pt x="16096" y="15978"/>
                  </a:cubicBezTo>
                  <a:cubicBezTo>
                    <a:pt x="16954" y="16421"/>
                    <a:pt x="17754" y="16979"/>
                    <a:pt x="18482" y="17641"/>
                  </a:cubicBezTo>
                  <a:cubicBezTo>
                    <a:pt x="20066" y="15941"/>
                    <a:pt x="21068" y="13705"/>
                    <a:pt x="21176" y="11243"/>
                  </a:cubicBezTo>
                  <a:lnTo>
                    <a:pt x="17195" y="11243"/>
                  </a:lnTo>
                  <a:close/>
                  <a:moveTo>
                    <a:pt x="0" y="12755"/>
                  </a:moveTo>
                  <a:cubicBezTo>
                    <a:pt x="13" y="12826"/>
                    <a:pt x="20" y="12897"/>
                    <a:pt x="35" y="12968"/>
                  </a:cubicBezTo>
                  <a:cubicBezTo>
                    <a:pt x="21" y="12898"/>
                    <a:pt x="13" y="12826"/>
                    <a:pt x="0" y="12755"/>
                  </a:cubicBezTo>
                  <a:close/>
                  <a:moveTo>
                    <a:pt x="202" y="13539"/>
                  </a:moveTo>
                  <a:cubicBezTo>
                    <a:pt x="333" y="14042"/>
                    <a:pt x="471" y="14545"/>
                    <a:pt x="675" y="15030"/>
                  </a:cubicBezTo>
                  <a:cubicBezTo>
                    <a:pt x="473" y="14553"/>
                    <a:pt x="335" y="14047"/>
                    <a:pt x="202" y="13539"/>
                  </a:cubicBezTo>
                  <a:close/>
                  <a:moveTo>
                    <a:pt x="21600" y="13841"/>
                  </a:moveTo>
                  <a:cubicBezTo>
                    <a:pt x="21482" y="14242"/>
                    <a:pt x="21378" y="14649"/>
                    <a:pt x="21217" y="15030"/>
                  </a:cubicBezTo>
                  <a:cubicBezTo>
                    <a:pt x="21380" y="14643"/>
                    <a:pt x="21484" y="14240"/>
                    <a:pt x="21600" y="13841"/>
                  </a:cubicBezTo>
                  <a:close/>
                  <a:moveTo>
                    <a:pt x="10501" y="15628"/>
                  </a:moveTo>
                  <a:cubicBezTo>
                    <a:pt x="9268" y="15680"/>
                    <a:pt x="8076" y="15948"/>
                    <a:pt x="6966" y="16411"/>
                  </a:cubicBezTo>
                  <a:cubicBezTo>
                    <a:pt x="7013" y="16499"/>
                    <a:pt x="7062" y="16586"/>
                    <a:pt x="7112" y="16672"/>
                  </a:cubicBezTo>
                  <a:cubicBezTo>
                    <a:pt x="7959" y="18137"/>
                    <a:pt x="9119" y="19410"/>
                    <a:pt x="10501" y="20397"/>
                  </a:cubicBezTo>
                  <a:lnTo>
                    <a:pt x="10501" y="15628"/>
                  </a:lnTo>
                  <a:close/>
                  <a:moveTo>
                    <a:pt x="11391" y="15628"/>
                  </a:moveTo>
                  <a:lnTo>
                    <a:pt x="11391" y="20370"/>
                  </a:lnTo>
                  <a:cubicBezTo>
                    <a:pt x="12754" y="19386"/>
                    <a:pt x="13901" y="18122"/>
                    <a:pt x="14739" y="16672"/>
                  </a:cubicBezTo>
                  <a:cubicBezTo>
                    <a:pt x="14791" y="16581"/>
                    <a:pt x="14848" y="16490"/>
                    <a:pt x="14899" y="16398"/>
                  </a:cubicBezTo>
                  <a:cubicBezTo>
                    <a:pt x="13798" y="15944"/>
                    <a:pt x="12612" y="15679"/>
                    <a:pt x="11391" y="15628"/>
                  </a:cubicBezTo>
                  <a:close/>
                  <a:moveTo>
                    <a:pt x="20835" y="15758"/>
                  </a:moveTo>
                  <a:cubicBezTo>
                    <a:pt x="20629" y="16157"/>
                    <a:pt x="20439" y="16565"/>
                    <a:pt x="20187" y="16934"/>
                  </a:cubicBezTo>
                  <a:cubicBezTo>
                    <a:pt x="20444" y="16558"/>
                    <a:pt x="20630" y="16156"/>
                    <a:pt x="20835" y="15758"/>
                  </a:cubicBezTo>
                  <a:close/>
                  <a:moveTo>
                    <a:pt x="1079" y="15786"/>
                  </a:moveTo>
                  <a:cubicBezTo>
                    <a:pt x="1279" y="16174"/>
                    <a:pt x="1462" y="16567"/>
                    <a:pt x="1712" y="16934"/>
                  </a:cubicBezTo>
                  <a:cubicBezTo>
                    <a:pt x="1466" y="16574"/>
                    <a:pt x="1280" y="16174"/>
                    <a:pt x="1079" y="15786"/>
                  </a:cubicBezTo>
                  <a:close/>
                  <a:moveTo>
                    <a:pt x="15706" y="16776"/>
                  </a:moveTo>
                  <a:cubicBezTo>
                    <a:pt x="15645" y="16889"/>
                    <a:pt x="15582" y="17001"/>
                    <a:pt x="15518" y="17112"/>
                  </a:cubicBezTo>
                  <a:cubicBezTo>
                    <a:pt x="14686" y="18552"/>
                    <a:pt x="13568" y="19819"/>
                    <a:pt x="12247" y="20837"/>
                  </a:cubicBezTo>
                  <a:cubicBezTo>
                    <a:pt x="14392" y="20568"/>
                    <a:pt x="16329" y="19640"/>
                    <a:pt x="17849" y="18267"/>
                  </a:cubicBezTo>
                  <a:cubicBezTo>
                    <a:pt x="17193" y="17674"/>
                    <a:pt x="16476" y="17175"/>
                    <a:pt x="15706" y="16776"/>
                  </a:cubicBezTo>
                  <a:close/>
                  <a:moveTo>
                    <a:pt x="6159" y="16789"/>
                  </a:moveTo>
                  <a:cubicBezTo>
                    <a:pt x="5401" y="17186"/>
                    <a:pt x="4690" y="17683"/>
                    <a:pt x="4043" y="18267"/>
                  </a:cubicBezTo>
                  <a:cubicBezTo>
                    <a:pt x="5551" y="19629"/>
                    <a:pt x="7472" y="20552"/>
                    <a:pt x="9596" y="20830"/>
                  </a:cubicBezTo>
                  <a:cubicBezTo>
                    <a:pt x="8280" y="19813"/>
                    <a:pt x="7163" y="18549"/>
                    <a:pt x="6332" y="17112"/>
                  </a:cubicBezTo>
                  <a:cubicBezTo>
                    <a:pt x="6271" y="17007"/>
                    <a:pt x="6216" y="16897"/>
                    <a:pt x="6159" y="16789"/>
                  </a:cubicBezTo>
                  <a:close/>
                  <a:moveTo>
                    <a:pt x="1740" y="16968"/>
                  </a:moveTo>
                  <a:cubicBezTo>
                    <a:pt x="2128" y="17532"/>
                    <a:pt x="2570" y="18069"/>
                    <a:pt x="3076" y="18569"/>
                  </a:cubicBezTo>
                  <a:cubicBezTo>
                    <a:pt x="2579" y="18078"/>
                    <a:pt x="2136" y="17544"/>
                    <a:pt x="1740" y="16968"/>
                  </a:cubicBezTo>
                  <a:close/>
                  <a:moveTo>
                    <a:pt x="3076" y="18569"/>
                  </a:moveTo>
                  <a:cubicBezTo>
                    <a:pt x="3077" y="18570"/>
                    <a:pt x="3075" y="18575"/>
                    <a:pt x="3076" y="18576"/>
                  </a:cubicBezTo>
                  <a:cubicBezTo>
                    <a:pt x="3586" y="19080"/>
                    <a:pt x="4136" y="19517"/>
                    <a:pt x="4711" y="19903"/>
                  </a:cubicBezTo>
                  <a:cubicBezTo>
                    <a:pt x="4125" y="19510"/>
                    <a:pt x="3575" y="19062"/>
                    <a:pt x="3076" y="18569"/>
                  </a:cubicBezTo>
                  <a:close/>
                  <a:moveTo>
                    <a:pt x="20153" y="16982"/>
                  </a:moveTo>
                  <a:cubicBezTo>
                    <a:pt x="19355" y="18136"/>
                    <a:pt x="18340" y="19133"/>
                    <a:pt x="17167" y="19916"/>
                  </a:cubicBezTo>
                  <a:cubicBezTo>
                    <a:pt x="17750" y="19528"/>
                    <a:pt x="18308" y="19085"/>
                    <a:pt x="18823" y="18576"/>
                  </a:cubicBezTo>
                  <a:cubicBezTo>
                    <a:pt x="19327" y="18079"/>
                    <a:pt x="19766" y="17542"/>
                    <a:pt x="20153" y="16982"/>
                  </a:cubicBezTo>
                  <a:close/>
                  <a:moveTo>
                    <a:pt x="17167" y="19916"/>
                  </a:moveTo>
                  <a:cubicBezTo>
                    <a:pt x="16832" y="20140"/>
                    <a:pt x="16456" y="20306"/>
                    <a:pt x="16096" y="20494"/>
                  </a:cubicBezTo>
                  <a:cubicBezTo>
                    <a:pt x="16456" y="20307"/>
                    <a:pt x="16825" y="20144"/>
                    <a:pt x="17167" y="19916"/>
                  </a:cubicBezTo>
                  <a:close/>
                  <a:moveTo>
                    <a:pt x="4732" y="19923"/>
                  </a:moveTo>
                  <a:cubicBezTo>
                    <a:pt x="5040" y="20129"/>
                    <a:pt x="5376" y="20267"/>
                    <a:pt x="5699" y="20439"/>
                  </a:cubicBezTo>
                  <a:cubicBezTo>
                    <a:pt x="5377" y="20267"/>
                    <a:pt x="5034" y="20125"/>
                    <a:pt x="4732" y="19923"/>
                  </a:cubicBezTo>
                  <a:close/>
                  <a:moveTo>
                    <a:pt x="6701" y="20961"/>
                  </a:moveTo>
                  <a:cubicBezTo>
                    <a:pt x="7016" y="21089"/>
                    <a:pt x="7346" y="21158"/>
                    <a:pt x="7669" y="21256"/>
                  </a:cubicBezTo>
                  <a:cubicBezTo>
                    <a:pt x="7346" y="21157"/>
                    <a:pt x="7011" y="21088"/>
                    <a:pt x="6701" y="20961"/>
                  </a:cubicBezTo>
                  <a:close/>
                  <a:moveTo>
                    <a:pt x="15191" y="20961"/>
                  </a:moveTo>
                  <a:cubicBezTo>
                    <a:pt x="14857" y="21098"/>
                    <a:pt x="14496" y="21172"/>
                    <a:pt x="14147" y="21277"/>
                  </a:cubicBezTo>
                  <a:cubicBezTo>
                    <a:pt x="14497" y="21173"/>
                    <a:pt x="14851" y="21099"/>
                    <a:pt x="15191" y="20961"/>
                  </a:cubicBezTo>
                  <a:close/>
                  <a:moveTo>
                    <a:pt x="13103" y="21586"/>
                  </a:moveTo>
                  <a:cubicBezTo>
                    <a:pt x="13069" y="21593"/>
                    <a:pt x="13033" y="21594"/>
                    <a:pt x="12999" y="21600"/>
                  </a:cubicBezTo>
                  <a:cubicBezTo>
                    <a:pt x="13034" y="21594"/>
                    <a:pt x="13069" y="21593"/>
                    <a:pt x="13103" y="21586"/>
                  </a:cubicBez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5500">
                <a:lnSpc>
                  <a:spcPct val="130000"/>
                </a:lnSpc>
                <a:spcBef>
                  <a:spcPts val="0"/>
                </a:spcBef>
                <a:defRPr sz="2000">
                  <a:solidFill>
                    <a:srgbClr val="A7A7A7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828" name="www.company.com"/>
            <p:cNvSpPr txBox="1"/>
            <p:nvPr/>
          </p:nvSpPr>
          <p:spPr>
            <a:xfrm>
              <a:off x="863234" y="38736"/>
              <a:ext cx="2887979" cy="532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lnSpc>
                  <a:spcPct val="100000"/>
                </a:lnSpc>
                <a:spcBef>
                  <a:spcPts val="0"/>
                </a:spcBef>
                <a:defRPr sz="2800" b="1">
                  <a:solidFill>
                    <a:srgbClr val="212121"/>
                  </a:solidFill>
                  <a:latin typeface="Noto Serif CJK TC"/>
                  <a:ea typeface="Noto Serif CJK TC"/>
                  <a:cs typeface="Noto Serif CJK TC"/>
                  <a:sym typeface="Noto Serif CJK TC"/>
                </a:defRPr>
              </a:lvl1pPr>
            </a:lstStyle>
            <a:p>
              <a:r>
                <a:rPr lang="en-US">
                  <a:latin typeface="Arial" panose="020B0604020202020204" pitchFamily="34" charset="0"/>
                  <a:ea typeface="汉仪旗黑-55简" panose="00020600040101010101" charset="-122"/>
                </a:rPr>
                <a:t>www.600bp.com</a:t>
              </a:r>
              <a:endParaRPr lang="en-US">
                <a:latin typeface="Arial" panose="020B0604020202020204" pitchFamily="34" charset="0"/>
                <a:ea typeface="汉仪旗黑-55简" panose="00020600040101010101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字型可以下載思源宋體或思源黑體：免費字體下載＆安裝教學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lang="zh-CN">
                <a:latin typeface="Arial" panose="020B0604020202020204" pitchFamily="34" charset="0"/>
                <a:ea typeface="汉仪旗黑-55简" panose="00020600040101010101" charset="-122"/>
              </a:rPr>
              <a:t>字体</a:t>
            </a: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可以下载思源宋体或思源黑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>
              <a:defRPr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思源黑体：Noto Sans CJK TC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>
              <a:defRPr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思源宋体：Noto Serif CJK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>
              <a:defRPr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您可以将</a:t>
            </a:r>
            <a:r>
              <a:rPr>
                <a:solidFill>
                  <a:srgbClr val="9A222E"/>
                </a:solidFill>
                <a:latin typeface="Arial" panose="020B0604020202020204" pitchFamily="34" charset="0"/>
                <a:ea typeface="汉仪旗黑-55简" panose="00020600040101010101" charset="-122"/>
                <a:cs typeface="Noto Serif CJK TC Black"/>
                <a:sym typeface="Noto Serif CJK TC Black"/>
              </a:rPr>
              <a:t>颜色</a:t>
            </a: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调整为您的公司品牌标准色，并准备好辅色作为替换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marL="0" indent="0">
              <a:buNone/>
              <a:defRPr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接下来，展现您在创业路上的真正实力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60" name="使用規範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96770">
              <a:defRPr sz="7310" spc="-146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使用规范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61" name="如果您準備使用這份簡報了，依照下列步驟開始：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 defTabSz="701675">
              <a:defRPr sz="4675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如果您准备使用这份</a:t>
            </a:r>
            <a:r>
              <a:rPr lang="en-US">
                <a:latin typeface="Arial" panose="020B0604020202020204" pitchFamily="34" charset="0"/>
                <a:ea typeface="汉仪旗黑-55简" panose="00020600040101010101" charset="-122"/>
              </a:rPr>
              <a:t>PPT</a:t>
            </a: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了，依照下列步骤开始：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sunset-sunrise-twilight-dust.jpg" descr="sunset-sunrise-twilight-dust.jpg"/>
          <p:cNvPicPr>
            <a:picLocks noChangeAspect="1"/>
          </p:cNvPicPr>
          <p:nvPr/>
        </p:nvPicPr>
        <p:blipFill>
          <a:blip r:embed="rId1"/>
          <a:srcRect t="7825" b="7825"/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32" name="矩形"/>
          <p:cNvSpPr/>
          <p:nvPr/>
        </p:nvSpPr>
        <p:spPr>
          <a:xfrm>
            <a:off x="-1" y="0"/>
            <a:ext cx="24384003" cy="13716001"/>
          </a:xfrm>
          <a:prstGeom prst="rect">
            <a:avLst/>
          </a:prstGeom>
          <a:solidFill>
            <a:srgbClr val="000000">
              <a:alpha val="85000"/>
            </a:srgbClr>
          </a:solidFill>
          <a:ln w="12700">
            <a:miter lim="400000"/>
          </a:ln>
        </p:spPr>
        <p:txBody>
          <a:bodyPr lIns="22048" tIns="22048" rIns="22048" bIns="22048" anchor="ctr"/>
          <a:lstStyle/>
          <a:p>
            <a:pPr algn="ctr" defTabSz="82169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800"/>
          </a:p>
        </p:txBody>
      </p:sp>
      <p:sp>
        <p:nvSpPr>
          <p:cNvPr id="833" name="矩形"/>
          <p:cNvSpPr/>
          <p:nvPr/>
        </p:nvSpPr>
        <p:spPr>
          <a:xfrm>
            <a:off x="260449" y="278690"/>
            <a:ext cx="23863102" cy="13158620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ctr" defTabSz="1528445">
              <a:lnSpc>
                <a:spcPct val="100000"/>
              </a:lnSpc>
              <a:spcBef>
                <a:spcPts val="0"/>
              </a:spcBef>
              <a:defRPr sz="4400">
                <a:solidFill>
                  <a:srgbClr val="60154C"/>
                </a:solidFill>
                <a:latin typeface="Noto Sans CJK TC Medium"/>
                <a:ea typeface="Noto Sans CJK TC Medium"/>
                <a:cs typeface="Noto Sans CJK TC Medium"/>
                <a:sym typeface="Noto Sans CJK TC Medium"/>
              </a:defRPr>
            </a:pPr>
            <a:endParaRPr sz="4800"/>
          </a:p>
        </p:txBody>
      </p:sp>
      <p:sp>
        <p:nvSpPr>
          <p:cNvPr id="834" name="Only 15 Slides Pitch Deck"/>
          <p:cNvSpPr txBox="1"/>
          <p:nvPr/>
        </p:nvSpPr>
        <p:spPr>
          <a:xfrm>
            <a:off x="1201340" y="5320602"/>
            <a:ext cx="17640300" cy="1951990"/>
          </a:xfrm>
          <a:prstGeom prst="rect">
            <a:avLst/>
          </a:prstGeom>
          <a:ln w="12700">
            <a:miter lim="400000"/>
          </a:ln>
        </p:spPr>
        <p:txBody>
          <a:bodyPr wrap="none" lIns="52916" tIns="52916" rIns="52916" bIns="52916" anchor="ctr">
            <a:spAutoFit/>
          </a:bodyPr>
          <a:lstStyle>
            <a:lvl1pPr defTabSz="1528445">
              <a:lnSpc>
                <a:spcPct val="100000"/>
              </a:lnSpc>
              <a:spcBef>
                <a:spcPts val="0"/>
              </a:spcBef>
              <a:defRPr sz="12000">
                <a:solidFill>
                  <a:srgbClr val="FFFFFF"/>
                </a:solidFill>
                <a:latin typeface="Noto Serif CJK TC Black"/>
                <a:ea typeface="Noto Serif CJK TC Black"/>
                <a:cs typeface="Noto Serif CJK TC Black"/>
                <a:sym typeface="Noto Serif CJK TC Black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Only 15 Slides Pitch Deck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835" name="By Mrs. Drucker 2020.6"/>
          <p:cNvSpPr txBox="1"/>
          <p:nvPr/>
        </p:nvSpPr>
        <p:spPr>
          <a:xfrm>
            <a:off x="1235806" y="7398236"/>
            <a:ext cx="3988435" cy="751205"/>
          </a:xfrm>
          <a:prstGeom prst="rect">
            <a:avLst/>
          </a:prstGeom>
          <a:ln w="12700">
            <a:miter lim="400000"/>
          </a:ln>
        </p:spPr>
        <p:txBody>
          <a:bodyPr wrap="none" lIns="52916" tIns="52916" rIns="52916" bIns="52916">
            <a:spAutoFit/>
          </a:bodyPr>
          <a:lstStyle>
            <a:lvl1pPr defTabSz="1528445">
              <a:lnSpc>
                <a:spcPct val="100000"/>
              </a:lnSpc>
              <a:spcBef>
                <a:spcPts val="0"/>
              </a:spcBef>
              <a:defRPr sz="420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By</a:t>
            </a:r>
            <a:r>
              <a:rPr lang="en-US">
                <a:latin typeface="Arial" panose="020B0604020202020204" pitchFamily="34" charset="0"/>
                <a:ea typeface="汉仪旗黑-55简" panose="00020600040101010101" charset="-122"/>
              </a:rPr>
              <a:t> Cikey</a:t>
            </a: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 202</a:t>
            </a:r>
            <a:r>
              <a:rPr lang="en-US">
                <a:latin typeface="Arial" panose="020B0604020202020204" pitchFamily="34" charset="0"/>
                <a:ea typeface="汉仪旗黑-55简" panose="00020600040101010101" charset="-122"/>
              </a:rPr>
              <a:t>1</a:t>
            </a: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.</a:t>
            </a:r>
            <a:r>
              <a:rPr lang="en-US">
                <a:latin typeface="Arial" panose="020B0604020202020204" pitchFamily="34" charset="0"/>
                <a:ea typeface="汉仪旗黑-55简" panose="00020600040101010101" charset="-122"/>
              </a:rPr>
              <a:t>4</a:t>
            </a:r>
            <a:endParaRPr lang="en-US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836" name="圓角矩形"/>
          <p:cNvSpPr/>
          <p:nvPr/>
        </p:nvSpPr>
        <p:spPr>
          <a:xfrm>
            <a:off x="9346053" y="11153619"/>
            <a:ext cx="5691894" cy="1128692"/>
          </a:xfrm>
          <a:prstGeom prst="roundRect">
            <a:avLst>
              <a:gd name="adj" fmla="val 10236"/>
            </a:avLst>
          </a:prstGeom>
          <a:solidFill>
            <a:srgbClr val="9A222D"/>
          </a:solidFill>
          <a:ln w="127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FFFFFF">
                <a:alpha val="45021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837" name="FREE DOWNLOAD"/>
          <p:cNvSpPr txBox="1"/>
          <p:nvPr/>
        </p:nvSpPr>
        <p:spPr>
          <a:xfrm>
            <a:off x="10265528" y="11391998"/>
            <a:ext cx="3740150" cy="597535"/>
          </a:xfrm>
          <a:prstGeom prst="rect">
            <a:avLst/>
          </a:prstGeom>
          <a:ln w="12700">
            <a:miter lim="400000"/>
          </a:ln>
        </p:spPr>
        <p:txBody>
          <a:bodyPr wrap="none" lIns="52916" tIns="52916" rIns="52916" bIns="52916">
            <a:spAutoFit/>
          </a:bodyPr>
          <a:lstStyle>
            <a:lvl1pPr defTabSz="1528445"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EBEBEB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FREE DOWNLOAD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roup 38"/>
          <p:cNvGrpSpPr/>
          <p:nvPr/>
        </p:nvGrpSpPr>
        <p:grpSpPr>
          <a:xfrm>
            <a:off x="3413517" y="3403509"/>
            <a:ext cx="17556966" cy="9213060"/>
            <a:chOff x="0" y="0"/>
            <a:chExt cx="17556965" cy="9213058"/>
          </a:xfrm>
        </p:grpSpPr>
        <p:sp>
          <p:nvSpPr>
            <p:cNvPr id="839" name="Freeform 781"/>
            <p:cNvSpPr/>
            <p:nvPr/>
          </p:nvSpPr>
          <p:spPr>
            <a:xfrm>
              <a:off x="6273673" y="42719"/>
              <a:ext cx="90831" cy="3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00" extrusionOk="0">
                  <a:moveTo>
                    <a:pt x="9600" y="16200"/>
                  </a:moveTo>
                  <a:cubicBezTo>
                    <a:pt x="9600" y="16200"/>
                    <a:pt x="2400" y="10800"/>
                    <a:pt x="2400" y="10800"/>
                  </a:cubicBezTo>
                  <a:cubicBezTo>
                    <a:pt x="2400" y="10800"/>
                    <a:pt x="9600" y="10800"/>
                    <a:pt x="12000" y="10800"/>
                  </a:cubicBezTo>
                  <a:cubicBezTo>
                    <a:pt x="7200" y="5400"/>
                    <a:pt x="2400" y="10800"/>
                    <a:pt x="0" y="0"/>
                  </a:cubicBezTo>
                  <a:cubicBezTo>
                    <a:pt x="2400" y="5400"/>
                    <a:pt x="19200" y="0"/>
                    <a:pt x="21600" y="10800"/>
                  </a:cubicBezTo>
                  <a:cubicBezTo>
                    <a:pt x="21600" y="10800"/>
                    <a:pt x="14400" y="10800"/>
                    <a:pt x="12000" y="10800"/>
                  </a:cubicBezTo>
                  <a:cubicBezTo>
                    <a:pt x="12000" y="10800"/>
                    <a:pt x="16800" y="21600"/>
                    <a:pt x="9600" y="16200"/>
                  </a:cubicBezTo>
                  <a:cubicBezTo>
                    <a:pt x="7200" y="16200"/>
                    <a:pt x="14400" y="21600"/>
                    <a:pt x="9600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40" name="Freeform 403"/>
            <p:cNvSpPr/>
            <p:nvPr/>
          </p:nvSpPr>
          <p:spPr>
            <a:xfrm>
              <a:off x="13711615" y="6525322"/>
              <a:ext cx="2005934" cy="1591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extrusionOk="0">
                  <a:moveTo>
                    <a:pt x="10694" y="568"/>
                  </a:moveTo>
                  <a:cubicBezTo>
                    <a:pt x="10482" y="568"/>
                    <a:pt x="10376" y="284"/>
                    <a:pt x="10165" y="284"/>
                  </a:cubicBezTo>
                  <a:cubicBezTo>
                    <a:pt x="10059" y="142"/>
                    <a:pt x="10059" y="284"/>
                    <a:pt x="10165" y="426"/>
                  </a:cubicBezTo>
                  <a:cubicBezTo>
                    <a:pt x="10165" y="568"/>
                    <a:pt x="10376" y="426"/>
                    <a:pt x="10376" y="426"/>
                  </a:cubicBezTo>
                  <a:cubicBezTo>
                    <a:pt x="10482" y="568"/>
                    <a:pt x="10376" y="853"/>
                    <a:pt x="10482" y="853"/>
                  </a:cubicBezTo>
                  <a:cubicBezTo>
                    <a:pt x="10482" y="995"/>
                    <a:pt x="10376" y="995"/>
                    <a:pt x="10271" y="995"/>
                  </a:cubicBezTo>
                  <a:cubicBezTo>
                    <a:pt x="10165" y="1137"/>
                    <a:pt x="10059" y="1137"/>
                    <a:pt x="9953" y="1137"/>
                  </a:cubicBezTo>
                  <a:cubicBezTo>
                    <a:pt x="9741" y="995"/>
                    <a:pt x="9741" y="1137"/>
                    <a:pt x="9529" y="1137"/>
                  </a:cubicBezTo>
                  <a:cubicBezTo>
                    <a:pt x="9212" y="1279"/>
                    <a:pt x="9318" y="1705"/>
                    <a:pt x="9106" y="1847"/>
                  </a:cubicBezTo>
                  <a:cubicBezTo>
                    <a:pt x="8894" y="2132"/>
                    <a:pt x="8788" y="2558"/>
                    <a:pt x="8894" y="2842"/>
                  </a:cubicBezTo>
                  <a:cubicBezTo>
                    <a:pt x="9106" y="3268"/>
                    <a:pt x="8576" y="2984"/>
                    <a:pt x="8471" y="2984"/>
                  </a:cubicBezTo>
                  <a:cubicBezTo>
                    <a:pt x="8365" y="2984"/>
                    <a:pt x="8047" y="3411"/>
                    <a:pt x="8047" y="3411"/>
                  </a:cubicBezTo>
                  <a:cubicBezTo>
                    <a:pt x="8047" y="3411"/>
                    <a:pt x="7941" y="2700"/>
                    <a:pt x="7835" y="2558"/>
                  </a:cubicBezTo>
                  <a:cubicBezTo>
                    <a:pt x="7835" y="2416"/>
                    <a:pt x="7729" y="2416"/>
                    <a:pt x="7624" y="2416"/>
                  </a:cubicBezTo>
                  <a:cubicBezTo>
                    <a:pt x="7518" y="2274"/>
                    <a:pt x="7518" y="2274"/>
                    <a:pt x="7518" y="2132"/>
                  </a:cubicBezTo>
                  <a:cubicBezTo>
                    <a:pt x="7412" y="1989"/>
                    <a:pt x="7412" y="2274"/>
                    <a:pt x="7412" y="2416"/>
                  </a:cubicBezTo>
                  <a:cubicBezTo>
                    <a:pt x="7306" y="2416"/>
                    <a:pt x="7200" y="2416"/>
                    <a:pt x="7200" y="2274"/>
                  </a:cubicBezTo>
                  <a:cubicBezTo>
                    <a:pt x="6988" y="2274"/>
                    <a:pt x="7094" y="2842"/>
                    <a:pt x="6882" y="2700"/>
                  </a:cubicBezTo>
                  <a:cubicBezTo>
                    <a:pt x="6882" y="2700"/>
                    <a:pt x="6776" y="2558"/>
                    <a:pt x="6776" y="2558"/>
                  </a:cubicBezTo>
                  <a:cubicBezTo>
                    <a:pt x="6671" y="2700"/>
                    <a:pt x="6671" y="2700"/>
                    <a:pt x="6671" y="2700"/>
                  </a:cubicBezTo>
                  <a:cubicBezTo>
                    <a:pt x="6353" y="2558"/>
                    <a:pt x="6565" y="3126"/>
                    <a:pt x="6565" y="3126"/>
                  </a:cubicBezTo>
                  <a:cubicBezTo>
                    <a:pt x="6565" y="3126"/>
                    <a:pt x="6353" y="3126"/>
                    <a:pt x="6353" y="3126"/>
                  </a:cubicBezTo>
                  <a:cubicBezTo>
                    <a:pt x="6353" y="3268"/>
                    <a:pt x="6459" y="3268"/>
                    <a:pt x="6459" y="3268"/>
                  </a:cubicBezTo>
                  <a:cubicBezTo>
                    <a:pt x="6353" y="3553"/>
                    <a:pt x="6247" y="3268"/>
                    <a:pt x="6247" y="3695"/>
                  </a:cubicBezTo>
                  <a:cubicBezTo>
                    <a:pt x="6247" y="3837"/>
                    <a:pt x="6353" y="3837"/>
                    <a:pt x="6353" y="3979"/>
                  </a:cubicBezTo>
                  <a:cubicBezTo>
                    <a:pt x="6353" y="4263"/>
                    <a:pt x="5612" y="3695"/>
                    <a:pt x="5612" y="4121"/>
                  </a:cubicBezTo>
                  <a:cubicBezTo>
                    <a:pt x="5612" y="4263"/>
                    <a:pt x="6035" y="4547"/>
                    <a:pt x="5824" y="4689"/>
                  </a:cubicBezTo>
                  <a:cubicBezTo>
                    <a:pt x="5718" y="4689"/>
                    <a:pt x="5718" y="4547"/>
                    <a:pt x="5718" y="4689"/>
                  </a:cubicBezTo>
                  <a:cubicBezTo>
                    <a:pt x="5612" y="4832"/>
                    <a:pt x="5612" y="4832"/>
                    <a:pt x="5506" y="4689"/>
                  </a:cubicBezTo>
                  <a:cubicBezTo>
                    <a:pt x="5400" y="4689"/>
                    <a:pt x="5506" y="4405"/>
                    <a:pt x="5400" y="4263"/>
                  </a:cubicBezTo>
                  <a:cubicBezTo>
                    <a:pt x="5294" y="3979"/>
                    <a:pt x="5082" y="4547"/>
                    <a:pt x="4976" y="4689"/>
                  </a:cubicBezTo>
                  <a:cubicBezTo>
                    <a:pt x="4976" y="4832"/>
                    <a:pt x="4871" y="4974"/>
                    <a:pt x="4871" y="5116"/>
                  </a:cubicBezTo>
                  <a:cubicBezTo>
                    <a:pt x="4871" y="5116"/>
                    <a:pt x="4976" y="5258"/>
                    <a:pt x="4976" y="5400"/>
                  </a:cubicBezTo>
                  <a:cubicBezTo>
                    <a:pt x="4976" y="5400"/>
                    <a:pt x="4765" y="5684"/>
                    <a:pt x="4659" y="5826"/>
                  </a:cubicBezTo>
                  <a:cubicBezTo>
                    <a:pt x="4341" y="6253"/>
                    <a:pt x="4024" y="6537"/>
                    <a:pt x="3600" y="6679"/>
                  </a:cubicBezTo>
                  <a:cubicBezTo>
                    <a:pt x="3282" y="6679"/>
                    <a:pt x="2965" y="6963"/>
                    <a:pt x="2541" y="7105"/>
                  </a:cubicBezTo>
                  <a:cubicBezTo>
                    <a:pt x="2224" y="7247"/>
                    <a:pt x="1906" y="7247"/>
                    <a:pt x="1588" y="7532"/>
                  </a:cubicBezTo>
                  <a:cubicBezTo>
                    <a:pt x="1376" y="7816"/>
                    <a:pt x="1271" y="7816"/>
                    <a:pt x="1059" y="7958"/>
                  </a:cubicBezTo>
                  <a:cubicBezTo>
                    <a:pt x="953" y="8100"/>
                    <a:pt x="741" y="8526"/>
                    <a:pt x="741" y="8526"/>
                  </a:cubicBezTo>
                  <a:cubicBezTo>
                    <a:pt x="635" y="8526"/>
                    <a:pt x="741" y="8100"/>
                    <a:pt x="741" y="7958"/>
                  </a:cubicBezTo>
                  <a:cubicBezTo>
                    <a:pt x="529" y="7958"/>
                    <a:pt x="424" y="8668"/>
                    <a:pt x="424" y="8668"/>
                  </a:cubicBezTo>
                  <a:cubicBezTo>
                    <a:pt x="529" y="9095"/>
                    <a:pt x="318" y="9237"/>
                    <a:pt x="318" y="9663"/>
                  </a:cubicBezTo>
                  <a:cubicBezTo>
                    <a:pt x="318" y="9805"/>
                    <a:pt x="847" y="11368"/>
                    <a:pt x="635" y="11511"/>
                  </a:cubicBezTo>
                  <a:cubicBezTo>
                    <a:pt x="635" y="11511"/>
                    <a:pt x="318" y="10942"/>
                    <a:pt x="318" y="10942"/>
                  </a:cubicBezTo>
                  <a:cubicBezTo>
                    <a:pt x="318" y="11084"/>
                    <a:pt x="635" y="11511"/>
                    <a:pt x="424" y="11653"/>
                  </a:cubicBezTo>
                  <a:cubicBezTo>
                    <a:pt x="212" y="11653"/>
                    <a:pt x="212" y="10942"/>
                    <a:pt x="0" y="10942"/>
                  </a:cubicBezTo>
                  <a:cubicBezTo>
                    <a:pt x="0" y="10942"/>
                    <a:pt x="635" y="12079"/>
                    <a:pt x="635" y="12221"/>
                  </a:cubicBezTo>
                  <a:cubicBezTo>
                    <a:pt x="741" y="12363"/>
                    <a:pt x="635" y="12647"/>
                    <a:pt x="741" y="12932"/>
                  </a:cubicBezTo>
                  <a:cubicBezTo>
                    <a:pt x="847" y="13216"/>
                    <a:pt x="953" y="13358"/>
                    <a:pt x="1059" y="13642"/>
                  </a:cubicBezTo>
                  <a:cubicBezTo>
                    <a:pt x="1165" y="13784"/>
                    <a:pt x="1165" y="14211"/>
                    <a:pt x="1165" y="14353"/>
                  </a:cubicBezTo>
                  <a:cubicBezTo>
                    <a:pt x="1165" y="14637"/>
                    <a:pt x="1271" y="14921"/>
                    <a:pt x="1376" y="15063"/>
                  </a:cubicBezTo>
                  <a:cubicBezTo>
                    <a:pt x="1482" y="15489"/>
                    <a:pt x="1482" y="15632"/>
                    <a:pt x="1482" y="16058"/>
                  </a:cubicBezTo>
                  <a:cubicBezTo>
                    <a:pt x="1482" y="16200"/>
                    <a:pt x="1482" y="16911"/>
                    <a:pt x="1482" y="16911"/>
                  </a:cubicBezTo>
                  <a:cubicBezTo>
                    <a:pt x="1376" y="17053"/>
                    <a:pt x="1271" y="17053"/>
                    <a:pt x="1165" y="17195"/>
                  </a:cubicBezTo>
                  <a:cubicBezTo>
                    <a:pt x="1059" y="17621"/>
                    <a:pt x="1271" y="17621"/>
                    <a:pt x="1376" y="17763"/>
                  </a:cubicBezTo>
                  <a:cubicBezTo>
                    <a:pt x="1800" y="18047"/>
                    <a:pt x="2118" y="18332"/>
                    <a:pt x="2647" y="18189"/>
                  </a:cubicBezTo>
                  <a:cubicBezTo>
                    <a:pt x="2859" y="18047"/>
                    <a:pt x="3071" y="17905"/>
                    <a:pt x="3176" y="17763"/>
                  </a:cubicBezTo>
                  <a:cubicBezTo>
                    <a:pt x="3494" y="17621"/>
                    <a:pt x="3388" y="17763"/>
                    <a:pt x="3494" y="17479"/>
                  </a:cubicBezTo>
                  <a:cubicBezTo>
                    <a:pt x="3706" y="17195"/>
                    <a:pt x="4447" y="17195"/>
                    <a:pt x="4659" y="17337"/>
                  </a:cubicBezTo>
                  <a:cubicBezTo>
                    <a:pt x="4976" y="17337"/>
                    <a:pt x="5506" y="17621"/>
                    <a:pt x="5718" y="17195"/>
                  </a:cubicBezTo>
                  <a:cubicBezTo>
                    <a:pt x="5824" y="17053"/>
                    <a:pt x="5824" y="16768"/>
                    <a:pt x="6035" y="16626"/>
                  </a:cubicBezTo>
                  <a:cubicBezTo>
                    <a:pt x="6247" y="16484"/>
                    <a:pt x="6459" y="16342"/>
                    <a:pt x="6671" y="16200"/>
                  </a:cubicBezTo>
                  <a:cubicBezTo>
                    <a:pt x="6988" y="15916"/>
                    <a:pt x="7412" y="16200"/>
                    <a:pt x="7729" y="15916"/>
                  </a:cubicBezTo>
                  <a:cubicBezTo>
                    <a:pt x="8259" y="15632"/>
                    <a:pt x="8682" y="15632"/>
                    <a:pt x="9318" y="15489"/>
                  </a:cubicBezTo>
                  <a:cubicBezTo>
                    <a:pt x="9424" y="15489"/>
                    <a:pt x="9529" y="15347"/>
                    <a:pt x="9741" y="15347"/>
                  </a:cubicBezTo>
                  <a:cubicBezTo>
                    <a:pt x="9847" y="15489"/>
                    <a:pt x="10059" y="15632"/>
                    <a:pt x="10165" y="15774"/>
                  </a:cubicBezTo>
                  <a:cubicBezTo>
                    <a:pt x="10271" y="15774"/>
                    <a:pt x="11329" y="16058"/>
                    <a:pt x="11329" y="16200"/>
                  </a:cubicBezTo>
                  <a:cubicBezTo>
                    <a:pt x="11224" y="16342"/>
                    <a:pt x="11118" y="16768"/>
                    <a:pt x="11329" y="16626"/>
                  </a:cubicBezTo>
                  <a:cubicBezTo>
                    <a:pt x="11435" y="16626"/>
                    <a:pt x="11647" y="17053"/>
                    <a:pt x="11753" y="17195"/>
                  </a:cubicBezTo>
                  <a:cubicBezTo>
                    <a:pt x="11859" y="17337"/>
                    <a:pt x="11859" y="17479"/>
                    <a:pt x="11859" y="17763"/>
                  </a:cubicBezTo>
                  <a:cubicBezTo>
                    <a:pt x="11965" y="17905"/>
                    <a:pt x="12176" y="18189"/>
                    <a:pt x="12176" y="18189"/>
                  </a:cubicBezTo>
                  <a:cubicBezTo>
                    <a:pt x="12176" y="18047"/>
                    <a:pt x="12071" y="17905"/>
                    <a:pt x="12282" y="17763"/>
                  </a:cubicBezTo>
                  <a:cubicBezTo>
                    <a:pt x="12388" y="17621"/>
                    <a:pt x="12494" y="17479"/>
                    <a:pt x="12706" y="17337"/>
                  </a:cubicBezTo>
                  <a:cubicBezTo>
                    <a:pt x="12812" y="17195"/>
                    <a:pt x="13341" y="16484"/>
                    <a:pt x="13235" y="16342"/>
                  </a:cubicBezTo>
                  <a:cubicBezTo>
                    <a:pt x="13341" y="16626"/>
                    <a:pt x="13235" y="16768"/>
                    <a:pt x="13235" y="17053"/>
                  </a:cubicBezTo>
                  <a:cubicBezTo>
                    <a:pt x="13341" y="17195"/>
                    <a:pt x="13129" y="17337"/>
                    <a:pt x="13129" y="17337"/>
                  </a:cubicBezTo>
                  <a:cubicBezTo>
                    <a:pt x="13024" y="17621"/>
                    <a:pt x="13024" y="17763"/>
                    <a:pt x="13024" y="17905"/>
                  </a:cubicBezTo>
                  <a:cubicBezTo>
                    <a:pt x="13024" y="18189"/>
                    <a:pt x="12600" y="18332"/>
                    <a:pt x="12918" y="18332"/>
                  </a:cubicBezTo>
                  <a:cubicBezTo>
                    <a:pt x="13341" y="18332"/>
                    <a:pt x="13129" y="17763"/>
                    <a:pt x="13235" y="17479"/>
                  </a:cubicBezTo>
                  <a:cubicBezTo>
                    <a:pt x="13235" y="17479"/>
                    <a:pt x="13659" y="18047"/>
                    <a:pt x="13553" y="18332"/>
                  </a:cubicBezTo>
                  <a:cubicBezTo>
                    <a:pt x="13235" y="18900"/>
                    <a:pt x="13659" y="18474"/>
                    <a:pt x="13871" y="18758"/>
                  </a:cubicBezTo>
                  <a:cubicBezTo>
                    <a:pt x="14188" y="19184"/>
                    <a:pt x="14188" y="19326"/>
                    <a:pt x="14188" y="19753"/>
                  </a:cubicBezTo>
                  <a:cubicBezTo>
                    <a:pt x="14082" y="20179"/>
                    <a:pt x="14506" y="20605"/>
                    <a:pt x="14718" y="20605"/>
                  </a:cubicBezTo>
                  <a:cubicBezTo>
                    <a:pt x="14929" y="20747"/>
                    <a:pt x="15141" y="20889"/>
                    <a:pt x="15353" y="20889"/>
                  </a:cubicBezTo>
                  <a:cubicBezTo>
                    <a:pt x="15565" y="20889"/>
                    <a:pt x="15988" y="21600"/>
                    <a:pt x="16200" y="21458"/>
                  </a:cubicBezTo>
                  <a:cubicBezTo>
                    <a:pt x="16412" y="21316"/>
                    <a:pt x="16624" y="21174"/>
                    <a:pt x="16729" y="20889"/>
                  </a:cubicBezTo>
                  <a:cubicBezTo>
                    <a:pt x="16729" y="20889"/>
                    <a:pt x="16941" y="20463"/>
                    <a:pt x="17047" y="20605"/>
                  </a:cubicBezTo>
                  <a:cubicBezTo>
                    <a:pt x="17047" y="20747"/>
                    <a:pt x="16835" y="20889"/>
                    <a:pt x="16941" y="21032"/>
                  </a:cubicBezTo>
                  <a:cubicBezTo>
                    <a:pt x="17047" y="21174"/>
                    <a:pt x="17047" y="20747"/>
                    <a:pt x="17153" y="20747"/>
                  </a:cubicBezTo>
                  <a:cubicBezTo>
                    <a:pt x="17153" y="20747"/>
                    <a:pt x="17365" y="21174"/>
                    <a:pt x="17471" y="21174"/>
                  </a:cubicBezTo>
                  <a:cubicBezTo>
                    <a:pt x="17471" y="21316"/>
                    <a:pt x="17682" y="21600"/>
                    <a:pt x="17788" y="21600"/>
                  </a:cubicBezTo>
                  <a:cubicBezTo>
                    <a:pt x="17682" y="21600"/>
                    <a:pt x="18000" y="21174"/>
                    <a:pt x="18000" y="21174"/>
                  </a:cubicBezTo>
                  <a:cubicBezTo>
                    <a:pt x="18212" y="21032"/>
                    <a:pt x="18318" y="20747"/>
                    <a:pt x="18424" y="20605"/>
                  </a:cubicBezTo>
                  <a:cubicBezTo>
                    <a:pt x="18741" y="20463"/>
                    <a:pt x="19588" y="20747"/>
                    <a:pt x="19588" y="20179"/>
                  </a:cubicBezTo>
                  <a:cubicBezTo>
                    <a:pt x="19694" y="19468"/>
                    <a:pt x="19800" y="19042"/>
                    <a:pt x="19906" y="18474"/>
                  </a:cubicBezTo>
                  <a:cubicBezTo>
                    <a:pt x="20118" y="17905"/>
                    <a:pt x="20224" y="17337"/>
                    <a:pt x="20541" y="16768"/>
                  </a:cubicBezTo>
                  <a:cubicBezTo>
                    <a:pt x="20647" y="16626"/>
                    <a:pt x="20859" y="16484"/>
                    <a:pt x="20965" y="16200"/>
                  </a:cubicBezTo>
                  <a:cubicBezTo>
                    <a:pt x="20965" y="16058"/>
                    <a:pt x="20965" y="16058"/>
                    <a:pt x="20965" y="15916"/>
                  </a:cubicBezTo>
                  <a:cubicBezTo>
                    <a:pt x="21071" y="15774"/>
                    <a:pt x="21176" y="15632"/>
                    <a:pt x="21176" y="15347"/>
                  </a:cubicBezTo>
                  <a:cubicBezTo>
                    <a:pt x="21282" y="15063"/>
                    <a:pt x="21176" y="14779"/>
                    <a:pt x="21282" y="14495"/>
                  </a:cubicBezTo>
                  <a:cubicBezTo>
                    <a:pt x="21282" y="14353"/>
                    <a:pt x="21388" y="14211"/>
                    <a:pt x="21388" y="14068"/>
                  </a:cubicBezTo>
                  <a:cubicBezTo>
                    <a:pt x="21494" y="13926"/>
                    <a:pt x="21282" y="13784"/>
                    <a:pt x="21388" y="13642"/>
                  </a:cubicBezTo>
                  <a:cubicBezTo>
                    <a:pt x="21494" y="13500"/>
                    <a:pt x="21600" y="13074"/>
                    <a:pt x="21494" y="12932"/>
                  </a:cubicBezTo>
                  <a:cubicBezTo>
                    <a:pt x="21494" y="12647"/>
                    <a:pt x="21388" y="12505"/>
                    <a:pt x="21388" y="12363"/>
                  </a:cubicBezTo>
                  <a:cubicBezTo>
                    <a:pt x="21282" y="12221"/>
                    <a:pt x="21282" y="11937"/>
                    <a:pt x="21282" y="11795"/>
                  </a:cubicBezTo>
                  <a:cubicBezTo>
                    <a:pt x="21176" y="11226"/>
                    <a:pt x="21494" y="10942"/>
                    <a:pt x="21388" y="10374"/>
                  </a:cubicBezTo>
                  <a:cubicBezTo>
                    <a:pt x="21388" y="10516"/>
                    <a:pt x="21282" y="10800"/>
                    <a:pt x="21176" y="10800"/>
                  </a:cubicBezTo>
                  <a:cubicBezTo>
                    <a:pt x="20965" y="10800"/>
                    <a:pt x="20859" y="10232"/>
                    <a:pt x="20753" y="9947"/>
                  </a:cubicBezTo>
                  <a:cubicBezTo>
                    <a:pt x="20541" y="9521"/>
                    <a:pt x="20118" y="9521"/>
                    <a:pt x="20118" y="8811"/>
                  </a:cubicBezTo>
                  <a:cubicBezTo>
                    <a:pt x="20012" y="8526"/>
                    <a:pt x="19906" y="8526"/>
                    <a:pt x="19800" y="8384"/>
                  </a:cubicBezTo>
                  <a:cubicBezTo>
                    <a:pt x="19588" y="8242"/>
                    <a:pt x="19588" y="8668"/>
                    <a:pt x="19482" y="8384"/>
                  </a:cubicBezTo>
                  <a:cubicBezTo>
                    <a:pt x="19482" y="7958"/>
                    <a:pt x="19376" y="7816"/>
                    <a:pt x="19165" y="7532"/>
                  </a:cubicBezTo>
                  <a:cubicBezTo>
                    <a:pt x="19165" y="7532"/>
                    <a:pt x="19059" y="7389"/>
                    <a:pt x="19059" y="7247"/>
                  </a:cubicBezTo>
                  <a:cubicBezTo>
                    <a:pt x="18953" y="7247"/>
                    <a:pt x="19059" y="6963"/>
                    <a:pt x="19059" y="7105"/>
                  </a:cubicBezTo>
                  <a:cubicBezTo>
                    <a:pt x="18847" y="6821"/>
                    <a:pt x="18635" y="6679"/>
                    <a:pt x="18424" y="6537"/>
                  </a:cubicBezTo>
                  <a:cubicBezTo>
                    <a:pt x="18212" y="6253"/>
                    <a:pt x="17894" y="6395"/>
                    <a:pt x="17788" y="6111"/>
                  </a:cubicBezTo>
                  <a:cubicBezTo>
                    <a:pt x="17576" y="5826"/>
                    <a:pt x="17682" y="5258"/>
                    <a:pt x="17576" y="5116"/>
                  </a:cubicBezTo>
                  <a:cubicBezTo>
                    <a:pt x="17576" y="4832"/>
                    <a:pt x="17576" y="4547"/>
                    <a:pt x="17471" y="4405"/>
                  </a:cubicBezTo>
                  <a:cubicBezTo>
                    <a:pt x="17365" y="4263"/>
                    <a:pt x="17259" y="4263"/>
                    <a:pt x="17259" y="3979"/>
                  </a:cubicBezTo>
                  <a:cubicBezTo>
                    <a:pt x="17259" y="3695"/>
                    <a:pt x="17259" y="3268"/>
                    <a:pt x="17047" y="2842"/>
                  </a:cubicBezTo>
                  <a:cubicBezTo>
                    <a:pt x="16941" y="2842"/>
                    <a:pt x="16729" y="2416"/>
                    <a:pt x="16729" y="2558"/>
                  </a:cubicBezTo>
                  <a:cubicBezTo>
                    <a:pt x="16518" y="2558"/>
                    <a:pt x="16518" y="2700"/>
                    <a:pt x="16412" y="2416"/>
                  </a:cubicBezTo>
                  <a:cubicBezTo>
                    <a:pt x="16200" y="2132"/>
                    <a:pt x="16306" y="1563"/>
                    <a:pt x="16094" y="1137"/>
                  </a:cubicBezTo>
                  <a:cubicBezTo>
                    <a:pt x="16094" y="995"/>
                    <a:pt x="15671" y="0"/>
                    <a:pt x="15671" y="0"/>
                  </a:cubicBezTo>
                  <a:cubicBezTo>
                    <a:pt x="15565" y="0"/>
                    <a:pt x="15565" y="284"/>
                    <a:pt x="15565" y="426"/>
                  </a:cubicBezTo>
                  <a:cubicBezTo>
                    <a:pt x="15565" y="568"/>
                    <a:pt x="15459" y="711"/>
                    <a:pt x="15353" y="853"/>
                  </a:cubicBezTo>
                  <a:cubicBezTo>
                    <a:pt x="15353" y="853"/>
                    <a:pt x="15141" y="1137"/>
                    <a:pt x="15247" y="1279"/>
                  </a:cubicBezTo>
                  <a:cubicBezTo>
                    <a:pt x="15247" y="1279"/>
                    <a:pt x="15459" y="1279"/>
                    <a:pt x="15353" y="1421"/>
                  </a:cubicBezTo>
                  <a:cubicBezTo>
                    <a:pt x="15247" y="1421"/>
                    <a:pt x="15141" y="2132"/>
                    <a:pt x="15141" y="2274"/>
                  </a:cubicBezTo>
                  <a:cubicBezTo>
                    <a:pt x="15247" y="2558"/>
                    <a:pt x="15247" y="2842"/>
                    <a:pt x="15247" y="3126"/>
                  </a:cubicBezTo>
                  <a:cubicBezTo>
                    <a:pt x="15141" y="3695"/>
                    <a:pt x="15141" y="5116"/>
                    <a:pt x="14506" y="5116"/>
                  </a:cubicBezTo>
                  <a:cubicBezTo>
                    <a:pt x="14082" y="5116"/>
                    <a:pt x="14082" y="4547"/>
                    <a:pt x="13765" y="4405"/>
                  </a:cubicBezTo>
                  <a:cubicBezTo>
                    <a:pt x="13553" y="4263"/>
                    <a:pt x="13341" y="4263"/>
                    <a:pt x="13129" y="3979"/>
                  </a:cubicBezTo>
                  <a:cubicBezTo>
                    <a:pt x="13024" y="3837"/>
                    <a:pt x="11859" y="2984"/>
                    <a:pt x="11965" y="2842"/>
                  </a:cubicBezTo>
                  <a:cubicBezTo>
                    <a:pt x="11965" y="2700"/>
                    <a:pt x="12071" y="2558"/>
                    <a:pt x="12176" y="2416"/>
                  </a:cubicBezTo>
                  <a:cubicBezTo>
                    <a:pt x="12176" y="2274"/>
                    <a:pt x="12388" y="2274"/>
                    <a:pt x="12388" y="2132"/>
                  </a:cubicBezTo>
                  <a:cubicBezTo>
                    <a:pt x="12388" y="2132"/>
                    <a:pt x="12282" y="1989"/>
                    <a:pt x="12282" y="1847"/>
                  </a:cubicBezTo>
                  <a:cubicBezTo>
                    <a:pt x="12388" y="1705"/>
                    <a:pt x="12388" y="1705"/>
                    <a:pt x="12494" y="1563"/>
                  </a:cubicBezTo>
                  <a:cubicBezTo>
                    <a:pt x="12494" y="1421"/>
                    <a:pt x="12706" y="1279"/>
                    <a:pt x="12812" y="1137"/>
                  </a:cubicBezTo>
                  <a:cubicBezTo>
                    <a:pt x="12812" y="995"/>
                    <a:pt x="12600" y="711"/>
                    <a:pt x="12494" y="853"/>
                  </a:cubicBezTo>
                  <a:cubicBezTo>
                    <a:pt x="12494" y="853"/>
                    <a:pt x="12388" y="1137"/>
                    <a:pt x="12388" y="1137"/>
                  </a:cubicBezTo>
                  <a:cubicBezTo>
                    <a:pt x="12282" y="995"/>
                    <a:pt x="12282" y="995"/>
                    <a:pt x="12176" y="853"/>
                  </a:cubicBezTo>
                  <a:cubicBezTo>
                    <a:pt x="12176" y="711"/>
                    <a:pt x="11965" y="995"/>
                    <a:pt x="11859" y="995"/>
                  </a:cubicBezTo>
                  <a:cubicBezTo>
                    <a:pt x="11753" y="1137"/>
                    <a:pt x="11647" y="995"/>
                    <a:pt x="11541" y="995"/>
                  </a:cubicBezTo>
                  <a:cubicBezTo>
                    <a:pt x="11329" y="853"/>
                    <a:pt x="11012" y="711"/>
                    <a:pt x="10694" y="568"/>
                  </a:cubicBezTo>
                  <a:cubicBezTo>
                    <a:pt x="10482" y="568"/>
                    <a:pt x="10906" y="711"/>
                    <a:pt x="10694" y="56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41" name="Freeform 404"/>
            <p:cNvSpPr/>
            <p:nvPr/>
          </p:nvSpPr>
          <p:spPr>
            <a:xfrm>
              <a:off x="7962432" y="2467020"/>
              <a:ext cx="382716" cy="63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extrusionOk="0">
                  <a:moveTo>
                    <a:pt x="8100" y="0"/>
                  </a:moveTo>
                  <a:cubicBezTo>
                    <a:pt x="6480" y="0"/>
                    <a:pt x="5400" y="360"/>
                    <a:pt x="3780" y="0"/>
                  </a:cubicBezTo>
                  <a:cubicBezTo>
                    <a:pt x="3240" y="0"/>
                    <a:pt x="2700" y="0"/>
                    <a:pt x="2700" y="360"/>
                  </a:cubicBezTo>
                  <a:cubicBezTo>
                    <a:pt x="3240" y="1080"/>
                    <a:pt x="2700" y="720"/>
                    <a:pt x="2160" y="1080"/>
                  </a:cubicBezTo>
                  <a:cubicBezTo>
                    <a:pt x="2700" y="720"/>
                    <a:pt x="2700" y="1440"/>
                    <a:pt x="2700" y="1440"/>
                  </a:cubicBezTo>
                  <a:cubicBezTo>
                    <a:pt x="2160" y="2160"/>
                    <a:pt x="540" y="1800"/>
                    <a:pt x="1080" y="2880"/>
                  </a:cubicBezTo>
                  <a:cubicBezTo>
                    <a:pt x="2160" y="3600"/>
                    <a:pt x="1620" y="3960"/>
                    <a:pt x="1080" y="4680"/>
                  </a:cubicBezTo>
                  <a:cubicBezTo>
                    <a:pt x="1080" y="5400"/>
                    <a:pt x="2160" y="5400"/>
                    <a:pt x="2700" y="5040"/>
                  </a:cubicBezTo>
                  <a:cubicBezTo>
                    <a:pt x="2160" y="5400"/>
                    <a:pt x="2700" y="5400"/>
                    <a:pt x="2700" y="5760"/>
                  </a:cubicBezTo>
                  <a:cubicBezTo>
                    <a:pt x="2700" y="5400"/>
                    <a:pt x="1620" y="6480"/>
                    <a:pt x="1620" y="6480"/>
                  </a:cubicBezTo>
                  <a:cubicBezTo>
                    <a:pt x="1080" y="6480"/>
                    <a:pt x="0" y="6480"/>
                    <a:pt x="0" y="7200"/>
                  </a:cubicBezTo>
                  <a:cubicBezTo>
                    <a:pt x="540" y="7200"/>
                    <a:pt x="1080" y="6480"/>
                    <a:pt x="1620" y="6840"/>
                  </a:cubicBezTo>
                  <a:cubicBezTo>
                    <a:pt x="1620" y="7200"/>
                    <a:pt x="1620" y="7560"/>
                    <a:pt x="1620" y="7560"/>
                  </a:cubicBezTo>
                  <a:cubicBezTo>
                    <a:pt x="1080" y="7920"/>
                    <a:pt x="1080" y="8280"/>
                    <a:pt x="1080" y="8280"/>
                  </a:cubicBezTo>
                  <a:cubicBezTo>
                    <a:pt x="1080" y="8640"/>
                    <a:pt x="1620" y="7920"/>
                    <a:pt x="2160" y="7920"/>
                  </a:cubicBezTo>
                  <a:cubicBezTo>
                    <a:pt x="2160" y="7560"/>
                    <a:pt x="2700" y="8280"/>
                    <a:pt x="2700" y="8280"/>
                  </a:cubicBezTo>
                  <a:cubicBezTo>
                    <a:pt x="3240" y="8280"/>
                    <a:pt x="2700" y="6840"/>
                    <a:pt x="2160" y="6840"/>
                  </a:cubicBezTo>
                  <a:cubicBezTo>
                    <a:pt x="2700" y="6840"/>
                    <a:pt x="3780" y="7200"/>
                    <a:pt x="3780" y="6840"/>
                  </a:cubicBezTo>
                  <a:cubicBezTo>
                    <a:pt x="3780" y="6840"/>
                    <a:pt x="3240" y="7200"/>
                    <a:pt x="3240" y="7200"/>
                  </a:cubicBezTo>
                  <a:cubicBezTo>
                    <a:pt x="3240" y="7560"/>
                    <a:pt x="3780" y="7920"/>
                    <a:pt x="3780" y="8280"/>
                  </a:cubicBezTo>
                  <a:cubicBezTo>
                    <a:pt x="3780" y="8640"/>
                    <a:pt x="2160" y="9720"/>
                    <a:pt x="3780" y="9720"/>
                  </a:cubicBezTo>
                  <a:cubicBezTo>
                    <a:pt x="3780" y="9720"/>
                    <a:pt x="5400" y="9720"/>
                    <a:pt x="5940" y="9720"/>
                  </a:cubicBezTo>
                  <a:cubicBezTo>
                    <a:pt x="6480" y="9360"/>
                    <a:pt x="8100" y="9360"/>
                    <a:pt x="8100" y="9360"/>
                  </a:cubicBezTo>
                  <a:cubicBezTo>
                    <a:pt x="7560" y="10080"/>
                    <a:pt x="7020" y="10080"/>
                    <a:pt x="7560" y="10800"/>
                  </a:cubicBezTo>
                  <a:cubicBezTo>
                    <a:pt x="8100" y="11880"/>
                    <a:pt x="8100" y="11160"/>
                    <a:pt x="8640" y="11520"/>
                  </a:cubicBezTo>
                  <a:cubicBezTo>
                    <a:pt x="8640" y="11880"/>
                    <a:pt x="8100" y="12600"/>
                    <a:pt x="8640" y="12960"/>
                  </a:cubicBezTo>
                  <a:cubicBezTo>
                    <a:pt x="9180" y="13680"/>
                    <a:pt x="7560" y="13680"/>
                    <a:pt x="7020" y="13680"/>
                  </a:cubicBezTo>
                  <a:cubicBezTo>
                    <a:pt x="5940" y="14040"/>
                    <a:pt x="5400" y="13320"/>
                    <a:pt x="4320" y="14040"/>
                  </a:cubicBezTo>
                  <a:cubicBezTo>
                    <a:pt x="3780" y="14760"/>
                    <a:pt x="6480" y="14400"/>
                    <a:pt x="5940" y="14760"/>
                  </a:cubicBezTo>
                  <a:cubicBezTo>
                    <a:pt x="5940" y="14760"/>
                    <a:pt x="4860" y="15120"/>
                    <a:pt x="4860" y="15120"/>
                  </a:cubicBezTo>
                  <a:cubicBezTo>
                    <a:pt x="4860" y="15480"/>
                    <a:pt x="5400" y="15480"/>
                    <a:pt x="4860" y="15840"/>
                  </a:cubicBezTo>
                  <a:cubicBezTo>
                    <a:pt x="4320" y="16200"/>
                    <a:pt x="3780" y="16560"/>
                    <a:pt x="2700" y="16920"/>
                  </a:cubicBezTo>
                  <a:cubicBezTo>
                    <a:pt x="2160" y="17280"/>
                    <a:pt x="3240" y="17640"/>
                    <a:pt x="3240" y="17640"/>
                  </a:cubicBezTo>
                  <a:cubicBezTo>
                    <a:pt x="3780" y="17640"/>
                    <a:pt x="4860" y="17280"/>
                    <a:pt x="4860" y="17280"/>
                  </a:cubicBezTo>
                  <a:cubicBezTo>
                    <a:pt x="4860" y="17640"/>
                    <a:pt x="6480" y="17640"/>
                    <a:pt x="7020" y="18000"/>
                  </a:cubicBezTo>
                  <a:cubicBezTo>
                    <a:pt x="8100" y="18000"/>
                    <a:pt x="9180" y="17280"/>
                    <a:pt x="9720" y="17280"/>
                  </a:cubicBezTo>
                  <a:cubicBezTo>
                    <a:pt x="9720" y="17280"/>
                    <a:pt x="8640" y="19080"/>
                    <a:pt x="7020" y="18720"/>
                  </a:cubicBezTo>
                  <a:cubicBezTo>
                    <a:pt x="6480" y="18360"/>
                    <a:pt x="5940" y="18720"/>
                    <a:pt x="5400" y="18720"/>
                  </a:cubicBezTo>
                  <a:cubicBezTo>
                    <a:pt x="4320" y="18720"/>
                    <a:pt x="4860" y="18360"/>
                    <a:pt x="4320" y="18360"/>
                  </a:cubicBezTo>
                  <a:cubicBezTo>
                    <a:pt x="4320" y="18360"/>
                    <a:pt x="4320" y="19440"/>
                    <a:pt x="3780" y="19800"/>
                  </a:cubicBezTo>
                  <a:cubicBezTo>
                    <a:pt x="3780" y="19800"/>
                    <a:pt x="3240" y="20160"/>
                    <a:pt x="2700" y="20520"/>
                  </a:cubicBezTo>
                  <a:cubicBezTo>
                    <a:pt x="2700" y="20520"/>
                    <a:pt x="1620" y="20880"/>
                    <a:pt x="1620" y="21240"/>
                  </a:cubicBezTo>
                  <a:cubicBezTo>
                    <a:pt x="1620" y="21240"/>
                    <a:pt x="2700" y="21240"/>
                    <a:pt x="2700" y="21240"/>
                  </a:cubicBezTo>
                  <a:cubicBezTo>
                    <a:pt x="2700" y="21240"/>
                    <a:pt x="2160" y="21240"/>
                    <a:pt x="2700" y="21600"/>
                  </a:cubicBezTo>
                  <a:cubicBezTo>
                    <a:pt x="2700" y="21600"/>
                    <a:pt x="3780" y="20520"/>
                    <a:pt x="4320" y="20520"/>
                  </a:cubicBezTo>
                  <a:cubicBezTo>
                    <a:pt x="4860" y="20520"/>
                    <a:pt x="5940" y="20880"/>
                    <a:pt x="6480" y="20520"/>
                  </a:cubicBezTo>
                  <a:cubicBezTo>
                    <a:pt x="7560" y="20520"/>
                    <a:pt x="7020" y="19800"/>
                    <a:pt x="8100" y="19800"/>
                  </a:cubicBezTo>
                  <a:cubicBezTo>
                    <a:pt x="8640" y="19440"/>
                    <a:pt x="9180" y="19800"/>
                    <a:pt x="10260" y="19800"/>
                  </a:cubicBezTo>
                  <a:cubicBezTo>
                    <a:pt x="10800" y="20160"/>
                    <a:pt x="11340" y="19440"/>
                    <a:pt x="12420" y="19800"/>
                  </a:cubicBezTo>
                  <a:cubicBezTo>
                    <a:pt x="12960" y="20160"/>
                    <a:pt x="14040" y="19800"/>
                    <a:pt x="14580" y="19440"/>
                  </a:cubicBezTo>
                  <a:cubicBezTo>
                    <a:pt x="15660" y="19440"/>
                    <a:pt x="17280" y="19440"/>
                    <a:pt x="18360" y="19440"/>
                  </a:cubicBezTo>
                  <a:cubicBezTo>
                    <a:pt x="18360" y="19440"/>
                    <a:pt x="20520" y="18360"/>
                    <a:pt x="20520" y="18360"/>
                  </a:cubicBezTo>
                  <a:cubicBezTo>
                    <a:pt x="19980" y="18000"/>
                    <a:pt x="17820" y="18360"/>
                    <a:pt x="17820" y="18000"/>
                  </a:cubicBezTo>
                  <a:cubicBezTo>
                    <a:pt x="17820" y="17640"/>
                    <a:pt x="19980" y="16560"/>
                    <a:pt x="20520" y="16560"/>
                  </a:cubicBezTo>
                  <a:cubicBezTo>
                    <a:pt x="21060" y="15840"/>
                    <a:pt x="21600" y="14400"/>
                    <a:pt x="19440" y="14400"/>
                  </a:cubicBezTo>
                  <a:cubicBezTo>
                    <a:pt x="18900" y="14400"/>
                    <a:pt x="17820" y="14760"/>
                    <a:pt x="17280" y="14760"/>
                  </a:cubicBezTo>
                  <a:cubicBezTo>
                    <a:pt x="16200" y="14400"/>
                    <a:pt x="17280" y="14400"/>
                    <a:pt x="17280" y="14040"/>
                  </a:cubicBezTo>
                  <a:cubicBezTo>
                    <a:pt x="17280" y="13680"/>
                    <a:pt x="17280" y="13320"/>
                    <a:pt x="16740" y="12960"/>
                  </a:cubicBezTo>
                  <a:cubicBezTo>
                    <a:pt x="16740" y="12960"/>
                    <a:pt x="14580" y="12600"/>
                    <a:pt x="15120" y="12240"/>
                  </a:cubicBezTo>
                  <a:cubicBezTo>
                    <a:pt x="15120" y="12240"/>
                    <a:pt x="16200" y="12600"/>
                    <a:pt x="16200" y="12240"/>
                  </a:cubicBezTo>
                  <a:cubicBezTo>
                    <a:pt x="16740" y="11880"/>
                    <a:pt x="16200" y="11520"/>
                    <a:pt x="15660" y="11160"/>
                  </a:cubicBezTo>
                  <a:cubicBezTo>
                    <a:pt x="14040" y="10440"/>
                    <a:pt x="13500" y="10440"/>
                    <a:pt x="12420" y="9000"/>
                  </a:cubicBezTo>
                  <a:cubicBezTo>
                    <a:pt x="11880" y="8280"/>
                    <a:pt x="11340" y="7560"/>
                    <a:pt x="9720" y="6840"/>
                  </a:cubicBezTo>
                  <a:cubicBezTo>
                    <a:pt x="9180" y="6480"/>
                    <a:pt x="7020" y="7200"/>
                    <a:pt x="6480" y="6480"/>
                  </a:cubicBezTo>
                  <a:cubicBezTo>
                    <a:pt x="6480" y="6480"/>
                    <a:pt x="9720" y="6120"/>
                    <a:pt x="9180" y="5760"/>
                  </a:cubicBezTo>
                  <a:cubicBezTo>
                    <a:pt x="9180" y="5760"/>
                    <a:pt x="8100" y="6120"/>
                    <a:pt x="7560" y="5760"/>
                  </a:cubicBezTo>
                  <a:cubicBezTo>
                    <a:pt x="7560" y="5760"/>
                    <a:pt x="9720" y="5400"/>
                    <a:pt x="9720" y="5400"/>
                  </a:cubicBezTo>
                  <a:cubicBezTo>
                    <a:pt x="10260" y="5040"/>
                    <a:pt x="11880" y="3240"/>
                    <a:pt x="11340" y="2880"/>
                  </a:cubicBezTo>
                  <a:cubicBezTo>
                    <a:pt x="10800" y="2160"/>
                    <a:pt x="9180" y="2160"/>
                    <a:pt x="8100" y="2160"/>
                  </a:cubicBezTo>
                  <a:cubicBezTo>
                    <a:pt x="7560" y="2520"/>
                    <a:pt x="4860" y="2520"/>
                    <a:pt x="4860" y="2520"/>
                  </a:cubicBezTo>
                  <a:cubicBezTo>
                    <a:pt x="4860" y="2520"/>
                    <a:pt x="5940" y="2160"/>
                    <a:pt x="5940" y="2160"/>
                  </a:cubicBezTo>
                  <a:cubicBezTo>
                    <a:pt x="5940" y="2160"/>
                    <a:pt x="4860" y="1800"/>
                    <a:pt x="4860" y="2160"/>
                  </a:cubicBezTo>
                  <a:cubicBezTo>
                    <a:pt x="4860" y="1800"/>
                    <a:pt x="9720" y="360"/>
                    <a:pt x="8100" y="0"/>
                  </a:cubicBezTo>
                  <a:cubicBezTo>
                    <a:pt x="7560" y="0"/>
                    <a:pt x="9180" y="360"/>
                    <a:pt x="81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42" name="Freeform 405"/>
            <p:cNvSpPr/>
            <p:nvPr/>
          </p:nvSpPr>
          <p:spPr>
            <a:xfrm>
              <a:off x="7072031" y="1818981"/>
              <a:ext cx="523719" cy="26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0769" extrusionOk="0">
                  <a:moveTo>
                    <a:pt x="20883" y="7477"/>
                  </a:moveTo>
                  <a:cubicBezTo>
                    <a:pt x="20883" y="7477"/>
                    <a:pt x="19283" y="6646"/>
                    <a:pt x="19283" y="6646"/>
                  </a:cubicBezTo>
                  <a:cubicBezTo>
                    <a:pt x="19283" y="6646"/>
                    <a:pt x="19683" y="5815"/>
                    <a:pt x="19683" y="5815"/>
                  </a:cubicBezTo>
                  <a:cubicBezTo>
                    <a:pt x="19283" y="5815"/>
                    <a:pt x="18483" y="5815"/>
                    <a:pt x="18883" y="4984"/>
                  </a:cubicBezTo>
                  <a:cubicBezTo>
                    <a:pt x="18883" y="4984"/>
                    <a:pt x="19283" y="4154"/>
                    <a:pt x="19283" y="4154"/>
                  </a:cubicBezTo>
                  <a:cubicBezTo>
                    <a:pt x="18883" y="3323"/>
                    <a:pt x="18083" y="3323"/>
                    <a:pt x="18083" y="3323"/>
                  </a:cubicBezTo>
                  <a:cubicBezTo>
                    <a:pt x="18083" y="2492"/>
                    <a:pt x="18883" y="1661"/>
                    <a:pt x="18883" y="1661"/>
                  </a:cubicBezTo>
                  <a:cubicBezTo>
                    <a:pt x="18883" y="1661"/>
                    <a:pt x="17283" y="2492"/>
                    <a:pt x="16883" y="1661"/>
                  </a:cubicBezTo>
                  <a:cubicBezTo>
                    <a:pt x="16483" y="831"/>
                    <a:pt x="16083" y="0"/>
                    <a:pt x="15283" y="0"/>
                  </a:cubicBezTo>
                  <a:cubicBezTo>
                    <a:pt x="14883" y="0"/>
                    <a:pt x="15683" y="1661"/>
                    <a:pt x="15283" y="2492"/>
                  </a:cubicBezTo>
                  <a:cubicBezTo>
                    <a:pt x="14883" y="3323"/>
                    <a:pt x="14483" y="2492"/>
                    <a:pt x="14083" y="3323"/>
                  </a:cubicBezTo>
                  <a:cubicBezTo>
                    <a:pt x="13683" y="4154"/>
                    <a:pt x="13283" y="3323"/>
                    <a:pt x="12483" y="3323"/>
                  </a:cubicBezTo>
                  <a:cubicBezTo>
                    <a:pt x="11683" y="2492"/>
                    <a:pt x="12883" y="5815"/>
                    <a:pt x="12483" y="6646"/>
                  </a:cubicBezTo>
                  <a:cubicBezTo>
                    <a:pt x="12483" y="6646"/>
                    <a:pt x="10883" y="831"/>
                    <a:pt x="10083" y="3323"/>
                  </a:cubicBezTo>
                  <a:cubicBezTo>
                    <a:pt x="9683" y="3323"/>
                    <a:pt x="10083" y="4984"/>
                    <a:pt x="9683" y="5815"/>
                  </a:cubicBezTo>
                  <a:cubicBezTo>
                    <a:pt x="9683" y="6646"/>
                    <a:pt x="8483" y="3323"/>
                    <a:pt x="8083" y="3323"/>
                  </a:cubicBezTo>
                  <a:cubicBezTo>
                    <a:pt x="7683" y="3323"/>
                    <a:pt x="8883" y="6646"/>
                    <a:pt x="8083" y="6646"/>
                  </a:cubicBezTo>
                  <a:cubicBezTo>
                    <a:pt x="7683" y="6646"/>
                    <a:pt x="7683" y="6646"/>
                    <a:pt x="7283" y="6646"/>
                  </a:cubicBezTo>
                  <a:cubicBezTo>
                    <a:pt x="6883" y="6646"/>
                    <a:pt x="6483" y="8307"/>
                    <a:pt x="6483" y="9138"/>
                  </a:cubicBezTo>
                  <a:cubicBezTo>
                    <a:pt x="6483" y="8307"/>
                    <a:pt x="5283" y="6646"/>
                    <a:pt x="5283" y="5815"/>
                  </a:cubicBezTo>
                  <a:cubicBezTo>
                    <a:pt x="5283" y="5815"/>
                    <a:pt x="6083" y="5815"/>
                    <a:pt x="6083" y="5815"/>
                  </a:cubicBezTo>
                  <a:cubicBezTo>
                    <a:pt x="6083" y="4984"/>
                    <a:pt x="5283" y="3323"/>
                    <a:pt x="5283" y="3323"/>
                  </a:cubicBezTo>
                  <a:cubicBezTo>
                    <a:pt x="4883" y="3323"/>
                    <a:pt x="2883" y="-831"/>
                    <a:pt x="2483" y="831"/>
                  </a:cubicBezTo>
                  <a:cubicBezTo>
                    <a:pt x="2483" y="1661"/>
                    <a:pt x="3683" y="1661"/>
                    <a:pt x="3283" y="2492"/>
                  </a:cubicBezTo>
                  <a:cubicBezTo>
                    <a:pt x="3283" y="2492"/>
                    <a:pt x="3283" y="2492"/>
                    <a:pt x="2883" y="2492"/>
                  </a:cubicBezTo>
                  <a:cubicBezTo>
                    <a:pt x="3683" y="1661"/>
                    <a:pt x="4083" y="4984"/>
                    <a:pt x="3683" y="5815"/>
                  </a:cubicBezTo>
                  <a:cubicBezTo>
                    <a:pt x="3683" y="5815"/>
                    <a:pt x="483" y="0"/>
                    <a:pt x="1683" y="4154"/>
                  </a:cubicBezTo>
                  <a:cubicBezTo>
                    <a:pt x="1683" y="4154"/>
                    <a:pt x="883" y="4154"/>
                    <a:pt x="883" y="4154"/>
                  </a:cubicBezTo>
                  <a:cubicBezTo>
                    <a:pt x="883" y="4984"/>
                    <a:pt x="1683" y="4984"/>
                    <a:pt x="1683" y="4984"/>
                  </a:cubicBezTo>
                  <a:cubicBezTo>
                    <a:pt x="1683" y="4154"/>
                    <a:pt x="1683" y="5815"/>
                    <a:pt x="1683" y="5815"/>
                  </a:cubicBezTo>
                  <a:cubicBezTo>
                    <a:pt x="1683" y="5815"/>
                    <a:pt x="883" y="4984"/>
                    <a:pt x="483" y="4984"/>
                  </a:cubicBezTo>
                  <a:cubicBezTo>
                    <a:pt x="883" y="4984"/>
                    <a:pt x="-317" y="7477"/>
                    <a:pt x="83" y="6646"/>
                  </a:cubicBezTo>
                  <a:cubicBezTo>
                    <a:pt x="-317" y="8307"/>
                    <a:pt x="2883" y="7477"/>
                    <a:pt x="2883" y="7477"/>
                  </a:cubicBezTo>
                  <a:cubicBezTo>
                    <a:pt x="3283" y="7477"/>
                    <a:pt x="4883" y="8307"/>
                    <a:pt x="4883" y="8307"/>
                  </a:cubicBezTo>
                  <a:cubicBezTo>
                    <a:pt x="4483" y="8307"/>
                    <a:pt x="4083" y="8307"/>
                    <a:pt x="4083" y="9138"/>
                  </a:cubicBezTo>
                  <a:cubicBezTo>
                    <a:pt x="4083" y="9138"/>
                    <a:pt x="4483" y="9969"/>
                    <a:pt x="4483" y="9969"/>
                  </a:cubicBezTo>
                  <a:cubicBezTo>
                    <a:pt x="4083" y="10800"/>
                    <a:pt x="3283" y="10800"/>
                    <a:pt x="2883" y="10800"/>
                  </a:cubicBezTo>
                  <a:cubicBezTo>
                    <a:pt x="2883" y="10800"/>
                    <a:pt x="483" y="11631"/>
                    <a:pt x="883" y="11631"/>
                  </a:cubicBezTo>
                  <a:cubicBezTo>
                    <a:pt x="1683" y="12461"/>
                    <a:pt x="2883" y="11631"/>
                    <a:pt x="3683" y="12461"/>
                  </a:cubicBezTo>
                  <a:cubicBezTo>
                    <a:pt x="4083" y="13292"/>
                    <a:pt x="4083" y="14123"/>
                    <a:pt x="4483" y="14123"/>
                  </a:cubicBezTo>
                  <a:cubicBezTo>
                    <a:pt x="4483" y="14123"/>
                    <a:pt x="5283" y="13292"/>
                    <a:pt x="5683" y="13292"/>
                  </a:cubicBezTo>
                  <a:cubicBezTo>
                    <a:pt x="5283" y="13292"/>
                    <a:pt x="4883" y="14123"/>
                    <a:pt x="4883" y="14123"/>
                  </a:cubicBezTo>
                  <a:cubicBezTo>
                    <a:pt x="4883" y="14954"/>
                    <a:pt x="5683" y="14123"/>
                    <a:pt x="5683" y="14123"/>
                  </a:cubicBezTo>
                  <a:cubicBezTo>
                    <a:pt x="6083" y="14954"/>
                    <a:pt x="2883" y="18277"/>
                    <a:pt x="3683" y="18277"/>
                  </a:cubicBezTo>
                  <a:cubicBezTo>
                    <a:pt x="4483" y="19107"/>
                    <a:pt x="5283" y="18277"/>
                    <a:pt x="5683" y="18277"/>
                  </a:cubicBezTo>
                  <a:cubicBezTo>
                    <a:pt x="6483" y="18277"/>
                    <a:pt x="7283" y="18277"/>
                    <a:pt x="8083" y="19107"/>
                  </a:cubicBezTo>
                  <a:cubicBezTo>
                    <a:pt x="7683" y="18277"/>
                    <a:pt x="7683" y="19107"/>
                    <a:pt x="7683" y="19107"/>
                  </a:cubicBezTo>
                  <a:cubicBezTo>
                    <a:pt x="8083" y="19938"/>
                    <a:pt x="8483" y="19938"/>
                    <a:pt x="8483" y="19938"/>
                  </a:cubicBezTo>
                  <a:cubicBezTo>
                    <a:pt x="9283" y="20769"/>
                    <a:pt x="10483" y="20769"/>
                    <a:pt x="11283" y="20769"/>
                  </a:cubicBezTo>
                  <a:cubicBezTo>
                    <a:pt x="12083" y="20769"/>
                    <a:pt x="12083" y="19938"/>
                    <a:pt x="12883" y="19938"/>
                  </a:cubicBezTo>
                  <a:cubicBezTo>
                    <a:pt x="13683" y="19107"/>
                    <a:pt x="14483" y="19107"/>
                    <a:pt x="15283" y="18277"/>
                  </a:cubicBezTo>
                  <a:cubicBezTo>
                    <a:pt x="16483" y="16615"/>
                    <a:pt x="16883" y="15784"/>
                    <a:pt x="18083" y="14954"/>
                  </a:cubicBezTo>
                  <a:cubicBezTo>
                    <a:pt x="18883" y="14954"/>
                    <a:pt x="19283" y="12461"/>
                    <a:pt x="20483" y="12461"/>
                  </a:cubicBezTo>
                  <a:cubicBezTo>
                    <a:pt x="20483" y="11631"/>
                    <a:pt x="20883" y="11631"/>
                    <a:pt x="20483" y="10800"/>
                  </a:cubicBezTo>
                  <a:cubicBezTo>
                    <a:pt x="20083" y="9969"/>
                    <a:pt x="20883" y="9969"/>
                    <a:pt x="21283" y="9969"/>
                  </a:cubicBezTo>
                  <a:cubicBezTo>
                    <a:pt x="21283" y="9969"/>
                    <a:pt x="20483" y="9138"/>
                    <a:pt x="20483" y="9138"/>
                  </a:cubicBezTo>
                  <a:cubicBezTo>
                    <a:pt x="20483" y="8307"/>
                    <a:pt x="21283" y="7477"/>
                    <a:pt x="20883" y="7477"/>
                  </a:cubicBezTo>
                  <a:cubicBezTo>
                    <a:pt x="20083" y="6646"/>
                    <a:pt x="21283" y="7477"/>
                    <a:pt x="20883" y="747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43" name="Freeform 406"/>
            <p:cNvSpPr/>
            <p:nvPr/>
          </p:nvSpPr>
          <p:spPr>
            <a:xfrm>
              <a:off x="10781515" y="812379"/>
              <a:ext cx="873756" cy="640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39" extrusionOk="0">
                  <a:moveTo>
                    <a:pt x="20160" y="87"/>
                  </a:moveTo>
                  <a:cubicBezTo>
                    <a:pt x="19440" y="87"/>
                    <a:pt x="19200" y="-261"/>
                    <a:pt x="18480" y="436"/>
                  </a:cubicBezTo>
                  <a:cubicBezTo>
                    <a:pt x="18240" y="436"/>
                    <a:pt x="17280" y="784"/>
                    <a:pt x="17520" y="1133"/>
                  </a:cubicBezTo>
                  <a:cubicBezTo>
                    <a:pt x="17280" y="1133"/>
                    <a:pt x="16320" y="1829"/>
                    <a:pt x="15840" y="1829"/>
                  </a:cubicBezTo>
                  <a:cubicBezTo>
                    <a:pt x="15360" y="1829"/>
                    <a:pt x="14640" y="2178"/>
                    <a:pt x="14160" y="2526"/>
                  </a:cubicBezTo>
                  <a:cubicBezTo>
                    <a:pt x="13440" y="2526"/>
                    <a:pt x="12960" y="2526"/>
                    <a:pt x="12240" y="2526"/>
                  </a:cubicBezTo>
                  <a:cubicBezTo>
                    <a:pt x="12240" y="2526"/>
                    <a:pt x="10800" y="2526"/>
                    <a:pt x="11040" y="2874"/>
                  </a:cubicBezTo>
                  <a:cubicBezTo>
                    <a:pt x="11040" y="2874"/>
                    <a:pt x="11520" y="2874"/>
                    <a:pt x="11520" y="2874"/>
                  </a:cubicBezTo>
                  <a:cubicBezTo>
                    <a:pt x="11280" y="3223"/>
                    <a:pt x="10800" y="3223"/>
                    <a:pt x="10560" y="3571"/>
                  </a:cubicBezTo>
                  <a:cubicBezTo>
                    <a:pt x="10320" y="3571"/>
                    <a:pt x="9840" y="3571"/>
                    <a:pt x="9360" y="3571"/>
                  </a:cubicBezTo>
                  <a:cubicBezTo>
                    <a:pt x="9120" y="3571"/>
                    <a:pt x="9120" y="3571"/>
                    <a:pt x="8640" y="3920"/>
                  </a:cubicBezTo>
                  <a:cubicBezTo>
                    <a:pt x="8400" y="4965"/>
                    <a:pt x="8160" y="4616"/>
                    <a:pt x="7680" y="4616"/>
                  </a:cubicBezTo>
                  <a:cubicBezTo>
                    <a:pt x="7200" y="4965"/>
                    <a:pt x="7440" y="5662"/>
                    <a:pt x="6720" y="5662"/>
                  </a:cubicBezTo>
                  <a:cubicBezTo>
                    <a:pt x="6240" y="5662"/>
                    <a:pt x="6480" y="6358"/>
                    <a:pt x="6240" y="6358"/>
                  </a:cubicBezTo>
                  <a:cubicBezTo>
                    <a:pt x="6000" y="6707"/>
                    <a:pt x="5280" y="6010"/>
                    <a:pt x="5520" y="6358"/>
                  </a:cubicBezTo>
                  <a:cubicBezTo>
                    <a:pt x="5520" y="6707"/>
                    <a:pt x="6240" y="7055"/>
                    <a:pt x="6240" y="7055"/>
                  </a:cubicBezTo>
                  <a:cubicBezTo>
                    <a:pt x="6240" y="7055"/>
                    <a:pt x="5280" y="7404"/>
                    <a:pt x="5280" y="7404"/>
                  </a:cubicBezTo>
                  <a:cubicBezTo>
                    <a:pt x="5280" y="7752"/>
                    <a:pt x="6480" y="7752"/>
                    <a:pt x="6480" y="7752"/>
                  </a:cubicBezTo>
                  <a:cubicBezTo>
                    <a:pt x="6480" y="8100"/>
                    <a:pt x="4800" y="8100"/>
                    <a:pt x="5040" y="8449"/>
                  </a:cubicBezTo>
                  <a:cubicBezTo>
                    <a:pt x="5040" y="8100"/>
                    <a:pt x="5520" y="8449"/>
                    <a:pt x="5520" y="8449"/>
                  </a:cubicBezTo>
                  <a:cubicBezTo>
                    <a:pt x="5040" y="8797"/>
                    <a:pt x="4800" y="8449"/>
                    <a:pt x="4800" y="8797"/>
                  </a:cubicBezTo>
                  <a:cubicBezTo>
                    <a:pt x="4560" y="9145"/>
                    <a:pt x="5040" y="9494"/>
                    <a:pt x="5040" y="9494"/>
                  </a:cubicBezTo>
                  <a:cubicBezTo>
                    <a:pt x="4800" y="9494"/>
                    <a:pt x="4560" y="9494"/>
                    <a:pt x="4320" y="9494"/>
                  </a:cubicBezTo>
                  <a:cubicBezTo>
                    <a:pt x="4320" y="9494"/>
                    <a:pt x="4800" y="9842"/>
                    <a:pt x="5040" y="9842"/>
                  </a:cubicBezTo>
                  <a:cubicBezTo>
                    <a:pt x="4560" y="9842"/>
                    <a:pt x="4320" y="9842"/>
                    <a:pt x="4080" y="10191"/>
                  </a:cubicBezTo>
                  <a:cubicBezTo>
                    <a:pt x="3840" y="10539"/>
                    <a:pt x="3600" y="10539"/>
                    <a:pt x="3360" y="10539"/>
                  </a:cubicBezTo>
                  <a:cubicBezTo>
                    <a:pt x="2880" y="10887"/>
                    <a:pt x="2880" y="11236"/>
                    <a:pt x="3360" y="11236"/>
                  </a:cubicBezTo>
                  <a:cubicBezTo>
                    <a:pt x="3600" y="11236"/>
                    <a:pt x="4320" y="11584"/>
                    <a:pt x="4560" y="11584"/>
                  </a:cubicBezTo>
                  <a:cubicBezTo>
                    <a:pt x="4080" y="11933"/>
                    <a:pt x="3600" y="11236"/>
                    <a:pt x="3600" y="12281"/>
                  </a:cubicBezTo>
                  <a:cubicBezTo>
                    <a:pt x="3600" y="12629"/>
                    <a:pt x="2400" y="12629"/>
                    <a:pt x="2160" y="12978"/>
                  </a:cubicBezTo>
                  <a:cubicBezTo>
                    <a:pt x="1920" y="13326"/>
                    <a:pt x="2160" y="13326"/>
                    <a:pt x="2160" y="13674"/>
                  </a:cubicBezTo>
                  <a:cubicBezTo>
                    <a:pt x="2160" y="13674"/>
                    <a:pt x="1440" y="14023"/>
                    <a:pt x="1440" y="14023"/>
                  </a:cubicBezTo>
                  <a:cubicBezTo>
                    <a:pt x="480" y="14371"/>
                    <a:pt x="1680" y="14371"/>
                    <a:pt x="1680" y="14720"/>
                  </a:cubicBezTo>
                  <a:cubicBezTo>
                    <a:pt x="1920" y="15068"/>
                    <a:pt x="1200" y="16113"/>
                    <a:pt x="1200" y="16113"/>
                  </a:cubicBezTo>
                  <a:cubicBezTo>
                    <a:pt x="720" y="16810"/>
                    <a:pt x="0" y="16113"/>
                    <a:pt x="0" y="17507"/>
                  </a:cubicBezTo>
                  <a:cubicBezTo>
                    <a:pt x="0" y="18900"/>
                    <a:pt x="480" y="18204"/>
                    <a:pt x="960" y="18204"/>
                  </a:cubicBezTo>
                  <a:cubicBezTo>
                    <a:pt x="1440" y="18552"/>
                    <a:pt x="1680" y="18900"/>
                    <a:pt x="2160" y="18552"/>
                  </a:cubicBezTo>
                  <a:cubicBezTo>
                    <a:pt x="2160" y="18552"/>
                    <a:pt x="2640" y="19249"/>
                    <a:pt x="2880" y="18900"/>
                  </a:cubicBezTo>
                  <a:cubicBezTo>
                    <a:pt x="2880" y="18900"/>
                    <a:pt x="2400" y="18900"/>
                    <a:pt x="2400" y="19249"/>
                  </a:cubicBezTo>
                  <a:cubicBezTo>
                    <a:pt x="2640" y="19249"/>
                    <a:pt x="2880" y="19249"/>
                    <a:pt x="2880" y="19249"/>
                  </a:cubicBezTo>
                  <a:cubicBezTo>
                    <a:pt x="2880" y="19249"/>
                    <a:pt x="2400" y="20642"/>
                    <a:pt x="2400" y="20642"/>
                  </a:cubicBezTo>
                  <a:cubicBezTo>
                    <a:pt x="2880" y="20991"/>
                    <a:pt x="3360" y="20991"/>
                    <a:pt x="3840" y="21339"/>
                  </a:cubicBezTo>
                  <a:cubicBezTo>
                    <a:pt x="4560" y="21339"/>
                    <a:pt x="4800" y="21339"/>
                    <a:pt x="5520" y="21339"/>
                  </a:cubicBezTo>
                  <a:cubicBezTo>
                    <a:pt x="5760" y="20991"/>
                    <a:pt x="6000" y="20991"/>
                    <a:pt x="6240" y="20991"/>
                  </a:cubicBezTo>
                  <a:cubicBezTo>
                    <a:pt x="6480" y="21339"/>
                    <a:pt x="6720" y="21339"/>
                    <a:pt x="7200" y="21339"/>
                  </a:cubicBezTo>
                  <a:cubicBezTo>
                    <a:pt x="7440" y="21339"/>
                    <a:pt x="6480" y="20294"/>
                    <a:pt x="6240" y="20294"/>
                  </a:cubicBezTo>
                  <a:cubicBezTo>
                    <a:pt x="5760" y="19597"/>
                    <a:pt x="5520" y="18900"/>
                    <a:pt x="5280" y="18204"/>
                  </a:cubicBezTo>
                  <a:cubicBezTo>
                    <a:pt x="4800" y="17507"/>
                    <a:pt x="5040" y="17158"/>
                    <a:pt x="4800" y="16462"/>
                  </a:cubicBezTo>
                  <a:cubicBezTo>
                    <a:pt x="4560" y="15416"/>
                    <a:pt x="4320" y="15416"/>
                    <a:pt x="4800" y="14720"/>
                  </a:cubicBezTo>
                  <a:cubicBezTo>
                    <a:pt x="5040" y="14720"/>
                    <a:pt x="4800" y="14720"/>
                    <a:pt x="4800" y="14371"/>
                  </a:cubicBezTo>
                  <a:cubicBezTo>
                    <a:pt x="5040" y="14023"/>
                    <a:pt x="5760" y="14371"/>
                    <a:pt x="5760" y="14023"/>
                  </a:cubicBezTo>
                  <a:cubicBezTo>
                    <a:pt x="5760" y="14023"/>
                    <a:pt x="5280" y="13674"/>
                    <a:pt x="5280" y="13674"/>
                  </a:cubicBezTo>
                  <a:cubicBezTo>
                    <a:pt x="5520" y="13326"/>
                    <a:pt x="6240" y="13674"/>
                    <a:pt x="6240" y="13326"/>
                  </a:cubicBezTo>
                  <a:cubicBezTo>
                    <a:pt x="6240" y="12978"/>
                    <a:pt x="5040" y="12629"/>
                    <a:pt x="5040" y="12281"/>
                  </a:cubicBezTo>
                  <a:cubicBezTo>
                    <a:pt x="5040" y="12281"/>
                    <a:pt x="6960" y="12629"/>
                    <a:pt x="6960" y="12629"/>
                  </a:cubicBezTo>
                  <a:cubicBezTo>
                    <a:pt x="6960" y="12281"/>
                    <a:pt x="6480" y="11933"/>
                    <a:pt x="6480" y="11584"/>
                  </a:cubicBezTo>
                  <a:cubicBezTo>
                    <a:pt x="6480" y="11236"/>
                    <a:pt x="7200" y="11933"/>
                    <a:pt x="7440" y="11584"/>
                  </a:cubicBezTo>
                  <a:cubicBezTo>
                    <a:pt x="7440" y="11236"/>
                    <a:pt x="6480" y="10539"/>
                    <a:pt x="6480" y="10887"/>
                  </a:cubicBezTo>
                  <a:cubicBezTo>
                    <a:pt x="6480" y="10539"/>
                    <a:pt x="7440" y="11236"/>
                    <a:pt x="7680" y="10887"/>
                  </a:cubicBezTo>
                  <a:cubicBezTo>
                    <a:pt x="7680" y="10887"/>
                    <a:pt x="7920" y="10539"/>
                    <a:pt x="7680" y="10539"/>
                  </a:cubicBezTo>
                  <a:cubicBezTo>
                    <a:pt x="7680" y="10539"/>
                    <a:pt x="7200" y="9842"/>
                    <a:pt x="7200" y="9842"/>
                  </a:cubicBezTo>
                  <a:cubicBezTo>
                    <a:pt x="7680" y="9842"/>
                    <a:pt x="7920" y="10191"/>
                    <a:pt x="8400" y="9842"/>
                  </a:cubicBezTo>
                  <a:cubicBezTo>
                    <a:pt x="8400" y="9494"/>
                    <a:pt x="8880" y="9145"/>
                    <a:pt x="8880" y="9145"/>
                  </a:cubicBezTo>
                  <a:cubicBezTo>
                    <a:pt x="8880" y="8797"/>
                    <a:pt x="8400" y="8797"/>
                    <a:pt x="8400" y="8797"/>
                  </a:cubicBezTo>
                  <a:cubicBezTo>
                    <a:pt x="8640" y="8797"/>
                    <a:pt x="9360" y="8797"/>
                    <a:pt x="9360" y="8100"/>
                  </a:cubicBezTo>
                  <a:cubicBezTo>
                    <a:pt x="9360" y="7404"/>
                    <a:pt x="9840" y="8449"/>
                    <a:pt x="10080" y="8100"/>
                  </a:cubicBezTo>
                  <a:cubicBezTo>
                    <a:pt x="10080" y="8100"/>
                    <a:pt x="9840" y="7752"/>
                    <a:pt x="9840" y="7752"/>
                  </a:cubicBezTo>
                  <a:cubicBezTo>
                    <a:pt x="10080" y="7404"/>
                    <a:pt x="10800" y="7752"/>
                    <a:pt x="10800" y="7404"/>
                  </a:cubicBezTo>
                  <a:cubicBezTo>
                    <a:pt x="11040" y="7055"/>
                    <a:pt x="10800" y="6707"/>
                    <a:pt x="10560" y="6707"/>
                  </a:cubicBezTo>
                  <a:cubicBezTo>
                    <a:pt x="11760" y="6010"/>
                    <a:pt x="12720" y="5313"/>
                    <a:pt x="13920" y="4965"/>
                  </a:cubicBezTo>
                  <a:cubicBezTo>
                    <a:pt x="14640" y="4616"/>
                    <a:pt x="15600" y="4268"/>
                    <a:pt x="16320" y="3920"/>
                  </a:cubicBezTo>
                  <a:cubicBezTo>
                    <a:pt x="17520" y="3571"/>
                    <a:pt x="18480" y="3223"/>
                    <a:pt x="19440" y="2526"/>
                  </a:cubicBezTo>
                  <a:cubicBezTo>
                    <a:pt x="19920" y="2526"/>
                    <a:pt x="20640" y="1829"/>
                    <a:pt x="21120" y="1133"/>
                  </a:cubicBezTo>
                  <a:cubicBezTo>
                    <a:pt x="21600" y="436"/>
                    <a:pt x="20640" y="87"/>
                    <a:pt x="20160" y="87"/>
                  </a:cubicBezTo>
                  <a:cubicBezTo>
                    <a:pt x="19680" y="87"/>
                    <a:pt x="20640" y="87"/>
                    <a:pt x="20160" y="8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44" name="Freeform 407"/>
            <p:cNvSpPr/>
            <p:nvPr/>
          </p:nvSpPr>
          <p:spPr>
            <a:xfrm>
              <a:off x="13067296" y="533988"/>
              <a:ext cx="293387" cy="16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263" extrusionOk="0">
                  <a:moveTo>
                    <a:pt x="10232" y="8100"/>
                  </a:moveTo>
                  <a:cubicBezTo>
                    <a:pt x="10232" y="8100"/>
                    <a:pt x="12257" y="2700"/>
                    <a:pt x="12257" y="1350"/>
                  </a:cubicBezTo>
                  <a:cubicBezTo>
                    <a:pt x="11582" y="0"/>
                    <a:pt x="10907" y="0"/>
                    <a:pt x="10232" y="0"/>
                  </a:cubicBezTo>
                  <a:cubicBezTo>
                    <a:pt x="9557" y="0"/>
                    <a:pt x="9557" y="2700"/>
                    <a:pt x="9557" y="2700"/>
                  </a:cubicBezTo>
                  <a:cubicBezTo>
                    <a:pt x="8207" y="2700"/>
                    <a:pt x="7532" y="0"/>
                    <a:pt x="6182" y="2700"/>
                  </a:cubicBezTo>
                  <a:cubicBezTo>
                    <a:pt x="6182" y="2700"/>
                    <a:pt x="4832" y="4050"/>
                    <a:pt x="5507" y="5400"/>
                  </a:cubicBezTo>
                  <a:cubicBezTo>
                    <a:pt x="6182" y="5400"/>
                    <a:pt x="6857" y="6750"/>
                    <a:pt x="7532" y="5400"/>
                  </a:cubicBezTo>
                  <a:cubicBezTo>
                    <a:pt x="6182" y="6750"/>
                    <a:pt x="2807" y="8100"/>
                    <a:pt x="6182" y="10800"/>
                  </a:cubicBezTo>
                  <a:cubicBezTo>
                    <a:pt x="4157" y="9450"/>
                    <a:pt x="3482" y="10800"/>
                    <a:pt x="2807" y="13500"/>
                  </a:cubicBezTo>
                  <a:cubicBezTo>
                    <a:pt x="2132" y="14850"/>
                    <a:pt x="-568" y="20250"/>
                    <a:pt x="107" y="20250"/>
                  </a:cubicBezTo>
                  <a:cubicBezTo>
                    <a:pt x="1457" y="21600"/>
                    <a:pt x="3482" y="21600"/>
                    <a:pt x="4832" y="20250"/>
                  </a:cubicBezTo>
                  <a:cubicBezTo>
                    <a:pt x="6857" y="17550"/>
                    <a:pt x="8882" y="17550"/>
                    <a:pt x="10907" y="18900"/>
                  </a:cubicBezTo>
                  <a:cubicBezTo>
                    <a:pt x="13607" y="18900"/>
                    <a:pt x="15632" y="17550"/>
                    <a:pt x="18332" y="16200"/>
                  </a:cubicBezTo>
                  <a:cubicBezTo>
                    <a:pt x="19682" y="14850"/>
                    <a:pt x="21032" y="10800"/>
                    <a:pt x="19007" y="9450"/>
                  </a:cubicBezTo>
                  <a:cubicBezTo>
                    <a:pt x="17657" y="8100"/>
                    <a:pt x="15632" y="2700"/>
                    <a:pt x="14282" y="4050"/>
                  </a:cubicBezTo>
                  <a:cubicBezTo>
                    <a:pt x="12932" y="4050"/>
                    <a:pt x="11582" y="8100"/>
                    <a:pt x="10232" y="8100"/>
                  </a:cubicBezTo>
                  <a:cubicBezTo>
                    <a:pt x="9557" y="8100"/>
                    <a:pt x="10907" y="8100"/>
                    <a:pt x="10232" y="81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45" name="Freeform 408"/>
            <p:cNvSpPr/>
            <p:nvPr/>
          </p:nvSpPr>
          <p:spPr>
            <a:xfrm>
              <a:off x="12803319" y="443680"/>
              <a:ext cx="286171" cy="1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0850" extrusionOk="0">
                  <a:moveTo>
                    <a:pt x="18720" y="12750"/>
                  </a:moveTo>
                  <a:cubicBezTo>
                    <a:pt x="20880" y="14100"/>
                    <a:pt x="19440" y="11400"/>
                    <a:pt x="20160" y="8700"/>
                  </a:cubicBezTo>
                  <a:cubicBezTo>
                    <a:pt x="20160" y="7350"/>
                    <a:pt x="20880" y="7350"/>
                    <a:pt x="20880" y="6000"/>
                  </a:cubicBezTo>
                  <a:cubicBezTo>
                    <a:pt x="20880" y="4650"/>
                    <a:pt x="19440" y="3300"/>
                    <a:pt x="18720" y="3300"/>
                  </a:cubicBezTo>
                  <a:cubicBezTo>
                    <a:pt x="18000" y="1950"/>
                    <a:pt x="16560" y="1950"/>
                    <a:pt x="15840" y="3300"/>
                  </a:cubicBezTo>
                  <a:cubicBezTo>
                    <a:pt x="15840" y="3300"/>
                    <a:pt x="12240" y="4650"/>
                    <a:pt x="12240" y="4650"/>
                  </a:cubicBezTo>
                  <a:cubicBezTo>
                    <a:pt x="12240" y="4650"/>
                    <a:pt x="15120" y="1950"/>
                    <a:pt x="12960" y="600"/>
                  </a:cubicBezTo>
                  <a:cubicBezTo>
                    <a:pt x="11520" y="-750"/>
                    <a:pt x="10080" y="600"/>
                    <a:pt x="8640" y="600"/>
                  </a:cubicBezTo>
                  <a:cubicBezTo>
                    <a:pt x="7920" y="600"/>
                    <a:pt x="4320" y="1950"/>
                    <a:pt x="3600" y="4650"/>
                  </a:cubicBezTo>
                  <a:cubicBezTo>
                    <a:pt x="3600" y="4650"/>
                    <a:pt x="5040" y="4650"/>
                    <a:pt x="5040" y="4650"/>
                  </a:cubicBezTo>
                  <a:cubicBezTo>
                    <a:pt x="5040" y="4650"/>
                    <a:pt x="0" y="8700"/>
                    <a:pt x="0" y="10050"/>
                  </a:cubicBezTo>
                  <a:cubicBezTo>
                    <a:pt x="0" y="10050"/>
                    <a:pt x="2880" y="11400"/>
                    <a:pt x="2880" y="11400"/>
                  </a:cubicBezTo>
                  <a:cubicBezTo>
                    <a:pt x="3600" y="11400"/>
                    <a:pt x="4320" y="14100"/>
                    <a:pt x="5040" y="15450"/>
                  </a:cubicBezTo>
                  <a:cubicBezTo>
                    <a:pt x="6480" y="16800"/>
                    <a:pt x="7200" y="16800"/>
                    <a:pt x="8640" y="16800"/>
                  </a:cubicBezTo>
                  <a:cubicBezTo>
                    <a:pt x="10080" y="18150"/>
                    <a:pt x="12240" y="20850"/>
                    <a:pt x="13680" y="20850"/>
                  </a:cubicBezTo>
                  <a:cubicBezTo>
                    <a:pt x="15840" y="20850"/>
                    <a:pt x="18000" y="20850"/>
                    <a:pt x="20160" y="19500"/>
                  </a:cubicBezTo>
                  <a:cubicBezTo>
                    <a:pt x="21600" y="19500"/>
                    <a:pt x="18720" y="12750"/>
                    <a:pt x="18720" y="12750"/>
                  </a:cubicBezTo>
                  <a:cubicBezTo>
                    <a:pt x="19440" y="12750"/>
                    <a:pt x="18000" y="12750"/>
                    <a:pt x="18720" y="1275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46" name="Freeform 409"/>
            <p:cNvSpPr/>
            <p:nvPr/>
          </p:nvSpPr>
          <p:spPr>
            <a:xfrm>
              <a:off x="12715852" y="454481"/>
              <a:ext cx="112289" cy="4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86" h="19200" extrusionOk="0">
                  <a:moveTo>
                    <a:pt x="12960" y="1920"/>
                  </a:moveTo>
                  <a:cubicBezTo>
                    <a:pt x="11520" y="1920"/>
                    <a:pt x="8640" y="1920"/>
                    <a:pt x="5760" y="1920"/>
                  </a:cubicBezTo>
                  <a:cubicBezTo>
                    <a:pt x="4320" y="1920"/>
                    <a:pt x="1440" y="-2400"/>
                    <a:pt x="0" y="1920"/>
                  </a:cubicBezTo>
                  <a:cubicBezTo>
                    <a:pt x="0" y="1920"/>
                    <a:pt x="0" y="10560"/>
                    <a:pt x="1440" y="10560"/>
                  </a:cubicBezTo>
                  <a:cubicBezTo>
                    <a:pt x="4320" y="14880"/>
                    <a:pt x="5760" y="19200"/>
                    <a:pt x="8640" y="19200"/>
                  </a:cubicBezTo>
                  <a:cubicBezTo>
                    <a:pt x="11520" y="19200"/>
                    <a:pt x="21600" y="6240"/>
                    <a:pt x="12960" y="1920"/>
                  </a:cubicBezTo>
                  <a:cubicBezTo>
                    <a:pt x="11520" y="1920"/>
                    <a:pt x="14400" y="6240"/>
                    <a:pt x="12960" y="192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47" name="Freeform 410"/>
            <p:cNvSpPr/>
            <p:nvPr/>
          </p:nvSpPr>
          <p:spPr>
            <a:xfrm>
              <a:off x="12742764" y="302594"/>
              <a:ext cx="248939" cy="15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0" extrusionOk="0">
                  <a:moveTo>
                    <a:pt x="6048" y="20250"/>
                  </a:moveTo>
                  <a:cubicBezTo>
                    <a:pt x="5184" y="18900"/>
                    <a:pt x="3456" y="18900"/>
                    <a:pt x="2592" y="17550"/>
                  </a:cubicBezTo>
                  <a:cubicBezTo>
                    <a:pt x="1728" y="16200"/>
                    <a:pt x="3456" y="16200"/>
                    <a:pt x="3456" y="16200"/>
                  </a:cubicBezTo>
                  <a:cubicBezTo>
                    <a:pt x="3456" y="16200"/>
                    <a:pt x="0" y="17550"/>
                    <a:pt x="0" y="16200"/>
                  </a:cubicBezTo>
                  <a:cubicBezTo>
                    <a:pt x="0" y="13500"/>
                    <a:pt x="2592" y="14850"/>
                    <a:pt x="2592" y="14850"/>
                  </a:cubicBezTo>
                  <a:cubicBezTo>
                    <a:pt x="2592" y="13500"/>
                    <a:pt x="1728" y="13500"/>
                    <a:pt x="1728" y="13500"/>
                  </a:cubicBezTo>
                  <a:cubicBezTo>
                    <a:pt x="1728" y="13500"/>
                    <a:pt x="6048" y="9450"/>
                    <a:pt x="5184" y="8100"/>
                  </a:cubicBezTo>
                  <a:cubicBezTo>
                    <a:pt x="5184" y="8100"/>
                    <a:pt x="4320" y="8100"/>
                    <a:pt x="4320" y="8100"/>
                  </a:cubicBezTo>
                  <a:cubicBezTo>
                    <a:pt x="5184" y="5400"/>
                    <a:pt x="7776" y="5400"/>
                    <a:pt x="9504" y="4050"/>
                  </a:cubicBezTo>
                  <a:cubicBezTo>
                    <a:pt x="11232" y="2700"/>
                    <a:pt x="13824" y="1350"/>
                    <a:pt x="15552" y="0"/>
                  </a:cubicBezTo>
                  <a:cubicBezTo>
                    <a:pt x="15552" y="0"/>
                    <a:pt x="16416" y="4050"/>
                    <a:pt x="17280" y="5400"/>
                  </a:cubicBezTo>
                  <a:cubicBezTo>
                    <a:pt x="17280" y="5400"/>
                    <a:pt x="21600" y="8100"/>
                    <a:pt x="21600" y="9450"/>
                  </a:cubicBezTo>
                  <a:cubicBezTo>
                    <a:pt x="21600" y="10800"/>
                    <a:pt x="17280" y="9450"/>
                    <a:pt x="18144" y="12150"/>
                  </a:cubicBezTo>
                  <a:cubicBezTo>
                    <a:pt x="18144" y="12150"/>
                    <a:pt x="19872" y="13500"/>
                    <a:pt x="19872" y="16200"/>
                  </a:cubicBezTo>
                  <a:cubicBezTo>
                    <a:pt x="19008" y="16200"/>
                    <a:pt x="17280" y="16200"/>
                    <a:pt x="16416" y="17550"/>
                  </a:cubicBezTo>
                  <a:cubicBezTo>
                    <a:pt x="13824" y="18900"/>
                    <a:pt x="8640" y="21600"/>
                    <a:pt x="6048" y="20250"/>
                  </a:cubicBezTo>
                  <a:cubicBezTo>
                    <a:pt x="5184" y="18900"/>
                    <a:pt x="7776" y="21600"/>
                    <a:pt x="6048" y="2025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48" name="Freeform 411"/>
            <p:cNvSpPr/>
            <p:nvPr/>
          </p:nvSpPr>
          <p:spPr>
            <a:xfrm>
              <a:off x="15372567" y="968865"/>
              <a:ext cx="234008" cy="7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4" h="19656" extrusionOk="0">
                  <a:moveTo>
                    <a:pt x="3814" y="6156"/>
                  </a:moveTo>
                  <a:cubicBezTo>
                    <a:pt x="2950" y="6156"/>
                    <a:pt x="2950" y="756"/>
                    <a:pt x="2086" y="756"/>
                  </a:cubicBezTo>
                  <a:cubicBezTo>
                    <a:pt x="2086" y="-1944"/>
                    <a:pt x="358" y="3456"/>
                    <a:pt x="358" y="3456"/>
                  </a:cubicBezTo>
                  <a:cubicBezTo>
                    <a:pt x="-506" y="8856"/>
                    <a:pt x="358" y="8856"/>
                    <a:pt x="1222" y="8856"/>
                  </a:cubicBezTo>
                  <a:cubicBezTo>
                    <a:pt x="2086" y="8856"/>
                    <a:pt x="2950" y="14256"/>
                    <a:pt x="3814" y="14256"/>
                  </a:cubicBezTo>
                  <a:cubicBezTo>
                    <a:pt x="7270" y="16956"/>
                    <a:pt x="9862" y="19656"/>
                    <a:pt x="13318" y="19656"/>
                  </a:cubicBezTo>
                  <a:cubicBezTo>
                    <a:pt x="14182" y="19656"/>
                    <a:pt x="21094" y="16956"/>
                    <a:pt x="20230" y="11556"/>
                  </a:cubicBezTo>
                  <a:cubicBezTo>
                    <a:pt x="19366" y="11556"/>
                    <a:pt x="19366" y="14256"/>
                    <a:pt x="19366" y="14256"/>
                  </a:cubicBezTo>
                  <a:cubicBezTo>
                    <a:pt x="18502" y="14256"/>
                    <a:pt x="17638" y="11556"/>
                    <a:pt x="16774" y="8856"/>
                  </a:cubicBezTo>
                  <a:cubicBezTo>
                    <a:pt x="15910" y="8856"/>
                    <a:pt x="14182" y="6156"/>
                    <a:pt x="12454" y="8856"/>
                  </a:cubicBezTo>
                  <a:cubicBezTo>
                    <a:pt x="11590" y="8856"/>
                    <a:pt x="9862" y="3456"/>
                    <a:pt x="8134" y="3456"/>
                  </a:cubicBezTo>
                  <a:cubicBezTo>
                    <a:pt x="6406" y="3456"/>
                    <a:pt x="5542" y="6156"/>
                    <a:pt x="3814" y="615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49" name="Freeform 412"/>
            <p:cNvSpPr/>
            <p:nvPr/>
          </p:nvSpPr>
          <p:spPr>
            <a:xfrm>
              <a:off x="15063696" y="1141002"/>
              <a:ext cx="182209" cy="7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0" h="18437" extrusionOk="0">
                  <a:moveTo>
                    <a:pt x="692" y="13037"/>
                  </a:moveTo>
                  <a:cubicBezTo>
                    <a:pt x="3778" y="13037"/>
                    <a:pt x="4806" y="13037"/>
                    <a:pt x="6864" y="13037"/>
                  </a:cubicBezTo>
                  <a:cubicBezTo>
                    <a:pt x="8921" y="15737"/>
                    <a:pt x="10978" y="15737"/>
                    <a:pt x="13035" y="18437"/>
                  </a:cubicBezTo>
                  <a:cubicBezTo>
                    <a:pt x="15092" y="18437"/>
                    <a:pt x="17149" y="18437"/>
                    <a:pt x="18178" y="15737"/>
                  </a:cubicBezTo>
                  <a:cubicBezTo>
                    <a:pt x="20235" y="13037"/>
                    <a:pt x="17149" y="10337"/>
                    <a:pt x="16121" y="7637"/>
                  </a:cubicBezTo>
                  <a:cubicBezTo>
                    <a:pt x="13035" y="2237"/>
                    <a:pt x="9949" y="-3163"/>
                    <a:pt x="5835" y="2237"/>
                  </a:cubicBezTo>
                  <a:cubicBezTo>
                    <a:pt x="3778" y="4937"/>
                    <a:pt x="3778" y="7637"/>
                    <a:pt x="2749" y="10337"/>
                  </a:cubicBezTo>
                  <a:cubicBezTo>
                    <a:pt x="1721" y="10337"/>
                    <a:pt x="-1365" y="13037"/>
                    <a:pt x="692" y="1303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50" name="Freeform 413"/>
            <p:cNvSpPr/>
            <p:nvPr/>
          </p:nvSpPr>
          <p:spPr>
            <a:xfrm>
              <a:off x="15072600" y="1097985"/>
              <a:ext cx="50980" cy="4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39" h="17851" extrusionOk="0">
                  <a:moveTo>
                    <a:pt x="4891" y="17851"/>
                  </a:moveTo>
                  <a:cubicBezTo>
                    <a:pt x="-3209" y="17851"/>
                    <a:pt x="-509" y="-3749"/>
                    <a:pt x="7591" y="571"/>
                  </a:cubicBezTo>
                  <a:cubicBezTo>
                    <a:pt x="18391" y="4891"/>
                    <a:pt x="12991" y="13531"/>
                    <a:pt x="4891" y="17851"/>
                  </a:cubicBezTo>
                  <a:cubicBezTo>
                    <a:pt x="-509" y="17851"/>
                    <a:pt x="10291" y="17851"/>
                    <a:pt x="4891" y="1785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51" name="Freeform 414"/>
            <p:cNvSpPr/>
            <p:nvPr/>
          </p:nvSpPr>
          <p:spPr>
            <a:xfrm>
              <a:off x="14850910" y="947586"/>
              <a:ext cx="24670" cy="4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0" h="18457" extrusionOk="0">
                  <a:moveTo>
                    <a:pt x="3200" y="9817"/>
                  </a:moveTo>
                  <a:cubicBezTo>
                    <a:pt x="-4000" y="5497"/>
                    <a:pt x="10400" y="-3143"/>
                    <a:pt x="17600" y="1177"/>
                  </a:cubicBezTo>
                  <a:cubicBezTo>
                    <a:pt x="17600" y="5497"/>
                    <a:pt x="10400" y="18457"/>
                    <a:pt x="3200" y="18457"/>
                  </a:cubicBezTo>
                  <a:cubicBezTo>
                    <a:pt x="3200" y="18457"/>
                    <a:pt x="3200" y="9817"/>
                    <a:pt x="3200" y="9817"/>
                  </a:cubicBezTo>
                  <a:cubicBezTo>
                    <a:pt x="-4000" y="5497"/>
                    <a:pt x="3200" y="9817"/>
                    <a:pt x="3200" y="981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52" name="Freeform 415"/>
            <p:cNvSpPr/>
            <p:nvPr/>
          </p:nvSpPr>
          <p:spPr>
            <a:xfrm>
              <a:off x="14845304" y="1104983"/>
              <a:ext cx="40370" cy="3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523" extrusionOk="0">
                  <a:moveTo>
                    <a:pt x="21600" y="13829"/>
                  </a:moveTo>
                  <a:cubicBezTo>
                    <a:pt x="21600" y="9509"/>
                    <a:pt x="5400" y="-3451"/>
                    <a:pt x="0" y="869"/>
                  </a:cubicBezTo>
                  <a:cubicBezTo>
                    <a:pt x="0" y="869"/>
                    <a:pt x="16200" y="18149"/>
                    <a:pt x="21600" y="138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53" name="Freeform 416"/>
            <p:cNvSpPr/>
            <p:nvPr/>
          </p:nvSpPr>
          <p:spPr>
            <a:xfrm>
              <a:off x="14920461" y="900659"/>
              <a:ext cx="409270" cy="16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0809" extrusionOk="0">
                  <a:moveTo>
                    <a:pt x="17078" y="5400"/>
                  </a:moveTo>
                  <a:cubicBezTo>
                    <a:pt x="16049" y="4050"/>
                    <a:pt x="15535" y="5400"/>
                    <a:pt x="14506" y="4050"/>
                  </a:cubicBezTo>
                  <a:cubicBezTo>
                    <a:pt x="14506" y="4050"/>
                    <a:pt x="11935" y="0"/>
                    <a:pt x="11421" y="0"/>
                  </a:cubicBezTo>
                  <a:cubicBezTo>
                    <a:pt x="11421" y="0"/>
                    <a:pt x="11935" y="1350"/>
                    <a:pt x="10906" y="2700"/>
                  </a:cubicBezTo>
                  <a:cubicBezTo>
                    <a:pt x="9878" y="2700"/>
                    <a:pt x="10906" y="6750"/>
                    <a:pt x="9878" y="8100"/>
                  </a:cubicBezTo>
                  <a:cubicBezTo>
                    <a:pt x="9363" y="8100"/>
                    <a:pt x="5763" y="1350"/>
                    <a:pt x="5249" y="1350"/>
                  </a:cubicBezTo>
                  <a:cubicBezTo>
                    <a:pt x="4221" y="0"/>
                    <a:pt x="1649" y="1350"/>
                    <a:pt x="1649" y="4050"/>
                  </a:cubicBezTo>
                  <a:cubicBezTo>
                    <a:pt x="1649" y="6750"/>
                    <a:pt x="-408" y="5400"/>
                    <a:pt x="621" y="8100"/>
                  </a:cubicBezTo>
                  <a:cubicBezTo>
                    <a:pt x="1135" y="9450"/>
                    <a:pt x="-408" y="12150"/>
                    <a:pt x="106" y="13500"/>
                  </a:cubicBezTo>
                  <a:cubicBezTo>
                    <a:pt x="1135" y="16200"/>
                    <a:pt x="2678" y="17550"/>
                    <a:pt x="4221" y="18900"/>
                  </a:cubicBezTo>
                  <a:cubicBezTo>
                    <a:pt x="4735" y="20250"/>
                    <a:pt x="5763" y="21600"/>
                    <a:pt x="6278" y="20250"/>
                  </a:cubicBezTo>
                  <a:cubicBezTo>
                    <a:pt x="6792" y="20250"/>
                    <a:pt x="6792" y="16200"/>
                    <a:pt x="7306" y="17550"/>
                  </a:cubicBezTo>
                  <a:cubicBezTo>
                    <a:pt x="7306" y="17550"/>
                    <a:pt x="7306" y="18900"/>
                    <a:pt x="7821" y="18900"/>
                  </a:cubicBezTo>
                  <a:cubicBezTo>
                    <a:pt x="8335" y="18900"/>
                    <a:pt x="8849" y="18900"/>
                    <a:pt x="8849" y="18900"/>
                  </a:cubicBezTo>
                  <a:cubicBezTo>
                    <a:pt x="9878" y="17550"/>
                    <a:pt x="10906" y="17550"/>
                    <a:pt x="12449" y="16200"/>
                  </a:cubicBezTo>
                  <a:cubicBezTo>
                    <a:pt x="13478" y="16200"/>
                    <a:pt x="13478" y="18900"/>
                    <a:pt x="13992" y="18900"/>
                  </a:cubicBezTo>
                  <a:cubicBezTo>
                    <a:pt x="14506" y="18900"/>
                    <a:pt x="17078" y="17550"/>
                    <a:pt x="17078" y="17550"/>
                  </a:cubicBezTo>
                  <a:cubicBezTo>
                    <a:pt x="17078" y="17550"/>
                    <a:pt x="16563" y="16200"/>
                    <a:pt x="16563" y="16200"/>
                  </a:cubicBezTo>
                  <a:cubicBezTo>
                    <a:pt x="16563" y="14850"/>
                    <a:pt x="18106" y="16200"/>
                    <a:pt x="18621" y="16200"/>
                  </a:cubicBezTo>
                  <a:cubicBezTo>
                    <a:pt x="18621" y="16200"/>
                    <a:pt x="19649" y="16200"/>
                    <a:pt x="19649" y="14850"/>
                  </a:cubicBezTo>
                  <a:cubicBezTo>
                    <a:pt x="19649" y="13500"/>
                    <a:pt x="20163" y="12150"/>
                    <a:pt x="20163" y="12150"/>
                  </a:cubicBezTo>
                  <a:cubicBezTo>
                    <a:pt x="20163" y="12150"/>
                    <a:pt x="20163" y="12150"/>
                    <a:pt x="19649" y="12150"/>
                  </a:cubicBezTo>
                  <a:cubicBezTo>
                    <a:pt x="19649" y="10800"/>
                    <a:pt x="21192" y="9450"/>
                    <a:pt x="21192" y="8100"/>
                  </a:cubicBezTo>
                  <a:cubicBezTo>
                    <a:pt x="20678" y="6750"/>
                    <a:pt x="18106" y="5400"/>
                    <a:pt x="17078" y="5400"/>
                  </a:cubicBezTo>
                  <a:cubicBezTo>
                    <a:pt x="16049" y="4050"/>
                    <a:pt x="18106" y="5400"/>
                    <a:pt x="17078" y="5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54" name="Freeform 417"/>
            <p:cNvSpPr/>
            <p:nvPr/>
          </p:nvSpPr>
          <p:spPr>
            <a:xfrm>
              <a:off x="15176969" y="950498"/>
              <a:ext cx="42168" cy="71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772" h="18101" extrusionOk="0">
                  <a:moveTo>
                    <a:pt x="11772" y="16200"/>
                  </a:moveTo>
                  <a:cubicBezTo>
                    <a:pt x="9072" y="18900"/>
                    <a:pt x="-7128" y="2700"/>
                    <a:pt x="3672" y="0"/>
                  </a:cubicBezTo>
                  <a:cubicBezTo>
                    <a:pt x="6372" y="0"/>
                    <a:pt x="14472" y="0"/>
                    <a:pt x="9072" y="5400"/>
                  </a:cubicBezTo>
                  <a:cubicBezTo>
                    <a:pt x="972" y="10800"/>
                    <a:pt x="11772" y="10800"/>
                    <a:pt x="11772" y="16200"/>
                  </a:cubicBezTo>
                  <a:cubicBezTo>
                    <a:pt x="9072" y="21600"/>
                    <a:pt x="11772" y="13500"/>
                    <a:pt x="11772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55" name="Freeform 418"/>
            <p:cNvSpPr/>
            <p:nvPr/>
          </p:nvSpPr>
          <p:spPr>
            <a:xfrm>
              <a:off x="16449182" y="1522455"/>
              <a:ext cx="73564" cy="4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61" h="14388" extrusionOk="0">
                  <a:moveTo>
                    <a:pt x="4698" y="12400"/>
                  </a:moveTo>
                  <a:cubicBezTo>
                    <a:pt x="771" y="8800"/>
                    <a:pt x="-1193" y="8800"/>
                    <a:pt x="771" y="1600"/>
                  </a:cubicBezTo>
                  <a:cubicBezTo>
                    <a:pt x="2734" y="-2000"/>
                    <a:pt x="6662" y="1600"/>
                    <a:pt x="10589" y="1600"/>
                  </a:cubicBezTo>
                  <a:cubicBezTo>
                    <a:pt x="20407" y="5200"/>
                    <a:pt x="10589" y="19600"/>
                    <a:pt x="4698" y="12400"/>
                  </a:cubicBezTo>
                  <a:cubicBezTo>
                    <a:pt x="2734" y="8800"/>
                    <a:pt x="6662" y="16000"/>
                    <a:pt x="4698" y="12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56" name="Freeform 419"/>
            <p:cNvSpPr/>
            <p:nvPr/>
          </p:nvSpPr>
          <p:spPr>
            <a:xfrm>
              <a:off x="16234660" y="2440915"/>
              <a:ext cx="54945" cy="3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0" h="16090" extrusionOk="0">
                  <a:moveTo>
                    <a:pt x="18000" y="6240"/>
                  </a:moveTo>
                  <a:cubicBezTo>
                    <a:pt x="21600" y="6240"/>
                    <a:pt x="18000" y="1920"/>
                    <a:pt x="18000" y="1920"/>
                  </a:cubicBezTo>
                  <a:cubicBezTo>
                    <a:pt x="14400" y="-2400"/>
                    <a:pt x="10800" y="1920"/>
                    <a:pt x="7200" y="1920"/>
                  </a:cubicBezTo>
                  <a:cubicBezTo>
                    <a:pt x="3600" y="1920"/>
                    <a:pt x="0" y="6240"/>
                    <a:pt x="3600" y="10560"/>
                  </a:cubicBezTo>
                  <a:cubicBezTo>
                    <a:pt x="3600" y="10560"/>
                    <a:pt x="0" y="19200"/>
                    <a:pt x="0" y="14880"/>
                  </a:cubicBezTo>
                  <a:cubicBezTo>
                    <a:pt x="0" y="14880"/>
                    <a:pt x="18000" y="6240"/>
                    <a:pt x="18000" y="6240"/>
                  </a:cubicBezTo>
                  <a:cubicBezTo>
                    <a:pt x="21600" y="6240"/>
                    <a:pt x="10800" y="10560"/>
                    <a:pt x="18000" y="62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57" name="Freeform 420"/>
            <p:cNvSpPr/>
            <p:nvPr/>
          </p:nvSpPr>
          <p:spPr>
            <a:xfrm>
              <a:off x="14933845" y="2741136"/>
              <a:ext cx="30762" cy="2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8" h="21600" extrusionOk="0">
                  <a:moveTo>
                    <a:pt x="8179" y="21600"/>
                  </a:moveTo>
                  <a:cubicBezTo>
                    <a:pt x="-461" y="21600"/>
                    <a:pt x="-4781" y="7200"/>
                    <a:pt x="8179" y="0"/>
                  </a:cubicBezTo>
                  <a:cubicBezTo>
                    <a:pt x="16819" y="0"/>
                    <a:pt x="12499" y="21600"/>
                    <a:pt x="8179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58" name="Freeform 421"/>
            <p:cNvSpPr/>
            <p:nvPr/>
          </p:nvSpPr>
          <p:spPr>
            <a:xfrm>
              <a:off x="15819546" y="3061657"/>
              <a:ext cx="41703" cy="4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1" h="18457" extrusionOk="0">
                  <a:moveTo>
                    <a:pt x="17851" y="1177"/>
                  </a:moveTo>
                  <a:cubicBezTo>
                    <a:pt x="17851" y="1177"/>
                    <a:pt x="-3749" y="18457"/>
                    <a:pt x="571" y="18457"/>
                  </a:cubicBezTo>
                  <a:cubicBezTo>
                    <a:pt x="4891" y="18457"/>
                    <a:pt x="13531" y="9817"/>
                    <a:pt x="13531" y="9817"/>
                  </a:cubicBezTo>
                  <a:cubicBezTo>
                    <a:pt x="17851" y="5497"/>
                    <a:pt x="17851" y="-3143"/>
                    <a:pt x="17851" y="117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59" name="Freeform 422"/>
            <p:cNvSpPr/>
            <p:nvPr/>
          </p:nvSpPr>
          <p:spPr>
            <a:xfrm>
              <a:off x="15784777" y="3135795"/>
              <a:ext cx="11657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4800" y="0"/>
                  </a:moveTo>
                  <a:cubicBezTo>
                    <a:pt x="4800" y="0"/>
                    <a:pt x="-6000" y="21600"/>
                    <a:pt x="4800" y="21600"/>
                  </a:cubicBezTo>
                  <a:cubicBezTo>
                    <a:pt x="4800" y="21600"/>
                    <a:pt x="15600" y="0"/>
                    <a:pt x="48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60" name="Freeform 423"/>
            <p:cNvSpPr/>
            <p:nvPr/>
          </p:nvSpPr>
          <p:spPr>
            <a:xfrm>
              <a:off x="15649854" y="3303111"/>
              <a:ext cx="15744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2" h="21600" extrusionOk="0">
                  <a:moveTo>
                    <a:pt x="9216" y="0"/>
                  </a:moveTo>
                  <a:cubicBezTo>
                    <a:pt x="9216" y="0"/>
                    <a:pt x="-5184" y="21600"/>
                    <a:pt x="2016" y="21600"/>
                  </a:cubicBezTo>
                  <a:cubicBezTo>
                    <a:pt x="2016" y="21600"/>
                    <a:pt x="16416" y="0"/>
                    <a:pt x="9216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61" name="Freeform 424"/>
            <p:cNvSpPr/>
            <p:nvPr/>
          </p:nvSpPr>
          <p:spPr>
            <a:xfrm>
              <a:off x="15533609" y="3356998"/>
              <a:ext cx="53116" cy="3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0" h="17067" extrusionOk="0">
                  <a:moveTo>
                    <a:pt x="15834" y="0"/>
                  </a:moveTo>
                  <a:cubicBezTo>
                    <a:pt x="12749" y="0"/>
                    <a:pt x="-2680" y="10800"/>
                    <a:pt x="406" y="16200"/>
                  </a:cubicBezTo>
                  <a:cubicBezTo>
                    <a:pt x="3491" y="21600"/>
                    <a:pt x="18920" y="0"/>
                    <a:pt x="15834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62" name="Freeform 425"/>
            <p:cNvSpPr/>
            <p:nvPr/>
          </p:nvSpPr>
          <p:spPr>
            <a:xfrm>
              <a:off x="15455743" y="3399718"/>
              <a:ext cx="43623" cy="3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6" h="17067" extrusionOk="0">
                  <a:moveTo>
                    <a:pt x="14876" y="0"/>
                  </a:moveTo>
                  <a:cubicBezTo>
                    <a:pt x="14876" y="0"/>
                    <a:pt x="-3124" y="10800"/>
                    <a:pt x="476" y="16200"/>
                  </a:cubicBezTo>
                  <a:cubicBezTo>
                    <a:pt x="4076" y="21600"/>
                    <a:pt x="14876" y="0"/>
                    <a:pt x="14876" y="0"/>
                  </a:cubicBezTo>
                  <a:cubicBezTo>
                    <a:pt x="14876" y="0"/>
                    <a:pt x="18476" y="0"/>
                    <a:pt x="14876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63" name="Freeform 426"/>
            <p:cNvSpPr/>
            <p:nvPr/>
          </p:nvSpPr>
          <p:spPr>
            <a:xfrm>
              <a:off x="15397012" y="3431756"/>
              <a:ext cx="44854" cy="41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17851" extrusionOk="0">
                  <a:moveTo>
                    <a:pt x="17280" y="0"/>
                  </a:moveTo>
                  <a:cubicBezTo>
                    <a:pt x="17280" y="0"/>
                    <a:pt x="0" y="17280"/>
                    <a:pt x="0" y="17280"/>
                  </a:cubicBezTo>
                  <a:cubicBezTo>
                    <a:pt x="8640" y="21600"/>
                    <a:pt x="17280" y="0"/>
                    <a:pt x="17280" y="0"/>
                  </a:cubicBezTo>
                  <a:cubicBezTo>
                    <a:pt x="17280" y="0"/>
                    <a:pt x="21600" y="0"/>
                    <a:pt x="1728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64" name="Freeform 427"/>
            <p:cNvSpPr/>
            <p:nvPr/>
          </p:nvSpPr>
          <p:spPr>
            <a:xfrm>
              <a:off x="15387397" y="3502466"/>
              <a:ext cx="11657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16200" y="0"/>
                  </a:moveTo>
                  <a:cubicBezTo>
                    <a:pt x="-5400" y="0"/>
                    <a:pt x="-5400" y="21600"/>
                    <a:pt x="16200" y="21600"/>
                  </a:cubicBezTo>
                  <a:cubicBezTo>
                    <a:pt x="16200" y="21600"/>
                    <a:pt x="16200" y="0"/>
                    <a:pt x="162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65" name="Freeform 428"/>
            <p:cNvSpPr/>
            <p:nvPr/>
          </p:nvSpPr>
          <p:spPr>
            <a:xfrm>
              <a:off x="15336457" y="3466168"/>
              <a:ext cx="43283" cy="3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7" h="18600" extrusionOk="0">
                  <a:moveTo>
                    <a:pt x="17280" y="2400"/>
                  </a:moveTo>
                  <a:cubicBezTo>
                    <a:pt x="8640" y="7800"/>
                    <a:pt x="0" y="13200"/>
                    <a:pt x="0" y="18600"/>
                  </a:cubicBezTo>
                  <a:cubicBezTo>
                    <a:pt x="0" y="18600"/>
                    <a:pt x="17280" y="2400"/>
                    <a:pt x="17280" y="2400"/>
                  </a:cubicBezTo>
                  <a:cubicBezTo>
                    <a:pt x="12960" y="2400"/>
                    <a:pt x="21600" y="-3000"/>
                    <a:pt x="17280" y="2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66" name="Freeform 429"/>
            <p:cNvSpPr/>
            <p:nvPr/>
          </p:nvSpPr>
          <p:spPr>
            <a:xfrm>
              <a:off x="14978743" y="3848266"/>
              <a:ext cx="12056" cy="3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00" h="21600" extrusionOk="0">
                  <a:moveTo>
                    <a:pt x="4800" y="0"/>
                  </a:moveTo>
                  <a:cubicBezTo>
                    <a:pt x="4800" y="0"/>
                    <a:pt x="-6000" y="21600"/>
                    <a:pt x="4800" y="21600"/>
                  </a:cubicBezTo>
                  <a:cubicBezTo>
                    <a:pt x="15600" y="21600"/>
                    <a:pt x="15600" y="0"/>
                    <a:pt x="48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grpSp>
          <p:nvGrpSpPr>
            <p:cNvPr id="869" name="Group 92"/>
            <p:cNvGrpSpPr/>
            <p:nvPr/>
          </p:nvGrpSpPr>
          <p:grpSpPr>
            <a:xfrm>
              <a:off x="14613204" y="3408468"/>
              <a:ext cx="733346" cy="731713"/>
              <a:chOff x="0" y="0"/>
              <a:chExt cx="733345" cy="731711"/>
            </a:xfrm>
          </p:grpSpPr>
          <p:sp>
            <p:nvSpPr>
              <p:cNvPr id="867" name="Freeform 430"/>
              <p:cNvSpPr/>
              <p:nvPr/>
            </p:nvSpPr>
            <p:spPr>
              <a:xfrm>
                <a:off x="438324" y="0"/>
                <a:ext cx="295022" cy="254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0297" extrusionOk="0">
                    <a:moveTo>
                      <a:pt x="18958" y="7609"/>
                    </a:moveTo>
                    <a:cubicBezTo>
                      <a:pt x="18958" y="7609"/>
                      <a:pt x="19654" y="5947"/>
                      <a:pt x="19654" y="5116"/>
                    </a:cubicBezTo>
                    <a:cubicBezTo>
                      <a:pt x="19654" y="5947"/>
                      <a:pt x="18261" y="7609"/>
                      <a:pt x="18261" y="7609"/>
                    </a:cubicBezTo>
                    <a:cubicBezTo>
                      <a:pt x="16867" y="7609"/>
                      <a:pt x="14080" y="6778"/>
                      <a:pt x="13383" y="5947"/>
                    </a:cubicBezTo>
                    <a:cubicBezTo>
                      <a:pt x="11293" y="5116"/>
                      <a:pt x="9900" y="963"/>
                      <a:pt x="7113" y="132"/>
                    </a:cubicBezTo>
                    <a:cubicBezTo>
                      <a:pt x="5719" y="-699"/>
                      <a:pt x="6416" y="2624"/>
                      <a:pt x="7113" y="3455"/>
                    </a:cubicBezTo>
                    <a:cubicBezTo>
                      <a:pt x="7113" y="5116"/>
                      <a:pt x="6416" y="6778"/>
                      <a:pt x="5719" y="8439"/>
                    </a:cubicBezTo>
                    <a:cubicBezTo>
                      <a:pt x="5022" y="9270"/>
                      <a:pt x="6416" y="11763"/>
                      <a:pt x="4325" y="10932"/>
                    </a:cubicBezTo>
                    <a:cubicBezTo>
                      <a:pt x="4325" y="10932"/>
                      <a:pt x="2932" y="10101"/>
                      <a:pt x="2235" y="10932"/>
                    </a:cubicBezTo>
                    <a:cubicBezTo>
                      <a:pt x="2235" y="11763"/>
                      <a:pt x="2932" y="12593"/>
                      <a:pt x="2932" y="12593"/>
                    </a:cubicBezTo>
                    <a:cubicBezTo>
                      <a:pt x="2932" y="12593"/>
                      <a:pt x="842" y="14255"/>
                      <a:pt x="145" y="14255"/>
                    </a:cubicBezTo>
                    <a:cubicBezTo>
                      <a:pt x="-552" y="15916"/>
                      <a:pt x="1538" y="16747"/>
                      <a:pt x="842" y="18409"/>
                    </a:cubicBezTo>
                    <a:cubicBezTo>
                      <a:pt x="145" y="19239"/>
                      <a:pt x="1538" y="20901"/>
                      <a:pt x="2235" y="20070"/>
                    </a:cubicBezTo>
                    <a:cubicBezTo>
                      <a:pt x="2932" y="19239"/>
                      <a:pt x="2932" y="18409"/>
                      <a:pt x="3629" y="18409"/>
                    </a:cubicBezTo>
                    <a:cubicBezTo>
                      <a:pt x="3629" y="18409"/>
                      <a:pt x="4325" y="19239"/>
                      <a:pt x="4325" y="18409"/>
                    </a:cubicBezTo>
                    <a:cubicBezTo>
                      <a:pt x="4325" y="17578"/>
                      <a:pt x="2932" y="16747"/>
                      <a:pt x="2235" y="15916"/>
                    </a:cubicBezTo>
                    <a:cubicBezTo>
                      <a:pt x="1538" y="14255"/>
                      <a:pt x="4325" y="15086"/>
                      <a:pt x="4325" y="15086"/>
                    </a:cubicBezTo>
                    <a:cubicBezTo>
                      <a:pt x="5719" y="15086"/>
                      <a:pt x="6416" y="13424"/>
                      <a:pt x="7809" y="14255"/>
                    </a:cubicBezTo>
                    <a:cubicBezTo>
                      <a:pt x="9203" y="15086"/>
                      <a:pt x="9900" y="15916"/>
                      <a:pt x="11293" y="16747"/>
                    </a:cubicBezTo>
                    <a:cubicBezTo>
                      <a:pt x="13383" y="18409"/>
                      <a:pt x="12687" y="13424"/>
                      <a:pt x="14080" y="12593"/>
                    </a:cubicBezTo>
                    <a:cubicBezTo>
                      <a:pt x="14080" y="12593"/>
                      <a:pt x="21048" y="12593"/>
                      <a:pt x="21048" y="10932"/>
                    </a:cubicBezTo>
                    <a:cubicBezTo>
                      <a:pt x="20351" y="10101"/>
                      <a:pt x="18261" y="11763"/>
                      <a:pt x="19654" y="9270"/>
                    </a:cubicBezTo>
                    <a:cubicBezTo>
                      <a:pt x="20351" y="8439"/>
                      <a:pt x="18261" y="9270"/>
                      <a:pt x="18958" y="7609"/>
                    </a:cubicBezTo>
                    <a:cubicBezTo>
                      <a:pt x="19654" y="5116"/>
                      <a:pt x="18958" y="8439"/>
                      <a:pt x="18958" y="7609"/>
                    </a:cubicBezTo>
                    <a:close/>
                  </a:path>
                </a:pathLst>
              </a:custGeom>
              <a:solidFill>
                <a:srgbClr val="0604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828165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7F7F7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  <a:endParaRPr sz="4800"/>
              </a:p>
            </p:txBody>
          </p:sp>
          <p:sp>
            <p:nvSpPr>
              <p:cNvPr id="868" name="Freeform 431"/>
              <p:cNvSpPr/>
              <p:nvPr/>
            </p:nvSpPr>
            <p:spPr>
              <a:xfrm>
                <a:off x="0" y="246251"/>
                <a:ext cx="545863" cy="485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345" extrusionOk="0">
                    <a:moveTo>
                      <a:pt x="19925" y="205"/>
                    </a:moveTo>
                    <a:cubicBezTo>
                      <a:pt x="19539" y="205"/>
                      <a:pt x="19539" y="-255"/>
                      <a:pt x="19539" y="205"/>
                    </a:cubicBezTo>
                    <a:cubicBezTo>
                      <a:pt x="18768" y="664"/>
                      <a:pt x="19539" y="664"/>
                      <a:pt x="19925" y="1124"/>
                    </a:cubicBezTo>
                    <a:cubicBezTo>
                      <a:pt x="20311" y="1583"/>
                      <a:pt x="19154" y="2043"/>
                      <a:pt x="18768" y="1124"/>
                    </a:cubicBezTo>
                    <a:cubicBezTo>
                      <a:pt x="18382" y="205"/>
                      <a:pt x="17997" y="1583"/>
                      <a:pt x="17997" y="2043"/>
                    </a:cubicBezTo>
                    <a:cubicBezTo>
                      <a:pt x="17611" y="2043"/>
                      <a:pt x="17225" y="2502"/>
                      <a:pt x="17225" y="2502"/>
                    </a:cubicBezTo>
                    <a:cubicBezTo>
                      <a:pt x="17225" y="3422"/>
                      <a:pt x="17611" y="2962"/>
                      <a:pt x="17611" y="2962"/>
                    </a:cubicBezTo>
                    <a:cubicBezTo>
                      <a:pt x="17611" y="3422"/>
                      <a:pt x="17611" y="3881"/>
                      <a:pt x="17611" y="4341"/>
                    </a:cubicBezTo>
                    <a:cubicBezTo>
                      <a:pt x="17611" y="4800"/>
                      <a:pt x="17997" y="4800"/>
                      <a:pt x="17611" y="5719"/>
                    </a:cubicBezTo>
                    <a:cubicBezTo>
                      <a:pt x="16839" y="7098"/>
                      <a:pt x="16454" y="8477"/>
                      <a:pt x="15682" y="9856"/>
                    </a:cubicBezTo>
                    <a:cubicBezTo>
                      <a:pt x="15297" y="10315"/>
                      <a:pt x="14139" y="12154"/>
                      <a:pt x="13754" y="12154"/>
                    </a:cubicBezTo>
                    <a:cubicBezTo>
                      <a:pt x="12982" y="12154"/>
                      <a:pt x="12211" y="12613"/>
                      <a:pt x="11825" y="12154"/>
                    </a:cubicBezTo>
                    <a:cubicBezTo>
                      <a:pt x="11439" y="11694"/>
                      <a:pt x="12211" y="11234"/>
                      <a:pt x="12211" y="10775"/>
                    </a:cubicBezTo>
                    <a:cubicBezTo>
                      <a:pt x="12597" y="10315"/>
                      <a:pt x="11439" y="11234"/>
                      <a:pt x="11439" y="11234"/>
                    </a:cubicBezTo>
                    <a:cubicBezTo>
                      <a:pt x="11054" y="11694"/>
                      <a:pt x="11054" y="11694"/>
                      <a:pt x="11054" y="12154"/>
                    </a:cubicBezTo>
                    <a:cubicBezTo>
                      <a:pt x="11054" y="13532"/>
                      <a:pt x="9897" y="13992"/>
                      <a:pt x="9511" y="14911"/>
                    </a:cubicBezTo>
                    <a:cubicBezTo>
                      <a:pt x="9511" y="14911"/>
                      <a:pt x="9511" y="15371"/>
                      <a:pt x="9511" y="15371"/>
                    </a:cubicBezTo>
                    <a:cubicBezTo>
                      <a:pt x="9511" y="15830"/>
                      <a:pt x="8739" y="16290"/>
                      <a:pt x="8739" y="16290"/>
                    </a:cubicBezTo>
                    <a:cubicBezTo>
                      <a:pt x="8354" y="16290"/>
                      <a:pt x="8739" y="15830"/>
                      <a:pt x="7968" y="15830"/>
                    </a:cubicBezTo>
                    <a:cubicBezTo>
                      <a:pt x="7582" y="15830"/>
                      <a:pt x="7197" y="15830"/>
                      <a:pt x="6425" y="15830"/>
                    </a:cubicBezTo>
                    <a:cubicBezTo>
                      <a:pt x="5268" y="16290"/>
                      <a:pt x="4497" y="15830"/>
                      <a:pt x="3339" y="16290"/>
                    </a:cubicBezTo>
                    <a:cubicBezTo>
                      <a:pt x="2568" y="17209"/>
                      <a:pt x="1411" y="18128"/>
                      <a:pt x="639" y="19047"/>
                    </a:cubicBezTo>
                    <a:cubicBezTo>
                      <a:pt x="-132" y="19047"/>
                      <a:pt x="-132" y="20426"/>
                      <a:pt x="254" y="19966"/>
                    </a:cubicBezTo>
                    <a:cubicBezTo>
                      <a:pt x="639" y="19966"/>
                      <a:pt x="639" y="19507"/>
                      <a:pt x="1025" y="19507"/>
                    </a:cubicBezTo>
                    <a:cubicBezTo>
                      <a:pt x="1411" y="19966"/>
                      <a:pt x="1797" y="20426"/>
                      <a:pt x="1797" y="19966"/>
                    </a:cubicBezTo>
                    <a:cubicBezTo>
                      <a:pt x="3725" y="19507"/>
                      <a:pt x="6425" y="17668"/>
                      <a:pt x="8354" y="18128"/>
                    </a:cubicBezTo>
                    <a:cubicBezTo>
                      <a:pt x="8739" y="18588"/>
                      <a:pt x="7968" y="19507"/>
                      <a:pt x="7968" y="19507"/>
                    </a:cubicBezTo>
                    <a:cubicBezTo>
                      <a:pt x="8354" y="19966"/>
                      <a:pt x="8739" y="21345"/>
                      <a:pt x="9125" y="21345"/>
                    </a:cubicBezTo>
                    <a:cubicBezTo>
                      <a:pt x="9511" y="20885"/>
                      <a:pt x="9897" y="20426"/>
                      <a:pt x="10282" y="19966"/>
                    </a:cubicBezTo>
                    <a:cubicBezTo>
                      <a:pt x="10668" y="19047"/>
                      <a:pt x="10668" y="19507"/>
                      <a:pt x="11439" y="19507"/>
                    </a:cubicBezTo>
                    <a:cubicBezTo>
                      <a:pt x="11054" y="19507"/>
                      <a:pt x="10668" y="15830"/>
                      <a:pt x="11825" y="18128"/>
                    </a:cubicBezTo>
                    <a:cubicBezTo>
                      <a:pt x="12211" y="19047"/>
                      <a:pt x="14139" y="18128"/>
                      <a:pt x="14525" y="17668"/>
                    </a:cubicBezTo>
                    <a:cubicBezTo>
                      <a:pt x="15297" y="16290"/>
                      <a:pt x="15297" y="19047"/>
                      <a:pt x="15682" y="18128"/>
                    </a:cubicBezTo>
                    <a:cubicBezTo>
                      <a:pt x="15682" y="17668"/>
                      <a:pt x="16068" y="16749"/>
                      <a:pt x="16454" y="16749"/>
                    </a:cubicBezTo>
                    <a:cubicBezTo>
                      <a:pt x="16839" y="16290"/>
                      <a:pt x="16839" y="16749"/>
                      <a:pt x="17225" y="15830"/>
                    </a:cubicBezTo>
                    <a:cubicBezTo>
                      <a:pt x="17225" y="15830"/>
                      <a:pt x="17225" y="17668"/>
                      <a:pt x="17611" y="17209"/>
                    </a:cubicBezTo>
                    <a:cubicBezTo>
                      <a:pt x="17611" y="17209"/>
                      <a:pt x="17997" y="17209"/>
                      <a:pt x="18382" y="16749"/>
                    </a:cubicBezTo>
                    <a:cubicBezTo>
                      <a:pt x="18768" y="16749"/>
                      <a:pt x="18382" y="16290"/>
                      <a:pt x="18768" y="15830"/>
                    </a:cubicBezTo>
                    <a:cubicBezTo>
                      <a:pt x="19539" y="15371"/>
                      <a:pt x="19539" y="15371"/>
                      <a:pt x="18768" y="14451"/>
                    </a:cubicBezTo>
                    <a:cubicBezTo>
                      <a:pt x="18382" y="13992"/>
                      <a:pt x="19539" y="12613"/>
                      <a:pt x="19539" y="11694"/>
                    </a:cubicBezTo>
                    <a:cubicBezTo>
                      <a:pt x="19925" y="10775"/>
                      <a:pt x="19154" y="9396"/>
                      <a:pt x="19539" y="8477"/>
                    </a:cubicBezTo>
                    <a:cubicBezTo>
                      <a:pt x="19925" y="8017"/>
                      <a:pt x="19925" y="8477"/>
                      <a:pt x="20311" y="8477"/>
                    </a:cubicBezTo>
                    <a:cubicBezTo>
                      <a:pt x="20697" y="8477"/>
                      <a:pt x="21082" y="7558"/>
                      <a:pt x="21082" y="7558"/>
                    </a:cubicBezTo>
                    <a:cubicBezTo>
                      <a:pt x="21468" y="6179"/>
                      <a:pt x="21468" y="4800"/>
                      <a:pt x="21082" y="3881"/>
                    </a:cubicBezTo>
                    <a:cubicBezTo>
                      <a:pt x="21082" y="3422"/>
                      <a:pt x="19925" y="205"/>
                      <a:pt x="19925" y="205"/>
                    </a:cubicBezTo>
                    <a:cubicBezTo>
                      <a:pt x="19925" y="205"/>
                      <a:pt x="19925" y="205"/>
                      <a:pt x="19925" y="205"/>
                    </a:cubicBezTo>
                    <a:close/>
                  </a:path>
                </a:pathLst>
              </a:custGeom>
              <a:solidFill>
                <a:srgbClr val="0604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828165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7F7F7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  <a:endParaRPr sz="4800"/>
              </a:p>
            </p:txBody>
          </p:sp>
        </p:grpSp>
        <p:sp>
          <p:nvSpPr>
            <p:cNvPr id="870" name="Freeform 432"/>
            <p:cNvSpPr/>
            <p:nvPr/>
          </p:nvSpPr>
          <p:spPr>
            <a:xfrm>
              <a:off x="14794841" y="4079660"/>
              <a:ext cx="20186" cy="1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361" extrusionOk="0">
                  <a:moveTo>
                    <a:pt x="21600" y="0"/>
                  </a:moveTo>
                  <a:cubicBezTo>
                    <a:pt x="21600" y="0"/>
                    <a:pt x="0" y="7200"/>
                    <a:pt x="0" y="7200"/>
                  </a:cubicBezTo>
                  <a:cubicBezTo>
                    <a:pt x="10800" y="21600"/>
                    <a:pt x="21600" y="7200"/>
                    <a:pt x="216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71" name="Freeform 433"/>
            <p:cNvSpPr/>
            <p:nvPr/>
          </p:nvSpPr>
          <p:spPr>
            <a:xfrm>
              <a:off x="14677099" y="4091131"/>
              <a:ext cx="116582" cy="8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9" h="17387" extrusionOk="0">
                  <a:moveTo>
                    <a:pt x="18277" y="1920"/>
                  </a:moveTo>
                  <a:cubicBezTo>
                    <a:pt x="14954" y="1920"/>
                    <a:pt x="14954" y="-2400"/>
                    <a:pt x="11631" y="1920"/>
                  </a:cubicBezTo>
                  <a:cubicBezTo>
                    <a:pt x="9969" y="1920"/>
                    <a:pt x="8308" y="6240"/>
                    <a:pt x="8308" y="4080"/>
                  </a:cubicBezTo>
                  <a:cubicBezTo>
                    <a:pt x="6646" y="1920"/>
                    <a:pt x="4985" y="6240"/>
                    <a:pt x="4985" y="6240"/>
                  </a:cubicBezTo>
                  <a:cubicBezTo>
                    <a:pt x="3323" y="10560"/>
                    <a:pt x="1662" y="8400"/>
                    <a:pt x="0" y="10560"/>
                  </a:cubicBezTo>
                  <a:cubicBezTo>
                    <a:pt x="0" y="8400"/>
                    <a:pt x="3323" y="17040"/>
                    <a:pt x="4985" y="17040"/>
                  </a:cubicBezTo>
                  <a:cubicBezTo>
                    <a:pt x="4985" y="19200"/>
                    <a:pt x="8308" y="10560"/>
                    <a:pt x="9969" y="10560"/>
                  </a:cubicBezTo>
                  <a:cubicBezTo>
                    <a:pt x="11631" y="10560"/>
                    <a:pt x="14954" y="12720"/>
                    <a:pt x="16615" y="10560"/>
                  </a:cubicBezTo>
                  <a:cubicBezTo>
                    <a:pt x="18277" y="10560"/>
                    <a:pt x="21600" y="4080"/>
                    <a:pt x="18277" y="1920"/>
                  </a:cubicBezTo>
                  <a:cubicBezTo>
                    <a:pt x="16615" y="1920"/>
                    <a:pt x="18277" y="1920"/>
                    <a:pt x="18277" y="192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72" name="Freeform 434"/>
            <p:cNvSpPr/>
            <p:nvPr/>
          </p:nvSpPr>
          <p:spPr>
            <a:xfrm>
              <a:off x="14549265" y="4118820"/>
              <a:ext cx="107649" cy="158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2" extrusionOk="0">
                  <a:moveTo>
                    <a:pt x="13745" y="0"/>
                  </a:moveTo>
                  <a:cubicBezTo>
                    <a:pt x="9818" y="0"/>
                    <a:pt x="5891" y="1350"/>
                    <a:pt x="3927" y="2700"/>
                  </a:cubicBezTo>
                  <a:cubicBezTo>
                    <a:pt x="0" y="4050"/>
                    <a:pt x="0" y="5400"/>
                    <a:pt x="0" y="8100"/>
                  </a:cubicBezTo>
                  <a:cubicBezTo>
                    <a:pt x="0" y="6750"/>
                    <a:pt x="5891" y="6750"/>
                    <a:pt x="3927" y="8100"/>
                  </a:cubicBezTo>
                  <a:cubicBezTo>
                    <a:pt x="5891" y="6750"/>
                    <a:pt x="3927" y="5400"/>
                    <a:pt x="5891" y="5400"/>
                  </a:cubicBezTo>
                  <a:cubicBezTo>
                    <a:pt x="5891" y="5400"/>
                    <a:pt x="7855" y="5400"/>
                    <a:pt x="7855" y="6750"/>
                  </a:cubicBezTo>
                  <a:cubicBezTo>
                    <a:pt x="7855" y="9450"/>
                    <a:pt x="7855" y="10800"/>
                    <a:pt x="5891" y="13500"/>
                  </a:cubicBezTo>
                  <a:cubicBezTo>
                    <a:pt x="3927" y="14850"/>
                    <a:pt x="5891" y="14850"/>
                    <a:pt x="5891" y="14850"/>
                  </a:cubicBezTo>
                  <a:cubicBezTo>
                    <a:pt x="5891" y="16200"/>
                    <a:pt x="5891" y="17550"/>
                    <a:pt x="5891" y="17550"/>
                  </a:cubicBezTo>
                  <a:cubicBezTo>
                    <a:pt x="5891" y="21600"/>
                    <a:pt x="9818" y="16200"/>
                    <a:pt x="9818" y="16200"/>
                  </a:cubicBezTo>
                  <a:cubicBezTo>
                    <a:pt x="9818" y="16200"/>
                    <a:pt x="9818" y="20250"/>
                    <a:pt x="11782" y="20250"/>
                  </a:cubicBezTo>
                  <a:cubicBezTo>
                    <a:pt x="11782" y="21600"/>
                    <a:pt x="15709" y="17550"/>
                    <a:pt x="15709" y="16200"/>
                  </a:cubicBezTo>
                  <a:cubicBezTo>
                    <a:pt x="19636" y="13500"/>
                    <a:pt x="19636" y="10800"/>
                    <a:pt x="21600" y="9450"/>
                  </a:cubicBezTo>
                  <a:cubicBezTo>
                    <a:pt x="21600" y="6750"/>
                    <a:pt x="19636" y="5400"/>
                    <a:pt x="19636" y="2700"/>
                  </a:cubicBezTo>
                  <a:cubicBezTo>
                    <a:pt x="19636" y="0"/>
                    <a:pt x="13745" y="2700"/>
                    <a:pt x="13745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73" name="Freeform 435"/>
            <p:cNvSpPr/>
            <p:nvPr/>
          </p:nvSpPr>
          <p:spPr>
            <a:xfrm>
              <a:off x="14449006" y="4528214"/>
              <a:ext cx="29617" cy="3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87" h="21600" extrusionOk="0">
                  <a:moveTo>
                    <a:pt x="17287" y="0"/>
                  </a:moveTo>
                  <a:cubicBezTo>
                    <a:pt x="11887" y="0"/>
                    <a:pt x="-4313" y="7200"/>
                    <a:pt x="1087" y="21600"/>
                  </a:cubicBezTo>
                  <a:cubicBezTo>
                    <a:pt x="1087" y="21600"/>
                    <a:pt x="17287" y="0"/>
                    <a:pt x="17287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74" name="Freeform 436"/>
            <p:cNvSpPr/>
            <p:nvPr/>
          </p:nvSpPr>
          <p:spPr>
            <a:xfrm>
              <a:off x="14529080" y="4424842"/>
              <a:ext cx="20186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24" extrusionOk="0">
                  <a:moveTo>
                    <a:pt x="21600" y="0"/>
                  </a:moveTo>
                  <a:cubicBezTo>
                    <a:pt x="10800" y="0"/>
                    <a:pt x="0" y="10800"/>
                    <a:pt x="0" y="10800"/>
                  </a:cubicBez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75" name="Freeform 437"/>
            <p:cNvSpPr/>
            <p:nvPr/>
          </p:nvSpPr>
          <p:spPr>
            <a:xfrm>
              <a:off x="14269232" y="4641641"/>
              <a:ext cx="14274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extrusionOk="0">
                  <a:moveTo>
                    <a:pt x="15274" y="0"/>
                  </a:moveTo>
                  <a:cubicBezTo>
                    <a:pt x="4474" y="0"/>
                    <a:pt x="-6326" y="21600"/>
                    <a:pt x="4474" y="21600"/>
                  </a:cubicBezTo>
                  <a:cubicBezTo>
                    <a:pt x="15274" y="21600"/>
                    <a:pt x="15274" y="0"/>
                    <a:pt x="15274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76" name="Freeform 438"/>
            <p:cNvSpPr/>
            <p:nvPr/>
          </p:nvSpPr>
          <p:spPr>
            <a:xfrm>
              <a:off x="14074937" y="4612086"/>
              <a:ext cx="89408" cy="165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02" h="20471" extrusionOk="0">
                  <a:moveTo>
                    <a:pt x="14400" y="142"/>
                  </a:moveTo>
                  <a:cubicBezTo>
                    <a:pt x="9000" y="-1129"/>
                    <a:pt x="1800" y="6495"/>
                    <a:pt x="0" y="9036"/>
                  </a:cubicBezTo>
                  <a:cubicBezTo>
                    <a:pt x="0" y="11577"/>
                    <a:pt x="0" y="14118"/>
                    <a:pt x="1800" y="16659"/>
                  </a:cubicBezTo>
                  <a:cubicBezTo>
                    <a:pt x="1800" y="16659"/>
                    <a:pt x="5400" y="20471"/>
                    <a:pt x="5400" y="20471"/>
                  </a:cubicBezTo>
                  <a:cubicBezTo>
                    <a:pt x="7200" y="17930"/>
                    <a:pt x="21600" y="1412"/>
                    <a:pt x="14400" y="142"/>
                  </a:cubicBezTo>
                  <a:cubicBezTo>
                    <a:pt x="12600" y="142"/>
                    <a:pt x="16200" y="142"/>
                    <a:pt x="14400" y="14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77" name="Freeform 439"/>
            <p:cNvSpPr/>
            <p:nvPr/>
          </p:nvSpPr>
          <p:spPr>
            <a:xfrm>
              <a:off x="13509607" y="4894883"/>
              <a:ext cx="113432" cy="9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64" h="20015" extrusionOk="0">
                  <a:moveTo>
                    <a:pt x="17449" y="2160"/>
                  </a:moveTo>
                  <a:cubicBezTo>
                    <a:pt x="15906" y="2160"/>
                    <a:pt x="14363" y="0"/>
                    <a:pt x="11278" y="0"/>
                  </a:cubicBezTo>
                  <a:cubicBezTo>
                    <a:pt x="8192" y="0"/>
                    <a:pt x="6649" y="2160"/>
                    <a:pt x="3563" y="4320"/>
                  </a:cubicBezTo>
                  <a:cubicBezTo>
                    <a:pt x="478" y="8640"/>
                    <a:pt x="-2608" y="15120"/>
                    <a:pt x="3563" y="19440"/>
                  </a:cubicBezTo>
                  <a:cubicBezTo>
                    <a:pt x="6649" y="21600"/>
                    <a:pt x="12821" y="17280"/>
                    <a:pt x="14363" y="12960"/>
                  </a:cubicBezTo>
                  <a:cubicBezTo>
                    <a:pt x="14363" y="10800"/>
                    <a:pt x="18992" y="2160"/>
                    <a:pt x="17449" y="21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78" name="Freeform 440"/>
            <p:cNvSpPr/>
            <p:nvPr/>
          </p:nvSpPr>
          <p:spPr>
            <a:xfrm>
              <a:off x="14054751" y="4975682"/>
              <a:ext cx="176180" cy="28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3" h="20898" extrusionOk="0">
                  <a:moveTo>
                    <a:pt x="12960" y="841"/>
                  </a:moveTo>
                  <a:cubicBezTo>
                    <a:pt x="10800" y="69"/>
                    <a:pt x="11880" y="3155"/>
                    <a:pt x="9720" y="841"/>
                  </a:cubicBezTo>
                  <a:cubicBezTo>
                    <a:pt x="8640" y="-702"/>
                    <a:pt x="4320" y="69"/>
                    <a:pt x="4320" y="1612"/>
                  </a:cubicBezTo>
                  <a:cubicBezTo>
                    <a:pt x="3240" y="3927"/>
                    <a:pt x="4320" y="5469"/>
                    <a:pt x="3240" y="7784"/>
                  </a:cubicBezTo>
                  <a:cubicBezTo>
                    <a:pt x="3240" y="8555"/>
                    <a:pt x="3240" y="9327"/>
                    <a:pt x="3240" y="9327"/>
                  </a:cubicBezTo>
                  <a:cubicBezTo>
                    <a:pt x="2160" y="10098"/>
                    <a:pt x="0" y="9327"/>
                    <a:pt x="0" y="9327"/>
                  </a:cubicBezTo>
                  <a:cubicBezTo>
                    <a:pt x="0" y="9327"/>
                    <a:pt x="2160" y="16269"/>
                    <a:pt x="3240" y="16269"/>
                  </a:cubicBezTo>
                  <a:cubicBezTo>
                    <a:pt x="3240" y="16269"/>
                    <a:pt x="4320" y="13955"/>
                    <a:pt x="5400" y="14727"/>
                  </a:cubicBezTo>
                  <a:cubicBezTo>
                    <a:pt x="5400" y="14727"/>
                    <a:pt x="7560" y="15498"/>
                    <a:pt x="7560" y="16269"/>
                  </a:cubicBezTo>
                  <a:cubicBezTo>
                    <a:pt x="7560" y="17041"/>
                    <a:pt x="4320" y="15498"/>
                    <a:pt x="4320" y="17041"/>
                  </a:cubicBezTo>
                  <a:cubicBezTo>
                    <a:pt x="4320" y="18584"/>
                    <a:pt x="6480" y="20127"/>
                    <a:pt x="8640" y="19355"/>
                  </a:cubicBezTo>
                  <a:cubicBezTo>
                    <a:pt x="9720" y="19355"/>
                    <a:pt x="10800" y="17812"/>
                    <a:pt x="11880" y="18584"/>
                  </a:cubicBezTo>
                  <a:cubicBezTo>
                    <a:pt x="11880" y="18584"/>
                    <a:pt x="16200" y="20898"/>
                    <a:pt x="16200" y="20898"/>
                  </a:cubicBezTo>
                  <a:cubicBezTo>
                    <a:pt x="17280" y="20127"/>
                    <a:pt x="14040" y="19355"/>
                    <a:pt x="15120" y="18584"/>
                  </a:cubicBezTo>
                  <a:cubicBezTo>
                    <a:pt x="14040" y="19355"/>
                    <a:pt x="21600" y="20898"/>
                    <a:pt x="18360" y="17812"/>
                  </a:cubicBezTo>
                  <a:cubicBezTo>
                    <a:pt x="16200" y="16269"/>
                    <a:pt x="11880" y="18584"/>
                    <a:pt x="10800" y="16269"/>
                  </a:cubicBezTo>
                  <a:cubicBezTo>
                    <a:pt x="9720" y="14727"/>
                    <a:pt x="9720" y="13955"/>
                    <a:pt x="9720" y="11641"/>
                  </a:cubicBezTo>
                  <a:cubicBezTo>
                    <a:pt x="9720" y="10098"/>
                    <a:pt x="11880" y="10098"/>
                    <a:pt x="12960" y="8555"/>
                  </a:cubicBezTo>
                  <a:cubicBezTo>
                    <a:pt x="15120" y="7012"/>
                    <a:pt x="15120" y="6241"/>
                    <a:pt x="14040" y="4698"/>
                  </a:cubicBezTo>
                  <a:cubicBezTo>
                    <a:pt x="14040" y="4698"/>
                    <a:pt x="14040" y="841"/>
                    <a:pt x="12960" y="841"/>
                  </a:cubicBezTo>
                  <a:cubicBezTo>
                    <a:pt x="11880" y="841"/>
                    <a:pt x="14040" y="841"/>
                    <a:pt x="12960" y="84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79" name="Freeform 441"/>
            <p:cNvSpPr/>
            <p:nvPr/>
          </p:nvSpPr>
          <p:spPr>
            <a:xfrm>
              <a:off x="14222953" y="5224521"/>
              <a:ext cx="52080" cy="6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78" h="18156" extrusionOk="0">
                  <a:moveTo>
                    <a:pt x="10800" y="1200"/>
                  </a:moveTo>
                  <a:cubicBezTo>
                    <a:pt x="10800" y="1200"/>
                    <a:pt x="7200" y="-1500"/>
                    <a:pt x="3600" y="1200"/>
                  </a:cubicBezTo>
                  <a:cubicBezTo>
                    <a:pt x="3600" y="3900"/>
                    <a:pt x="0" y="3900"/>
                    <a:pt x="0" y="6600"/>
                  </a:cubicBezTo>
                  <a:cubicBezTo>
                    <a:pt x="3600" y="9300"/>
                    <a:pt x="0" y="12000"/>
                    <a:pt x="7200" y="14700"/>
                  </a:cubicBezTo>
                  <a:cubicBezTo>
                    <a:pt x="7200" y="14700"/>
                    <a:pt x="21600" y="20100"/>
                    <a:pt x="18000" y="17400"/>
                  </a:cubicBezTo>
                  <a:cubicBezTo>
                    <a:pt x="18000" y="14700"/>
                    <a:pt x="18000" y="12000"/>
                    <a:pt x="14400" y="9300"/>
                  </a:cubicBezTo>
                  <a:cubicBezTo>
                    <a:pt x="7200" y="9300"/>
                    <a:pt x="7200" y="1200"/>
                    <a:pt x="10800" y="1200"/>
                  </a:cubicBezTo>
                  <a:cubicBezTo>
                    <a:pt x="7200" y="1200"/>
                    <a:pt x="14400" y="1200"/>
                    <a:pt x="10800" y="1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80" name="Freeform 442"/>
            <p:cNvSpPr/>
            <p:nvPr/>
          </p:nvSpPr>
          <p:spPr>
            <a:xfrm>
              <a:off x="14280173" y="5290032"/>
              <a:ext cx="73681" cy="13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13" h="21600" extrusionOk="0">
                  <a:moveTo>
                    <a:pt x="4909" y="0"/>
                  </a:moveTo>
                  <a:cubicBezTo>
                    <a:pt x="2749" y="0"/>
                    <a:pt x="4909" y="0"/>
                    <a:pt x="589" y="1662"/>
                  </a:cubicBezTo>
                  <a:cubicBezTo>
                    <a:pt x="-1571" y="3323"/>
                    <a:pt x="2749" y="4985"/>
                    <a:pt x="4909" y="6646"/>
                  </a:cubicBezTo>
                  <a:cubicBezTo>
                    <a:pt x="7069" y="9969"/>
                    <a:pt x="-3731" y="11631"/>
                    <a:pt x="4909" y="14954"/>
                  </a:cubicBezTo>
                  <a:cubicBezTo>
                    <a:pt x="7069" y="16615"/>
                    <a:pt x="2749" y="19938"/>
                    <a:pt x="7069" y="21600"/>
                  </a:cubicBezTo>
                  <a:cubicBezTo>
                    <a:pt x="9229" y="21600"/>
                    <a:pt x="9229" y="19938"/>
                    <a:pt x="7069" y="18277"/>
                  </a:cubicBezTo>
                  <a:cubicBezTo>
                    <a:pt x="2749" y="8308"/>
                    <a:pt x="15709" y="16615"/>
                    <a:pt x="15709" y="13292"/>
                  </a:cubicBezTo>
                  <a:cubicBezTo>
                    <a:pt x="15709" y="11631"/>
                    <a:pt x="11389" y="9969"/>
                    <a:pt x="13549" y="9969"/>
                  </a:cubicBezTo>
                  <a:cubicBezTo>
                    <a:pt x="13549" y="8308"/>
                    <a:pt x="17869" y="9969"/>
                    <a:pt x="15709" y="8308"/>
                  </a:cubicBezTo>
                  <a:cubicBezTo>
                    <a:pt x="13549" y="6646"/>
                    <a:pt x="9229" y="4985"/>
                    <a:pt x="11389" y="1662"/>
                  </a:cubicBezTo>
                  <a:cubicBezTo>
                    <a:pt x="11389" y="0"/>
                    <a:pt x="7069" y="0"/>
                    <a:pt x="4909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81" name="Freeform 443"/>
            <p:cNvSpPr/>
            <p:nvPr/>
          </p:nvSpPr>
          <p:spPr>
            <a:xfrm>
              <a:off x="14085023" y="5244333"/>
              <a:ext cx="60553" cy="6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55" extrusionOk="0">
                  <a:moveTo>
                    <a:pt x="21600" y="9591"/>
                  </a:moveTo>
                  <a:cubicBezTo>
                    <a:pt x="18000" y="6891"/>
                    <a:pt x="10800" y="-3909"/>
                    <a:pt x="0" y="1491"/>
                  </a:cubicBezTo>
                  <a:cubicBezTo>
                    <a:pt x="0" y="1491"/>
                    <a:pt x="10800" y="9591"/>
                    <a:pt x="10800" y="12291"/>
                  </a:cubicBezTo>
                  <a:cubicBezTo>
                    <a:pt x="10800" y="17691"/>
                    <a:pt x="21600" y="17691"/>
                    <a:pt x="21600" y="9591"/>
                  </a:cubicBezTo>
                  <a:cubicBezTo>
                    <a:pt x="21600" y="9591"/>
                    <a:pt x="21600" y="12291"/>
                    <a:pt x="21600" y="959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82" name="Freeform 444"/>
            <p:cNvSpPr/>
            <p:nvPr/>
          </p:nvSpPr>
          <p:spPr>
            <a:xfrm>
              <a:off x="14155673" y="5323259"/>
              <a:ext cx="66476" cy="85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16" h="17387" extrusionOk="0">
                  <a:moveTo>
                    <a:pt x="7200" y="1920"/>
                  </a:moveTo>
                  <a:cubicBezTo>
                    <a:pt x="4800" y="-240"/>
                    <a:pt x="2400" y="-240"/>
                    <a:pt x="0" y="1920"/>
                  </a:cubicBezTo>
                  <a:cubicBezTo>
                    <a:pt x="0" y="4080"/>
                    <a:pt x="4800" y="4080"/>
                    <a:pt x="4800" y="6240"/>
                  </a:cubicBezTo>
                  <a:cubicBezTo>
                    <a:pt x="7200" y="8400"/>
                    <a:pt x="0" y="14880"/>
                    <a:pt x="2400" y="17040"/>
                  </a:cubicBezTo>
                  <a:cubicBezTo>
                    <a:pt x="2400" y="19200"/>
                    <a:pt x="12000" y="10560"/>
                    <a:pt x="14400" y="10560"/>
                  </a:cubicBezTo>
                  <a:cubicBezTo>
                    <a:pt x="21600" y="10560"/>
                    <a:pt x="7200" y="1920"/>
                    <a:pt x="7200" y="1920"/>
                  </a:cubicBezTo>
                  <a:cubicBezTo>
                    <a:pt x="2400" y="-2400"/>
                    <a:pt x="7200" y="1920"/>
                    <a:pt x="7200" y="192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83" name="Freeform 445"/>
            <p:cNvSpPr/>
            <p:nvPr/>
          </p:nvSpPr>
          <p:spPr>
            <a:xfrm>
              <a:off x="14186493" y="5381223"/>
              <a:ext cx="49726" cy="9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64" h="17877" extrusionOk="0">
                  <a:moveTo>
                    <a:pt x="15099" y="873"/>
                  </a:moveTo>
                  <a:cubicBezTo>
                    <a:pt x="5842" y="873"/>
                    <a:pt x="8928" y="6764"/>
                    <a:pt x="5842" y="8727"/>
                  </a:cubicBezTo>
                  <a:cubicBezTo>
                    <a:pt x="-3415" y="12654"/>
                    <a:pt x="-329" y="12654"/>
                    <a:pt x="5842" y="16582"/>
                  </a:cubicBezTo>
                  <a:cubicBezTo>
                    <a:pt x="15099" y="20509"/>
                    <a:pt x="8928" y="14618"/>
                    <a:pt x="12014" y="10691"/>
                  </a:cubicBezTo>
                  <a:cubicBezTo>
                    <a:pt x="12014" y="10691"/>
                    <a:pt x="18185" y="-1091"/>
                    <a:pt x="15099" y="873"/>
                  </a:cubicBezTo>
                  <a:cubicBezTo>
                    <a:pt x="12014" y="873"/>
                    <a:pt x="15099" y="-1091"/>
                    <a:pt x="15099" y="87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84" name="Freeform 446"/>
            <p:cNvSpPr/>
            <p:nvPr/>
          </p:nvSpPr>
          <p:spPr>
            <a:xfrm>
              <a:off x="14233042" y="5373673"/>
              <a:ext cx="34764" cy="7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19257" extrusionOk="0">
                  <a:moveTo>
                    <a:pt x="16200" y="357"/>
                  </a:moveTo>
                  <a:cubicBezTo>
                    <a:pt x="10800" y="357"/>
                    <a:pt x="0" y="16557"/>
                    <a:pt x="0" y="19257"/>
                  </a:cubicBezTo>
                  <a:cubicBezTo>
                    <a:pt x="0" y="19257"/>
                    <a:pt x="10800" y="13857"/>
                    <a:pt x="16200" y="11157"/>
                  </a:cubicBezTo>
                  <a:cubicBezTo>
                    <a:pt x="16200" y="11157"/>
                    <a:pt x="21600" y="-2343"/>
                    <a:pt x="16200" y="357"/>
                  </a:cubicBezTo>
                  <a:cubicBezTo>
                    <a:pt x="10800" y="357"/>
                    <a:pt x="16200" y="357"/>
                    <a:pt x="16200" y="35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85" name="Freeform 447"/>
            <p:cNvSpPr/>
            <p:nvPr/>
          </p:nvSpPr>
          <p:spPr>
            <a:xfrm>
              <a:off x="14259362" y="5425982"/>
              <a:ext cx="35208" cy="2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59" h="14020" extrusionOk="0">
                  <a:moveTo>
                    <a:pt x="1412" y="1102"/>
                  </a:moveTo>
                  <a:cubicBezTo>
                    <a:pt x="-2188" y="11902"/>
                    <a:pt x="1412" y="17302"/>
                    <a:pt x="8612" y="11902"/>
                  </a:cubicBezTo>
                  <a:cubicBezTo>
                    <a:pt x="19412" y="11902"/>
                    <a:pt x="5012" y="-4298"/>
                    <a:pt x="1412" y="1102"/>
                  </a:cubicBezTo>
                  <a:cubicBezTo>
                    <a:pt x="1412" y="6502"/>
                    <a:pt x="5012" y="1102"/>
                    <a:pt x="1412" y="110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86" name="Freeform 448"/>
            <p:cNvSpPr/>
            <p:nvPr/>
          </p:nvSpPr>
          <p:spPr>
            <a:xfrm>
              <a:off x="14262194" y="5446671"/>
              <a:ext cx="126502" cy="20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1" h="20221" extrusionOk="0">
                  <a:moveTo>
                    <a:pt x="14025" y="0"/>
                  </a:moveTo>
                  <a:cubicBezTo>
                    <a:pt x="12482" y="0"/>
                    <a:pt x="12482" y="1029"/>
                    <a:pt x="12482" y="2057"/>
                  </a:cubicBezTo>
                  <a:cubicBezTo>
                    <a:pt x="12482" y="3086"/>
                    <a:pt x="12482" y="3086"/>
                    <a:pt x="9396" y="4114"/>
                  </a:cubicBezTo>
                  <a:cubicBezTo>
                    <a:pt x="7853" y="4114"/>
                    <a:pt x="4767" y="6171"/>
                    <a:pt x="3225" y="6171"/>
                  </a:cubicBezTo>
                  <a:cubicBezTo>
                    <a:pt x="139" y="9257"/>
                    <a:pt x="-1404" y="9257"/>
                    <a:pt x="1682" y="11314"/>
                  </a:cubicBezTo>
                  <a:cubicBezTo>
                    <a:pt x="3225" y="12343"/>
                    <a:pt x="1682" y="13371"/>
                    <a:pt x="1682" y="14400"/>
                  </a:cubicBezTo>
                  <a:cubicBezTo>
                    <a:pt x="139" y="16457"/>
                    <a:pt x="1682" y="17486"/>
                    <a:pt x="3225" y="18514"/>
                  </a:cubicBezTo>
                  <a:cubicBezTo>
                    <a:pt x="6310" y="19543"/>
                    <a:pt x="9396" y="19543"/>
                    <a:pt x="10939" y="19543"/>
                  </a:cubicBezTo>
                  <a:cubicBezTo>
                    <a:pt x="15567" y="21600"/>
                    <a:pt x="12482" y="18514"/>
                    <a:pt x="10939" y="16457"/>
                  </a:cubicBezTo>
                  <a:cubicBezTo>
                    <a:pt x="10939" y="16457"/>
                    <a:pt x="10939" y="12343"/>
                    <a:pt x="14025" y="12343"/>
                  </a:cubicBezTo>
                  <a:cubicBezTo>
                    <a:pt x="15567" y="12343"/>
                    <a:pt x="15567" y="17486"/>
                    <a:pt x="17110" y="17486"/>
                  </a:cubicBezTo>
                  <a:cubicBezTo>
                    <a:pt x="17110" y="17486"/>
                    <a:pt x="18653" y="14400"/>
                    <a:pt x="18653" y="14400"/>
                  </a:cubicBezTo>
                  <a:cubicBezTo>
                    <a:pt x="20196" y="12343"/>
                    <a:pt x="20196" y="11314"/>
                    <a:pt x="18653" y="10286"/>
                  </a:cubicBezTo>
                  <a:cubicBezTo>
                    <a:pt x="18653" y="7200"/>
                    <a:pt x="18653" y="1029"/>
                    <a:pt x="14025" y="0"/>
                  </a:cubicBezTo>
                  <a:cubicBezTo>
                    <a:pt x="12482" y="0"/>
                    <a:pt x="14025" y="1029"/>
                    <a:pt x="14025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87" name="Freeform 449"/>
            <p:cNvSpPr/>
            <p:nvPr/>
          </p:nvSpPr>
          <p:spPr>
            <a:xfrm>
              <a:off x="14165764" y="5498354"/>
              <a:ext cx="94042" cy="9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52" h="19787" extrusionOk="0">
                  <a:moveTo>
                    <a:pt x="14400" y="347"/>
                  </a:moveTo>
                  <a:cubicBezTo>
                    <a:pt x="10800" y="-1813"/>
                    <a:pt x="9000" y="6827"/>
                    <a:pt x="3600" y="6827"/>
                  </a:cubicBezTo>
                  <a:cubicBezTo>
                    <a:pt x="0" y="8987"/>
                    <a:pt x="0" y="17627"/>
                    <a:pt x="0" y="19787"/>
                  </a:cubicBezTo>
                  <a:cubicBezTo>
                    <a:pt x="1800" y="17627"/>
                    <a:pt x="1800" y="13307"/>
                    <a:pt x="3600" y="11147"/>
                  </a:cubicBezTo>
                  <a:cubicBezTo>
                    <a:pt x="3600" y="11147"/>
                    <a:pt x="7200" y="8987"/>
                    <a:pt x="7200" y="11147"/>
                  </a:cubicBezTo>
                  <a:cubicBezTo>
                    <a:pt x="7200" y="13307"/>
                    <a:pt x="10800" y="13307"/>
                    <a:pt x="10800" y="13307"/>
                  </a:cubicBezTo>
                  <a:cubicBezTo>
                    <a:pt x="12600" y="13307"/>
                    <a:pt x="12600" y="15467"/>
                    <a:pt x="14400" y="13307"/>
                  </a:cubicBezTo>
                  <a:cubicBezTo>
                    <a:pt x="14400" y="13307"/>
                    <a:pt x="14400" y="8987"/>
                    <a:pt x="14400" y="8987"/>
                  </a:cubicBezTo>
                  <a:cubicBezTo>
                    <a:pt x="16200" y="4667"/>
                    <a:pt x="19800" y="2507"/>
                    <a:pt x="14400" y="347"/>
                  </a:cubicBezTo>
                  <a:cubicBezTo>
                    <a:pt x="12600" y="347"/>
                    <a:pt x="21600" y="4667"/>
                    <a:pt x="14400" y="34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88" name="Freeform 450"/>
            <p:cNvSpPr/>
            <p:nvPr/>
          </p:nvSpPr>
          <p:spPr>
            <a:xfrm>
              <a:off x="13926915" y="5386151"/>
              <a:ext cx="111996" cy="12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extrusionOk="0">
                  <a:moveTo>
                    <a:pt x="19800" y="0"/>
                  </a:moveTo>
                  <a:cubicBezTo>
                    <a:pt x="16200" y="1800"/>
                    <a:pt x="12600" y="7200"/>
                    <a:pt x="10800" y="10800"/>
                  </a:cubicBezTo>
                  <a:cubicBezTo>
                    <a:pt x="9000" y="12600"/>
                    <a:pt x="0" y="18000"/>
                    <a:pt x="0" y="21600"/>
                  </a:cubicBezTo>
                  <a:cubicBezTo>
                    <a:pt x="0" y="21600"/>
                    <a:pt x="5400" y="19800"/>
                    <a:pt x="7200" y="18000"/>
                  </a:cubicBezTo>
                  <a:cubicBezTo>
                    <a:pt x="9000" y="18000"/>
                    <a:pt x="12600" y="14400"/>
                    <a:pt x="14400" y="12600"/>
                  </a:cubicBezTo>
                  <a:cubicBezTo>
                    <a:pt x="14400" y="9000"/>
                    <a:pt x="16200" y="7200"/>
                    <a:pt x="18000" y="5400"/>
                  </a:cubicBezTo>
                  <a:cubicBezTo>
                    <a:pt x="19800" y="5400"/>
                    <a:pt x="21600" y="0"/>
                    <a:pt x="198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89" name="Freeform 451"/>
            <p:cNvSpPr/>
            <p:nvPr/>
          </p:nvSpPr>
          <p:spPr>
            <a:xfrm>
              <a:off x="14273414" y="5229027"/>
              <a:ext cx="14274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extrusionOk="0">
                  <a:moveTo>
                    <a:pt x="0" y="21600"/>
                  </a:moveTo>
                  <a:cubicBezTo>
                    <a:pt x="10800" y="21600"/>
                    <a:pt x="21600" y="0"/>
                    <a:pt x="10800" y="0"/>
                  </a:cubicBez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90" name="Freeform 452"/>
            <p:cNvSpPr/>
            <p:nvPr/>
          </p:nvSpPr>
          <p:spPr>
            <a:xfrm>
              <a:off x="12855228" y="5667200"/>
              <a:ext cx="533072" cy="59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021" extrusionOk="0">
                  <a:moveTo>
                    <a:pt x="4177" y="745"/>
                  </a:moveTo>
                  <a:cubicBezTo>
                    <a:pt x="3019" y="745"/>
                    <a:pt x="2248" y="745"/>
                    <a:pt x="1091" y="373"/>
                  </a:cubicBezTo>
                  <a:cubicBezTo>
                    <a:pt x="319" y="0"/>
                    <a:pt x="-452" y="-372"/>
                    <a:pt x="319" y="745"/>
                  </a:cubicBezTo>
                  <a:cubicBezTo>
                    <a:pt x="705" y="1490"/>
                    <a:pt x="1091" y="2607"/>
                    <a:pt x="1862" y="2980"/>
                  </a:cubicBezTo>
                  <a:cubicBezTo>
                    <a:pt x="2634" y="3352"/>
                    <a:pt x="3405" y="3725"/>
                    <a:pt x="3791" y="4469"/>
                  </a:cubicBezTo>
                  <a:cubicBezTo>
                    <a:pt x="4177" y="4842"/>
                    <a:pt x="4177" y="5587"/>
                    <a:pt x="4562" y="5959"/>
                  </a:cubicBezTo>
                  <a:cubicBezTo>
                    <a:pt x="5334" y="6331"/>
                    <a:pt x="5719" y="6331"/>
                    <a:pt x="6105" y="6704"/>
                  </a:cubicBezTo>
                  <a:cubicBezTo>
                    <a:pt x="6877" y="7449"/>
                    <a:pt x="6877" y="8566"/>
                    <a:pt x="7262" y="9311"/>
                  </a:cubicBezTo>
                  <a:cubicBezTo>
                    <a:pt x="7648" y="9683"/>
                    <a:pt x="8034" y="10056"/>
                    <a:pt x="8034" y="10056"/>
                  </a:cubicBezTo>
                  <a:cubicBezTo>
                    <a:pt x="8805" y="10800"/>
                    <a:pt x="9191" y="11173"/>
                    <a:pt x="9577" y="11918"/>
                  </a:cubicBezTo>
                  <a:cubicBezTo>
                    <a:pt x="10348" y="13035"/>
                    <a:pt x="10348" y="14152"/>
                    <a:pt x="11119" y="15269"/>
                  </a:cubicBezTo>
                  <a:cubicBezTo>
                    <a:pt x="12662" y="16387"/>
                    <a:pt x="13819" y="17876"/>
                    <a:pt x="15362" y="18994"/>
                  </a:cubicBezTo>
                  <a:cubicBezTo>
                    <a:pt x="16134" y="19738"/>
                    <a:pt x="16519" y="20111"/>
                    <a:pt x="17291" y="20856"/>
                  </a:cubicBezTo>
                  <a:cubicBezTo>
                    <a:pt x="17677" y="20856"/>
                    <a:pt x="19991" y="21228"/>
                    <a:pt x="20377" y="20856"/>
                  </a:cubicBezTo>
                  <a:cubicBezTo>
                    <a:pt x="20762" y="20483"/>
                    <a:pt x="19991" y="17504"/>
                    <a:pt x="20377" y="16759"/>
                  </a:cubicBezTo>
                  <a:cubicBezTo>
                    <a:pt x="20377" y="16387"/>
                    <a:pt x="21148" y="16387"/>
                    <a:pt x="20762" y="16014"/>
                  </a:cubicBezTo>
                  <a:cubicBezTo>
                    <a:pt x="20377" y="15642"/>
                    <a:pt x="19991" y="15269"/>
                    <a:pt x="19605" y="14897"/>
                  </a:cubicBezTo>
                  <a:cubicBezTo>
                    <a:pt x="19605" y="14897"/>
                    <a:pt x="19219" y="14525"/>
                    <a:pt x="18834" y="14525"/>
                  </a:cubicBezTo>
                  <a:cubicBezTo>
                    <a:pt x="18448" y="14525"/>
                    <a:pt x="18448" y="15269"/>
                    <a:pt x="18062" y="15269"/>
                  </a:cubicBezTo>
                  <a:cubicBezTo>
                    <a:pt x="18448" y="15269"/>
                    <a:pt x="18062" y="13780"/>
                    <a:pt x="18062" y="13780"/>
                  </a:cubicBezTo>
                  <a:cubicBezTo>
                    <a:pt x="17677" y="13407"/>
                    <a:pt x="17677" y="13407"/>
                    <a:pt x="17677" y="13035"/>
                  </a:cubicBezTo>
                  <a:cubicBezTo>
                    <a:pt x="17677" y="12662"/>
                    <a:pt x="16905" y="12290"/>
                    <a:pt x="16519" y="12290"/>
                  </a:cubicBezTo>
                  <a:cubicBezTo>
                    <a:pt x="16134" y="11918"/>
                    <a:pt x="15362" y="11545"/>
                    <a:pt x="15748" y="10800"/>
                  </a:cubicBezTo>
                  <a:cubicBezTo>
                    <a:pt x="15748" y="10800"/>
                    <a:pt x="15362" y="10428"/>
                    <a:pt x="15748" y="10428"/>
                  </a:cubicBezTo>
                  <a:cubicBezTo>
                    <a:pt x="15748" y="10056"/>
                    <a:pt x="16134" y="10428"/>
                    <a:pt x="16134" y="10056"/>
                  </a:cubicBezTo>
                  <a:cubicBezTo>
                    <a:pt x="16519" y="9311"/>
                    <a:pt x="14205" y="9311"/>
                    <a:pt x="14205" y="9683"/>
                  </a:cubicBezTo>
                  <a:cubicBezTo>
                    <a:pt x="14205" y="9311"/>
                    <a:pt x="15748" y="8938"/>
                    <a:pt x="14205" y="8938"/>
                  </a:cubicBezTo>
                  <a:cubicBezTo>
                    <a:pt x="13819" y="8938"/>
                    <a:pt x="13434" y="8566"/>
                    <a:pt x="13434" y="8566"/>
                  </a:cubicBezTo>
                  <a:cubicBezTo>
                    <a:pt x="13434" y="8194"/>
                    <a:pt x="13819" y="8194"/>
                    <a:pt x="13819" y="8194"/>
                  </a:cubicBezTo>
                  <a:cubicBezTo>
                    <a:pt x="13819" y="7821"/>
                    <a:pt x="13048" y="7821"/>
                    <a:pt x="13048" y="7821"/>
                  </a:cubicBezTo>
                  <a:cubicBezTo>
                    <a:pt x="13048" y="7821"/>
                    <a:pt x="13434" y="7449"/>
                    <a:pt x="12662" y="7449"/>
                  </a:cubicBezTo>
                  <a:cubicBezTo>
                    <a:pt x="12277" y="7076"/>
                    <a:pt x="11891" y="7076"/>
                    <a:pt x="11505" y="6704"/>
                  </a:cubicBezTo>
                  <a:cubicBezTo>
                    <a:pt x="10348" y="5214"/>
                    <a:pt x="11119" y="6704"/>
                    <a:pt x="11119" y="6704"/>
                  </a:cubicBezTo>
                  <a:cubicBezTo>
                    <a:pt x="10734" y="6704"/>
                    <a:pt x="9577" y="5587"/>
                    <a:pt x="9191" y="5587"/>
                  </a:cubicBezTo>
                  <a:cubicBezTo>
                    <a:pt x="8805" y="4842"/>
                    <a:pt x="8419" y="4097"/>
                    <a:pt x="7648" y="3725"/>
                  </a:cubicBezTo>
                  <a:cubicBezTo>
                    <a:pt x="6877" y="3352"/>
                    <a:pt x="6491" y="2980"/>
                    <a:pt x="5719" y="2235"/>
                  </a:cubicBezTo>
                  <a:cubicBezTo>
                    <a:pt x="5334" y="1862"/>
                    <a:pt x="4948" y="745"/>
                    <a:pt x="4177" y="74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91" name="Freeform 453"/>
            <p:cNvSpPr/>
            <p:nvPr/>
          </p:nvSpPr>
          <p:spPr>
            <a:xfrm>
              <a:off x="12949303" y="5877422"/>
              <a:ext cx="34339" cy="4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99" h="17968" extrusionOk="0">
                  <a:moveTo>
                    <a:pt x="13829" y="17280"/>
                  </a:moveTo>
                  <a:cubicBezTo>
                    <a:pt x="18149" y="12960"/>
                    <a:pt x="5189" y="0"/>
                    <a:pt x="869" y="0"/>
                  </a:cubicBezTo>
                  <a:cubicBezTo>
                    <a:pt x="-3451" y="4320"/>
                    <a:pt x="9509" y="21600"/>
                    <a:pt x="13829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92" name="Freeform 454"/>
            <p:cNvSpPr/>
            <p:nvPr/>
          </p:nvSpPr>
          <p:spPr>
            <a:xfrm>
              <a:off x="13019414" y="6002019"/>
              <a:ext cx="32051" cy="44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99" h="17968" extrusionOk="0">
                  <a:moveTo>
                    <a:pt x="13829" y="17280"/>
                  </a:moveTo>
                  <a:cubicBezTo>
                    <a:pt x="18149" y="12960"/>
                    <a:pt x="5189" y="0"/>
                    <a:pt x="869" y="0"/>
                  </a:cubicBezTo>
                  <a:cubicBezTo>
                    <a:pt x="-3451" y="4320"/>
                    <a:pt x="9509" y="21600"/>
                    <a:pt x="13829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93" name="Freeform 455"/>
            <p:cNvSpPr/>
            <p:nvPr/>
          </p:nvSpPr>
          <p:spPr>
            <a:xfrm>
              <a:off x="13344932" y="6040545"/>
              <a:ext cx="70646" cy="68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25" extrusionOk="0">
                  <a:moveTo>
                    <a:pt x="21600" y="19725"/>
                  </a:moveTo>
                  <a:cubicBezTo>
                    <a:pt x="21600" y="13554"/>
                    <a:pt x="15429" y="13554"/>
                    <a:pt x="15429" y="7382"/>
                  </a:cubicBezTo>
                  <a:cubicBezTo>
                    <a:pt x="15429" y="1211"/>
                    <a:pt x="6171" y="-1875"/>
                    <a:pt x="0" y="1211"/>
                  </a:cubicBezTo>
                  <a:cubicBezTo>
                    <a:pt x="0" y="4296"/>
                    <a:pt x="0" y="7382"/>
                    <a:pt x="3086" y="7382"/>
                  </a:cubicBezTo>
                  <a:cubicBezTo>
                    <a:pt x="9257" y="7382"/>
                    <a:pt x="6171" y="10468"/>
                    <a:pt x="9257" y="13554"/>
                  </a:cubicBezTo>
                  <a:cubicBezTo>
                    <a:pt x="9257" y="16639"/>
                    <a:pt x="21600" y="19725"/>
                    <a:pt x="21600" y="1972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94" name="Freeform 456"/>
            <p:cNvSpPr/>
            <p:nvPr/>
          </p:nvSpPr>
          <p:spPr>
            <a:xfrm>
              <a:off x="13460573" y="6087455"/>
              <a:ext cx="27756" cy="3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8600" extrusionOk="0">
                  <a:moveTo>
                    <a:pt x="8100" y="16200"/>
                  </a:moveTo>
                  <a:cubicBezTo>
                    <a:pt x="-2700" y="21600"/>
                    <a:pt x="-2700" y="5400"/>
                    <a:pt x="8100" y="0"/>
                  </a:cubicBezTo>
                  <a:cubicBezTo>
                    <a:pt x="18900" y="0"/>
                    <a:pt x="18900" y="16200"/>
                    <a:pt x="8100" y="16200"/>
                  </a:cubicBezTo>
                  <a:cubicBezTo>
                    <a:pt x="2700" y="21600"/>
                    <a:pt x="13500" y="16200"/>
                    <a:pt x="8100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95" name="Freeform 457"/>
            <p:cNvSpPr/>
            <p:nvPr/>
          </p:nvSpPr>
          <p:spPr>
            <a:xfrm>
              <a:off x="13355022" y="6265451"/>
              <a:ext cx="446968" cy="14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0000" extrusionOk="0">
                  <a:moveTo>
                    <a:pt x="4226" y="0"/>
                  </a:moveTo>
                  <a:cubicBezTo>
                    <a:pt x="3287" y="1440"/>
                    <a:pt x="2817" y="0"/>
                    <a:pt x="1409" y="0"/>
                  </a:cubicBezTo>
                  <a:cubicBezTo>
                    <a:pt x="1409" y="0"/>
                    <a:pt x="0" y="4320"/>
                    <a:pt x="0" y="5760"/>
                  </a:cubicBezTo>
                  <a:cubicBezTo>
                    <a:pt x="0" y="7200"/>
                    <a:pt x="1878" y="5760"/>
                    <a:pt x="2348" y="8640"/>
                  </a:cubicBezTo>
                  <a:cubicBezTo>
                    <a:pt x="2817" y="11520"/>
                    <a:pt x="4226" y="11520"/>
                    <a:pt x="5165" y="12960"/>
                  </a:cubicBezTo>
                  <a:cubicBezTo>
                    <a:pt x="6104" y="12960"/>
                    <a:pt x="6574" y="12960"/>
                    <a:pt x="7043" y="12960"/>
                  </a:cubicBezTo>
                  <a:cubicBezTo>
                    <a:pt x="8452" y="12960"/>
                    <a:pt x="9861" y="14400"/>
                    <a:pt x="11270" y="15840"/>
                  </a:cubicBezTo>
                  <a:cubicBezTo>
                    <a:pt x="13617" y="17280"/>
                    <a:pt x="16435" y="15840"/>
                    <a:pt x="18783" y="18720"/>
                  </a:cubicBezTo>
                  <a:cubicBezTo>
                    <a:pt x="19252" y="18720"/>
                    <a:pt x="20661" y="21600"/>
                    <a:pt x="21130" y="18720"/>
                  </a:cubicBezTo>
                  <a:cubicBezTo>
                    <a:pt x="21600" y="18720"/>
                    <a:pt x="20661" y="12960"/>
                    <a:pt x="20191" y="12960"/>
                  </a:cubicBezTo>
                  <a:cubicBezTo>
                    <a:pt x="19722" y="11520"/>
                    <a:pt x="19722" y="12960"/>
                    <a:pt x="19252" y="12960"/>
                  </a:cubicBezTo>
                  <a:cubicBezTo>
                    <a:pt x="18313" y="14400"/>
                    <a:pt x="17843" y="12960"/>
                    <a:pt x="17374" y="12960"/>
                  </a:cubicBezTo>
                  <a:cubicBezTo>
                    <a:pt x="16904" y="11520"/>
                    <a:pt x="16904" y="10080"/>
                    <a:pt x="16435" y="8640"/>
                  </a:cubicBezTo>
                  <a:cubicBezTo>
                    <a:pt x="16435" y="7200"/>
                    <a:pt x="15496" y="7200"/>
                    <a:pt x="15026" y="5760"/>
                  </a:cubicBezTo>
                  <a:cubicBezTo>
                    <a:pt x="14557" y="5760"/>
                    <a:pt x="13148" y="4320"/>
                    <a:pt x="12678" y="4320"/>
                  </a:cubicBezTo>
                  <a:cubicBezTo>
                    <a:pt x="12209" y="4320"/>
                    <a:pt x="11739" y="5760"/>
                    <a:pt x="11739" y="5760"/>
                  </a:cubicBezTo>
                  <a:cubicBezTo>
                    <a:pt x="11270" y="7200"/>
                    <a:pt x="10800" y="7200"/>
                    <a:pt x="9861" y="7200"/>
                  </a:cubicBezTo>
                  <a:cubicBezTo>
                    <a:pt x="8922" y="7200"/>
                    <a:pt x="7983" y="5760"/>
                    <a:pt x="7043" y="4320"/>
                  </a:cubicBezTo>
                  <a:cubicBezTo>
                    <a:pt x="6574" y="2880"/>
                    <a:pt x="5635" y="2880"/>
                    <a:pt x="5165" y="2880"/>
                  </a:cubicBezTo>
                  <a:cubicBezTo>
                    <a:pt x="5165" y="2880"/>
                    <a:pt x="4696" y="0"/>
                    <a:pt x="4226" y="0"/>
                  </a:cubicBezTo>
                  <a:cubicBezTo>
                    <a:pt x="3757" y="1440"/>
                    <a:pt x="4696" y="0"/>
                    <a:pt x="4226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96" name="Freeform 458"/>
            <p:cNvSpPr/>
            <p:nvPr/>
          </p:nvSpPr>
          <p:spPr>
            <a:xfrm>
              <a:off x="13713268" y="6312376"/>
              <a:ext cx="55535" cy="2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03" h="16362" extrusionOk="0">
                  <a:moveTo>
                    <a:pt x="2003" y="16362"/>
                  </a:moveTo>
                  <a:cubicBezTo>
                    <a:pt x="-6097" y="9162"/>
                    <a:pt x="12803" y="-5238"/>
                    <a:pt x="15503" y="1962"/>
                  </a:cubicBezTo>
                  <a:cubicBezTo>
                    <a:pt x="15503" y="9162"/>
                    <a:pt x="4703" y="16362"/>
                    <a:pt x="2003" y="16362"/>
                  </a:cubicBezTo>
                  <a:cubicBezTo>
                    <a:pt x="-697" y="16362"/>
                    <a:pt x="4703" y="16362"/>
                    <a:pt x="2003" y="1636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97" name="Freeform 459"/>
            <p:cNvSpPr/>
            <p:nvPr/>
          </p:nvSpPr>
          <p:spPr>
            <a:xfrm>
              <a:off x="13806420" y="6379366"/>
              <a:ext cx="42043" cy="4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7" h="21600" extrusionOk="0">
                  <a:moveTo>
                    <a:pt x="8181" y="0"/>
                  </a:moveTo>
                  <a:cubicBezTo>
                    <a:pt x="4581" y="0"/>
                    <a:pt x="-2619" y="0"/>
                    <a:pt x="981" y="5400"/>
                  </a:cubicBezTo>
                  <a:cubicBezTo>
                    <a:pt x="981" y="5400"/>
                    <a:pt x="8181" y="21600"/>
                    <a:pt x="8181" y="21600"/>
                  </a:cubicBezTo>
                  <a:cubicBezTo>
                    <a:pt x="15381" y="21600"/>
                    <a:pt x="18981" y="0"/>
                    <a:pt x="8181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98" name="Freeform 460"/>
            <p:cNvSpPr/>
            <p:nvPr/>
          </p:nvSpPr>
          <p:spPr>
            <a:xfrm>
              <a:off x="13866415" y="6390045"/>
              <a:ext cx="35083" cy="2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90" h="17600" extrusionOk="0">
                  <a:moveTo>
                    <a:pt x="14170" y="7200"/>
                  </a:moveTo>
                  <a:cubicBezTo>
                    <a:pt x="14170" y="7200"/>
                    <a:pt x="9850" y="0"/>
                    <a:pt x="5530" y="0"/>
                  </a:cubicBezTo>
                  <a:cubicBezTo>
                    <a:pt x="5530" y="7200"/>
                    <a:pt x="-3110" y="14400"/>
                    <a:pt x="1210" y="14400"/>
                  </a:cubicBezTo>
                  <a:cubicBezTo>
                    <a:pt x="1210" y="14400"/>
                    <a:pt x="5530" y="21600"/>
                    <a:pt x="5530" y="14400"/>
                  </a:cubicBezTo>
                  <a:cubicBezTo>
                    <a:pt x="9850" y="14400"/>
                    <a:pt x="18490" y="14400"/>
                    <a:pt x="14170" y="7200"/>
                  </a:cubicBezTo>
                  <a:cubicBezTo>
                    <a:pt x="14170" y="7200"/>
                    <a:pt x="18490" y="14400"/>
                    <a:pt x="14170" y="7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899" name="Freeform 461"/>
            <p:cNvSpPr/>
            <p:nvPr/>
          </p:nvSpPr>
          <p:spPr>
            <a:xfrm>
              <a:off x="13905168" y="6392715"/>
              <a:ext cx="54849" cy="4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0" h="20250" extrusionOk="0">
                  <a:moveTo>
                    <a:pt x="3563" y="4050"/>
                  </a:moveTo>
                  <a:cubicBezTo>
                    <a:pt x="478" y="9450"/>
                    <a:pt x="-2608" y="20250"/>
                    <a:pt x="3563" y="20250"/>
                  </a:cubicBezTo>
                  <a:cubicBezTo>
                    <a:pt x="9735" y="20250"/>
                    <a:pt x="12821" y="20250"/>
                    <a:pt x="15906" y="14850"/>
                  </a:cubicBezTo>
                  <a:cubicBezTo>
                    <a:pt x="18992" y="14850"/>
                    <a:pt x="12821" y="9450"/>
                    <a:pt x="12821" y="4050"/>
                  </a:cubicBezTo>
                  <a:cubicBezTo>
                    <a:pt x="9735" y="-1350"/>
                    <a:pt x="6649" y="-1350"/>
                    <a:pt x="3563" y="405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00" name="Freeform 462"/>
            <p:cNvSpPr/>
            <p:nvPr/>
          </p:nvSpPr>
          <p:spPr>
            <a:xfrm>
              <a:off x="13947097" y="6379366"/>
              <a:ext cx="78214" cy="4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19069" extrusionOk="0">
                  <a:moveTo>
                    <a:pt x="2700" y="0"/>
                  </a:moveTo>
                  <a:cubicBezTo>
                    <a:pt x="0" y="0"/>
                    <a:pt x="0" y="0"/>
                    <a:pt x="0" y="4320"/>
                  </a:cubicBezTo>
                  <a:cubicBezTo>
                    <a:pt x="0" y="4320"/>
                    <a:pt x="5400" y="4320"/>
                    <a:pt x="5400" y="8640"/>
                  </a:cubicBezTo>
                  <a:cubicBezTo>
                    <a:pt x="5400" y="8640"/>
                    <a:pt x="5400" y="12960"/>
                    <a:pt x="5400" y="12960"/>
                  </a:cubicBezTo>
                  <a:cubicBezTo>
                    <a:pt x="5400" y="17280"/>
                    <a:pt x="16200" y="21600"/>
                    <a:pt x="18900" y="17280"/>
                  </a:cubicBezTo>
                  <a:cubicBezTo>
                    <a:pt x="21600" y="12960"/>
                    <a:pt x="21600" y="8640"/>
                    <a:pt x="18900" y="4320"/>
                  </a:cubicBezTo>
                  <a:cubicBezTo>
                    <a:pt x="13500" y="4320"/>
                    <a:pt x="8100" y="4320"/>
                    <a:pt x="27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01" name="Freeform 463"/>
            <p:cNvSpPr/>
            <p:nvPr/>
          </p:nvSpPr>
          <p:spPr>
            <a:xfrm>
              <a:off x="14054751" y="6390045"/>
              <a:ext cx="121106" cy="30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600" extrusionOk="0">
                  <a:moveTo>
                    <a:pt x="3600" y="0"/>
                  </a:moveTo>
                  <a:cubicBezTo>
                    <a:pt x="3600" y="0"/>
                    <a:pt x="0" y="5400"/>
                    <a:pt x="0" y="10800"/>
                  </a:cubicBezTo>
                  <a:cubicBezTo>
                    <a:pt x="0" y="10800"/>
                    <a:pt x="19800" y="21600"/>
                    <a:pt x="21600" y="10800"/>
                  </a:cubicBezTo>
                  <a:cubicBezTo>
                    <a:pt x="21600" y="5400"/>
                    <a:pt x="16200" y="10800"/>
                    <a:pt x="16200" y="10800"/>
                  </a:cubicBezTo>
                  <a:cubicBezTo>
                    <a:pt x="12600" y="10800"/>
                    <a:pt x="7200" y="5400"/>
                    <a:pt x="3600" y="0"/>
                  </a:cubicBezTo>
                  <a:cubicBezTo>
                    <a:pt x="3600" y="0"/>
                    <a:pt x="5400" y="0"/>
                    <a:pt x="36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02" name="Freeform 464"/>
            <p:cNvSpPr/>
            <p:nvPr/>
          </p:nvSpPr>
          <p:spPr>
            <a:xfrm>
              <a:off x="14017744" y="6450565"/>
              <a:ext cx="83763" cy="4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07" h="15869" extrusionOk="0">
                  <a:moveTo>
                    <a:pt x="0" y="0"/>
                  </a:moveTo>
                  <a:cubicBezTo>
                    <a:pt x="1964" y="0"/>
                    <a:pt x="13745" y="21600"/>
                    <a:pt x="15709" y="14400"/>
                  </a:cubicBezTo>
                  <a:cubicBezTo>
                    <a:pt x="21600" y="3600"/>
                    <a:pt x="1964" y="0"/>
                    <a:pt x="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03" name="Freeform 465"/>
            <p:cNvSpPr/>
            <p:nvPr/>
          </p:nvSpPr>
          <p:spPr>
            <a:xfrm>
              <a:off x="14372873" y="6115934"/>
              <a:ext cx="39375" cy="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46" h="18600" extrusionOk="0">
                  <a:moveTo>
                    <a:pt x="6521" y="16200"/>
                  </a:moveTo>
                  <a:cubicBezTo>
                    <a:pt x="-4279" y="21600"/>
                    <a:pt x="-679" y="0"/>
                    <a:pt x="10121" y="0"/>
                  </a:cubicBezTo>
                  <a:cubicBezTo>
                    <a:pt x="17321" y="0"/>
                    <a:pt x="13721" y="16200"/>
                    <a:pt x="6521" y="16200"/>
                  </a:cubicBezTo>
                  <a:cubicBezTo>
                    <a:pt x="2921" y="21600"/>
                    <a:pt x="13721" y="16200"/>
                    <a:pt x="6521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04" name="Freeform 466"/>
            <p:cNvSpPr/>
            <p:nvPr/>
          </p:nvSpPr>
          <p:spPr>
            <a:xfrm>
              <a:off x="14467583" y="6108816"/>
              <a:ext cx="142239" cy="4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2036" y="12960"/>
                  </a:moveTo>
                  <a:cubicBezTo>
                    <a:pt x="596" y="12960"/>
                    <a:pt x="-844" y="8640"/>
                    <a:pt x="596" y="4320"/>
                  </a:cubicBezTo>
                  <a:cubicBezTo>
                    <a:pt x="2036" y="0"/>
                    <a:pt x="3476" y="0"/>
                    <a:pt x="6356" y="0"/>
                  </a:cubicBezTo>
                  <a:cubicBezTo>
                    <a:pt x="10676" y="0"/>
                    <a:pt x="13556" y="0"/>
                    <a:pt x="17876" y="8640"/>
                  </a:cubicBezTo>
                  <a:cubicBezTo>
                    <a:pt x="19316" y="12960"/>
                    <a:pt x="20756" y="17280"/>
                    <a:pt x="20756" y="21600"/>
                  </a:cubicBezTo>
                  <a:cubicBezTo>
                    <a:pt x="19316" y="21600"/>
                    <a:pt x="14996" y="12960"/>
                    <a:pt x="14996" y="12960"/>
                  </a:cubicBezTo>
                  <a:cubicBezTo>
                    <a:pt x="10676" y="8640"/>
                    <a:pt x="6356" y="12960"/>
                    <a:pt x="2036" y="12960"/>
                  </a:cubicBezTo>
                  <a:cubicBezTo>
                    <a:pt x="596" y="12960"/>
                    <a:pt x="3476" y="12960"/>
                    <a:pt x="2036" y="129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05" name="Freeform 467"/>
            <p:cNvSpPr/>
            <p:nvPr/>
          </p:nvSpPr>
          <p:spPr>
            <a:xfrm>
              <a:off x="14011044" y="5875538"/>
              <a:ext cx="312832" cy="368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096" extrusionOk="0">
                  <a:moveTo>
                    <a:pt x="8543" y="18696"/>
                  </a:moveTo>
                  <a:cubicBezTo>
                    <a:pt x="8543" y="18096"/>
                    <a:pt x="9218" y="18096"/>
                    <a:pt x="9218" y="17496"/>
                  </a:cubicBezTo>
                  <a:cubicBezTo>
                    <a:pt x="9218" y="16896"/>
                    <a:pt x="7868" y="16296"/>
                    <a:pt x="7193" y="16296"/>
                  </a:cubicBezTo>
                  <a:cubicBezTo>
                    <a:pt x="6518" y="15096"/>
                    <a:pt x="7868" y="14496"/>
                    <a:pt x="7868" y="13296"/>
                  </a:cubicBezTo>
                  <a:cubicBezTo>
                    <a:pt x="7868" y="12696"/>
                    <a:pt x="5168" y="12696"/>
                    <a:pt x="5168" y="13296"/>
                  </a:cubicBezTo>
                  <a:cubicBezTo>
                    <a:pt x="4493" y="14496"/>
                    <a:pt x="5168" y="15696"/>
                    <a:pt x="5168" y="16896"/>
                  </a:cubicBezTo>
                  <a:cubicBezTo>
                    <a:pt x="4493" y="16896"/>
                    <a:pt x="5168" y="17496"/>
                    <a:pt x="5168" y="17496"/>
                  </a:cubicBezTo>
                  <a:cubicBezTo>
                    <a:pt x="5168" y="18696"/>
                    <a:pt x="4493" y="19296"/>
                    <a:pt x="4493" y="19896"/>
                  </a:cubicBezTo>
                  <a:cubicBezTo>
                    <a:pt x="3818" y="21096"/>
                    <a:pt x="4493" y="21096"/>
                    <a:pt x="2468" y="21096"/>
                  </a:cubicBezTo>
                  <a:cubicBezTo>
                    <a:pt x="443" y="21096"/>
                    <a:pt x="2468" y="18696"/>
                    <a:pt x="2468" y="18096"/>
                  </a:cubicBezTo>
                  <a:cubicBezTo>
                    <a:pt x="3143" y="17496"/>
                    <a:pt x="2468" y="15696"/>
                    <a:pt x="1118" y="15096"/>
                  </a:cubicBezTo>
                  <a:cubicBezTo>
                    <a:pt x="-232" y="14496"/>
                    <a:pt x="-232" y="13296"/>
                    <a:pt x="443" y="12096"/>
                  </a:cubicBezTo>
                  <a:cubicBezTo>
                    <a:pt x="1118" y="10896"/>
                    <a:pt x="1118" y="9096"/>
                    <a:pt x="1793" y="7896"/>
                  </a:cubicBezTo>
                  <a:cubicBezTo>
                    <a:pt x="3143" y="6096"/>
                    <a:pt x="2468" y="2496"/>
                    <a:pt x="5843" y="2496"/>
                  </a:cubicBezTo>
                  <a:cubicBezTo>
                    <a:pt x="6518" y="2496"/>
                    <a:pt x="5843" y="696"/>
                    <a:pt x="7193" y="696"/>
                  </a:cubicBezTo>
                  <a:cubicBezTo>
                    <a:pt x="9218" y="1296"/>
                    <a:pt x="10568" y="1896"/>
                    <a:pt x="11918" y="1896"/>
                  </a:cubicBezTo>
                  <a:cubicBezTo>
                    <a:pt x="13268" y="1896"/>
                    <a:pt x="15293" y="2496"/>
                    <a:pt x="16643" y="1896"/>
                  </a:cubicBezTo>
                  <a:cubicBezTo>
                    <a:pt x="17318" y="1896"/>
                    <a:pt x="21368" y="-504"/>
                    <a:pt x="21368" y="96"/>
                  </a:cubicBezTo>
                  <a:cubicBezTo>
                    <a:pt x="21368" y="696"/>
                    <a:pt x="19343" y="2496"/>
                    <a:pt x="19343" y="3096"/>
                  </a:cubicBezTo>
                  <a:cubicBezTo>
                    <a:pt x="17993" y="3696"/>
                    <a:pt x="16643" y="3696"/>
                    <a:pt x="15293" y="3696"/>
                  </a:cubicBezTo>
                  <a:cubicBezTo>
                    <a:pt x="11918" y="3096"/>
                    <a:pt x="9218" y="3696"/>
                    <a:pt x="6518" y="3696"/>
                  </a:cubicBezTo>
                  <a:cubicBezTo>
                    <a:pt x="4493" y="3096"/>
                    <a:pt x="3818" y="3696"/>
                    <a:pt x="3818" y="5496"/>
                  </a:cubicBezTo>
                  <a:cubicBezTo>
                    <a:pt x="3818" y="7296"/>
                    <a:pt x="5843" y="7296"/>
                    <a:pt x="6518" y="8496"/>
                  </a:cubicBezTo>
                  <a:cubicBezTo>
                    <a:pt x="7193" y="9696"/>
                    <a:pt x="7868" y="8496"/>
                    <a:pt x="8543" y="7896"/>
                  </a:cubicBezTo>
                  <a:cubicBezTo>
                    <a:pt x="8543" y="7296"/>
                    <a:pt x="13268" y="6696"/>
                    <a:pt x="13268" y="7296"/>
                  </a:cubicBezTo>
                  <a:cubicBezTo>
                    <a:pt x="13943" y="7296"/>
                    <a:pt x="11918" y="9096"/>
                    <a:pt x="11243" y="9096"/>
                  </a:cubicBezTo>
                  <a:cubicBezTo>
                    <a:pt x="9893" y="10296"/>
                    <a:pt x="9893" y="10296"/>
                    <a:pt x="8543" y="9696"/>
                  </a:cubicBezTo>
                  <a:cubicBezTo>
                    <a:pt x="8543" y="9696"/>
                    <a:pt x="9218" y="11496"/>
                    <a:pt x="9218" y="11496"/>
                  </a:cubicBezTo>
                  <a:cubicBezTo>
                    <a:pt x="9893" y="12096"/>
                    <a:pt x="11918" y="13296"/>
                    <a:pt x="11918" y="14496"/>
                  </a:cubicBezTo>
                  <a:cubicBezTo>
                    <a:pt x="11918" y="15096"/>
                    <a:pt x="11918" y="15696"/>
                    <a:pt x="12593" y="16296"/>
                  </a:cubicBezTo>
                  <a:cubicBezTo>
                    <a:pt x="12593" y="16296"/>
                    <a:pt x="13943" y="17496"/>
                    <a:pt x="14618" y="17496"/>
                  </a:cubicBezTo>
                  <a:cubicBezTo>
                    <a:pt x="13268" y="18096"/>
                    <a:pt x="9893" y="19296"/>
                    <a:pt x="8543" y="18696"/>
                  </a:cubicBezTo>
                  <a:cubicBezTo>
                    <a:pt x="8543" y="18096"/>
                    <a:pt x="9218" y="19296"/>
                    <a:pt x="8543" y="1869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06" name="Freeform 468"/>
            <p:cNvSpPr/>
            <p:nvPr/>
          </p:nvSpPr>
          <p:spPr>
            <a:xfrm>
              <a:off x="14431523" y="5845378"/>
              <a:ext cx="70339" cy="1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6" h="21600" extrusionOk="0">
                  <a:moveTo>
                    <a:pt x="8100" y="2880"/>
                  </a:moveTo>
                  <a:cubicBezTo>
                    <a:pt x="8100" y="1440"/>
                    <a:pt x="8100" y="1440"/>
                    <a:pt x="8100" y="0"/>
                  </a:cubicBezTo>
                  <a:cubicBezTo>
                    <a:pt x="5400" y="0"/>
                    <a:pt x="0" y="4320"/>
                    <a:pt x="0" y="5760"/>
                  </a:cubicBezTo>
                  <a:cubicBezTo>
                    <a:pt x="0" y="7200"/>
                    <a:pt x="2700" y="8640"/>
                    <a:pt x="2700" y="11520"/>
                  </a:cubicBezTo>
                  <a:cubicBezTo>
                    <a:pt x="2700" y="12960"/>
                    <a:pt x="2700" y="15840"/>
                    <a:pt x="5400" y="17280"/>
                  </a:cubicBezTo>
                  <a:cubicBezTo>
                    <a:pt x="5400" y="17280"/>
                    <a:pt x="13500" y="21600"/>
                    <a:pt x="13500" y="21600"/>
                  </a:cubicBezTo>
                  <a:cubicBezTo>
                    <a:pt x="13500" y="21600"/>
                    <a:pt x="10800" y="18720"/>
                    <a:pt x="10800" y="18720"/>
                  </a:cubicBezTo>
                  <a:cubicBezTo>
                    <a:pt x="8100" y="17280"/>
                    <a:pt x="8100" y="14400"/>
                    <a:pt x="8100" y="12960"/>
                  </a:cubicBezTo>
                  <a:cubicBezTo>
                    <a:pt x="8100" y="11520"/>
                    <a:pt x="18900" y="12960"/>
                    <a:pt x="18900" y="12960"/>
                  </a:cubicBezTo>
                  <a:cubicBezTo>
                    <a:pt x="21600" y="12960"/>
                    <a:pt x="16200" y="11520"/>
                    <a:pt x="13500" y="10080"/>
                  </a:cubicBezTo>
                  <a:cubicBezTo>
                    <a:pt x="13500" y="10080"/>
                    <a:pt x="16200" y="8640"/>
                    <a:pt x="16200" y="7200"/>
                  </a:cubicBezTo>
                  <a:cubicBezTo>
                    <a:pt x="18900" y="1440"/>
                    <a:pt x="8100" y="8640"/>
                    <a:pt x="5400" y="8640"/>
                  </a:cubicBezTo>
                  <a:cubicBezTo>
                    <a:pt x="5400" y="8640"/>
                    <a:pt x="10800" y="4320"/>
                    <a:pt x="8100" y="2880"/>
                  </a:cubicBezTo>
                  <a:cubicBezTo>
                    <a:pt x="8100" y="1440"/>
                    <a:pt x="10800" y="4320"/>
                    <a:pt x="8100" y="28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07" name="Freeform 469"/>
            <p:cNvSpPr/>
            <p:nvPr/>
          </p:nvSpPr>
          <p:spPr>
            <a:xfrm>
              <a:off x="14477150" y="5824021"/>
              <a:ext cx="16403" cy="2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5" h="21600" extrusionOk="0">
                  <a:moveTo>
                    <a:pt x="2982" y="21600"/>
                  </a:moveTo>
                  <a:cubicBezTo>
                    <a:pt x="-4218" y="21600"/>
                    <a:pt x="2982" y="0"/>
                    <a:pt x="10182" y="0"/>
                  </a:cubicBezTo>
                  <a:cubicBezTo>
                    <a:pt x="17382" y="0"/>
                    <a:pt x="10182" y="21600"/>
                    <a:pt x="2982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08" name="Freeform 470"/>
            <p:cNvSpPr/>
            <p:nvPr/>
          </p:nvSpPr>
          <p:spPr>
            <a:xfrm>
              <a:off x="14579545" y="5961967"/>
              <a:ext cx="47098" cy="1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900" extrusionOk="0">
                  <a:moveTo>
                    <a:pt x="21600" y="8100"/>
                  </a:moveTo>
                  <a:cubicBezTo>
                    <a:pt x="21600" y="-2700"/>
                    <a:pt x="0" y="-2700"/>
                    <a:pt x="0" y="8100"/>
                  </a:cubicBezTo>
                  <a:cubicBezTo>
                    <a:pt x="0" y="8100"/>
                    <a:pt x="21600" y="18900"/>
                    <a:pt x="21600" y="81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09" name="Freeform 471"/>
            <p:cNvSpPr/>
            <p:nvPr/>
          </p:nvSpPr>
          <p:spPr>
            <a:xfrm>
              <a:off x="14596721" y="5977744"/>
              <a:ext cx="171715" cy="10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6" h="19081" extrusionOk="0">
                  <a:moveTo>
                    <a:pt x="10541" y="536"/>
                  </a:moveTo>
                  <a:cubicBezTo>
                    <a:pt x="9405" y="-1428"/>
                    <a:pt x="4857" y="2499"/>
                    <a:pt x="3720" y="4463"/>
                  </a:cubicBezTo>
                  <a:cubicBezTo>
                    <a:pt x="2584" y="4463"/>
                    <a:pt x="3720" y="4463"/>
                    <a:pt x="2584" y="6427"/>
                  </a:cubicBezTo>
                  <a:cubicBezTo>
                    <a:pt x="2584" y="8390"/>
                    <a:pt x="1447" y="4463"/>
                    <a:pt x="310" y="4463"/>
                  </a:cubicBezTo>
                  <a:cubicBezTo>
                    <a:pt x="-827" y="4463"/>
                    <a:pt x="1447" y="10354"/>
                    <a:pt x="2584" y="10354"/>
                  </a:cubicBezTo>
                  <a:cubicBezTo>
                    <a:pt x="2584" y="12317"/>
                    <a:pt x="4857" y="12317"/>
                    <a:pt x="5994" y="12317"/>
                  </a:cubicBezTo>
                  <a:cubicBezTo>
                    <a:pt x="8268" y="12317"/>
                    <a:pt x="8268" y="16245"/>
                    <a:pt x="9405" y="18208"/>
                  </a:cubicBezTo>
                  <a:cubicBezTo>
                    <a:pt x="10541" y="20172"/>
                    <a:pt x="13952" y="18208"/>
                    <a:pt x="15089" y="18208"/>
                  </a:cubicBezTo>
                  <a:cubicBezTo>
                    <a:pt x="19636" y="18208"/>
                    <a:pt x="20773" y="14281"/>
                    <a:pt x="19636" y="8390"/>
                  </a:cubicBezTo>
                  <a:cubicBezTo>
                    <a:pt x="19636" y="4463"/>
                    <a:pt x="18499" y="2499"/>
                    <a:pt x="16226" y="2499"/>
                  </a:cubicBezTo>
                  <a:cubicBezTo>
                    <a:pt x="15089" y="2499"/>
                    <a:pt x="12815" y="536"/>
                    <a:pt x="10541" y="536"/>
                  </a:cubicBezTo>
                  <a:cubicBezTo>
                    <a:pt x="10541" y="536"/>
                    <a:pt x="11678" y="536"/>
                    <a:pt x="10541" y="53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10" name="Freeform 472"/>
            <p:cNvSpPr/>
            <p:nvPr/>
          </p:nvSpPr>
          <p:spPr>
            <a:xfrm>
              <a:off x="15467657" y="6184598"/>
              <a:ext cx="197006" cy="10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17829" extrusionOk="0">
                  <a:moveTo>
                    <a:pt x="0" y="11754"/>
                  </a:moveTo>
                  <a:cubicBezTo>
                    <a:pt x="1029" y="9954"/>
                    <a:pt x="5143" y="11754"/>
                    <a:pt x="6171" y="11754"/>
                  </a:cubicBezTo>
                  <a:cubicBezTo>
                    <a:pt x="7200" y="11754"/>
                    <a:pt x="8229" y="8154"/>
                    <a:pt x="9257" y="9954"/>
                  </a:cubicBezTo>
                  <a:cubicBezTo>
                    <a:pt x="10286" y="11754"/>
                    <a:pt x="12343" y="11754"/>
                    <a:pt x="13371" y="9954"/>
                  </a:cubicBezTo>
                  <a:cubicBezTo>
                    <a:pt x="13371" y="8154"/>
                    <a:pt x="14400" y="6354"/>
                    <a:pt x="14400" y="6354"/>
                  </a:cubicBezTo>
                  <a:cubicBezTo>
                    <a:pt x="15429" y="6354"/>
                    <a:pt x="17486" y="6354"/>
                    <a:pt x="17486" y="2754"/>
                  </a:cubicBezTo>
                  <a:cubicBezTo>
                    <a:pt x="17486" y="-2646"/>
                    <a:pt x="21600" y="954"/>
                    <a:pt x="20571" y="4554"/>
                  </a:cubicBezTo>
                  <a:cubicBezTo>
                    <a:pt x="19543" y="6354"/>
                    <a:pt x="18514" y="9954"/>
                    <a:pt x="18514" y="9954"/>
                  </a:cubicBezTo>
                  <a:cubicBezTo>
                    <a:pt x="15429" y="11754"/>
                    <a:pt x="14400" y="15354"/>
                    <a:pt x="11314" y="17154"/>
                  </a:cubicBezTo>
                  <a:cubicBezTo>
                    <a:pt x="9257" y="18954"/>
                    <a:pt x="0" y="17154"/>
                    <a:pt x="0" y="11754"/>
                  </a:cubicBezTo>
                  <a:cubicBezTo>
                    <a:pt x="0" y="9954"/>
                    <a:pt x="0" y="15354"/>
                    <a:pt x="0" y="1175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11" name="Freeform 473"/>
            <p:cNvSpPr/>
            <p:nvPr/>
          </p:nvSpPr>
          <p:spPr>
            <a:xfrm>
              <a:off x="15770607" y="6233410"/>
              <a:ext cx="72792" cy="88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6" h="16807" extrusionOk="0">
                  <a:moveTo>
                    <a:pt x="693" y="0"/>
                  </a:moveTo>
                  <a:cubicBezTo>
                    <a:pt x="-1707" y="1964"/>
                    <a:pt x="10293" y="21600"/>
                    <a:pt x="17493" y="15709"/>
                  </a:cubicBezTo>
                  <a:cubicBezTo>
                    <a:pt x="19893" y="11782"/>
                    <a:pt x="12693" y="7855"/>
                    <a:pt x="10293" y="7855"/>
                  </a:cubicBezTo>
                  <a:cubicBezTo>
                    <a:pt x="7893" y="5891"/>
                    <a:pt x="693" y="0"/>
                    <a:pt x="693" y="0"/>
                  </a:cubicBezTo>
                  <a:cubicBezTo>
                    <a:pt x="-1707" y="1964"/>
                    <a:pt x="3093" y="0"/>
                    <a:pt x="693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12" name="Freeform 474"/>
            <p:cNvSpPr/>
            <p:nvPr/>
          </p:nvSpPr>
          <p:spPr>
            <a:xfrm>
              <a:off x="16027821" y="6455266"/>
              <a:ext cx="48729" cy="3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12717" extrusionOk="0">
                  <a:moveTo>
                    <a:pt x="18405" y="10182"/>
                  </a:moveTo>
                  <a:cubicBezTo>
                    <a:pt x="18405" y="2982"/>
                    <a:pt x="-3195" y="-4218"/>
                    <a:pt x="405" y="2982"/>
                  </a:cubicBezTo>
                  <a:cubicBezTo>
                    <a:pt x="405" y="6582"/>
                    <a:pt x="18405" y="13782"/>
                    <a:pt x="18405" y="10182"/>
                  </a:cubicBezTo>
                  <a:cubicBezTo>
                    <a:pt x="18405" y="6582"/>
                    <a:pt x="18405" y="17382"/>
                    <a:pt x="18405" y="1018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13" name="Freeform 475"/>
            <p:cNvSpPr/>
            <p:nvPr/>
          </p:nvSpPr>
          <p:spPr>
            <a:xfrm>
              <a:off x="15958810" y="6356604"/>
              <a:ext cx="82862" cy="5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5" h="18473" extrusionOk="0">
                  <a:moveTo>
                    <a:pt x="19200" y="18473"/>
                  </a:moveTo>
                  <a:cubicBezTo>
                    <a:pt x="14400" y="14873"/>
                    <a:pt x="7200" y="-3127"/>
                    <a:pt x="0" y="473"/>
                  </a:cubicBezTo>
                  <a:cubicBezTo>
                    <a:pt x="0" y="4073"/>
                    <a:pt x="7200" y="7673"/>
                    <a:pt x="7200" y="11273"/>
                  </a:cubicBezTo>
                  <a:cubicBezTo>
                    <a:pt x="12000" y="11273"/>
                    <a:pt x="14400" y="14873"/>
                    <a:pt x="19200" y="18473"/>
                  </a:cubicBezTo>
                  <a:cubicBezTo>
                    <a:pt x="21600" y="18473"/>
                    <a:pt x="14400" y="14873"/>
                    <a:pt x="19200" y="1847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14" name="Freeform 476"/>
            <p:cNvSpPr/>
            <p:nvPr/>
          </p:nvSpPr>
          <p:spPr>
            <a:xfrm>
              <a:off x="15871342" y="6304608"/>
              <a:ext cx="40371" cy="4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68" extrusionOk="0">
                  <a:moveTo>
                    <a:pt x="21600" y="17280"/>
                  </a:moveTo>
                  <a:cubicBezTo>
                    <a:pt x="21600" y="8640"/>
                    <a:pt x="0" y="0"/>
                    <a:pt x="0" y="0"/>
                  </a:cubicBezTo>
                  <a:cubicBezTo>
                    <a:pt x="0" y="4320"/>
                    <a:pt x="21600" y="21600"/>
                    <a:pt x="21600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15" name="Freeform 477"/>
            <p:cNvSpPr/>
            <p:nvPr/>
          </p:nvSpPr>
          <p:spPr>
            <a:xfrm>
              <a:off x="16251012" y="7037951"/>
              <a:ext cx="132418" cy="11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0" h="19907" extrusionOk="0">
                  <a:moveTo>
                    <a:pt x="18016" y="19800"/>
                  </a:moveTo>
                  <a:cubicBezTo>
                    <a:pt x="19366" y="21600"/>
                    <a:pt x="1816" y="0"/>
                    <a:pt x="466" y="0"/>
                  </a:cubicBezTo>
                  <a:cubicBezTo>
                    <a:pt x="-2234" y="0"/>
                    <a:pt x="7216" y="16200"/>
                    <a:pt x="18016" y="19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16" name="Freeform 478"/>
            <p:cNvSpPr/>
            <p:nvPr/>
          </p:nvSpPr>
          <p:spPr>
            <a:xfrm>
              <a:off x="16658532" y="7831811"/>
              <a:ext cx="111015" cy="14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14"/>
                    <a:pt x="21600" y="16971"/>
                    <a:pt x="17673" y="15429"/>
                  </a:cubicBezTo>
                  <a:cubicBezTo>
                    <a:pt x="15709" y="12343"/>
                    <a:pt x="17673" y="12343"/>
                    <a:pt x="17673" y="10800"/>
                  </a:cubicBezTo>
                  <a:cubicBezTo>
                    <a:pt x="15709" y="7714"/>
                    <a:pt x="0" y="1543"/>
                    <a:pt x="0" y="0"/>
                  </a:cubicBezTo>
                  <a:cubicBezTo>
                    <a:pt x="0" y="1543"/>
                    <a:pt x="5891" y="4629"/>
                    <a:pt x="5891" y="6171"/>
                  </a:cubicBezTo>
                  <a:cubicBezTo>
                    <a:pt x="7855" y="9257"/>
                    <a:pt x="7855" y="10800"/>
                    <a:pt x="9818" y="12343"/>
                  </a:cubicBezTo>
                  <a:cubicBezTo>
                    <a:pt x="11782" y="13886"/>
                    <a:pt x="17673" y="15429"/>
                    <a:pt x="15709" y="16971"/>
                  </a:cubicBezTo>
                  <a:cubicBezTo>
                    <a:pt x="15709" y="20057"/>
                    <a:pt x="17673" y="20057"/>
                    <a:pt x="2160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17" name="Freeform 479"/>
            <p:cNvSpPr/>
            <p:nvPr/>
          </p:nvSpPr>
          <p:spPr>
            <a:xfrm>
              <a:off x="16718653" y="7967089"/>
              <a:ext cx="225824" cy="30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9" h="20520" extrusionOk="0">
                  <a:moveTo>
                    <a:pt x="4125" y="1440"/>
                  </a:moveTo>
                  <a:cubicBezTo>
                    <a:pt x="3294" y="1440"/>
                    <a:pt x="3294" y="6480"/>
                    <a:pt x="3294" y="7920"/>
                  </a:cubicBezTo>
                  <a:cubicBezTo>
                    <a:pt x="2464" y="9360"/>
                    <a:pt x="-2521" y="11520"/>
                    <a:pt x="1633" y="12960"/>
                  </a:cubicBezTo>
                  <a:cubicBezTo>
                    <a:pt x="4125" y="13680"/>
                    <a:pt x="6617" y="15120"/>
                    <a:pt x="4956" y="18000"/>
                  </a:cubicBezTo>
                  <a:cubicBezTo>
                    <a:pt x="2464" y="21600"/>
                    <a:pt x="6617" y="20880"/>
                    <a:pt x="9110" y="18720"/>
                  </a:cubicBezTo>
                  <a:cubicBezTo>
                    <a:pt x="9941" y="18000"/>
                    <a:pt x="10771" y="16560"/>
                    <a:pt x="11602" y="15840"/>
                  </a:cubicBezTo>
                  <a:cubicBezTo>
                    <a:pt x="13264" y="13680"/>
                    <a:pt x="12433" y="13680"/>
                    <a:pt x="12433" y="11520"/>
                  </a:cubicBezTo>
                  <a:cubicBezTo>
                    <a:pt x="13264" y="10080"/>
                    <a:pt x="14925" y="10080"/>
                    <a:pt x="15756" y="10080"/>
                  </a:cubicBezTo>
                  <a:cubicBezTo>
                    <a:pt x="16587" y="10800"/>
                    <a:pt x="18248" y="7920"/>
                    <a:pt x="19079" y="7200"/>
                  </a:cubicBezTo>
                  <a:cubicBezTo>
                    <a:pt x="19079" y="6480"/>
                    <a:pt x="19079" y="4320"/>
                    <a:pt x="18248" y="4320"/>
                  </a:cubicBezTo>
                  <a:cubicBezTo>
                    <a:pt x="16587" y="4320"/>
                    <a:pt x="14925" y="5760"/>
                    <a:pt x="14094" y="5760"/>
                  </a:cubicBezTo>
                  <a:cubicBezTo>
                    <a:pt x="12433" y="5760"/>
                    <a:pt x="9941" y="5040"/>
                    <a:pt x="9110" y="3600"/>
                  </a:cubicBezTo>
                  <a:cubicBezTo>
                    <a:pt x="8279" y="2880"/>
                    <a:pt x="8279" y="0"/>
                    <a:pt x="6617" y="0"/>
                  </a:cubicBezTo>
                  <a:cubicBezTo>
                    <a:pt x="6617" y="0"/>
                    <a:pt x="6617" y="2160"/>
                    <a:pt x="6617" y="2160"/>
                  </a:cubicBezTo>
                  <a:cubicBezTo>
                    <a:pt x="5787" y="2160"/>
                    <a:pt x="4956" y="720"/>
                    <a:pt x="4125" y="1440"/>
                  </a:cubicBezTo>
                  <a:cubicBezTo>
                    <a:pt x="3294" y="1440"/>
                    <a:pt x="4956" y="720"/>
                    <a:pt x="4125" y="14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18" name="Freeform 480"/>
            <p:cNvSpPr/>
            <p:nvPr/>
          </p:nvSpPr>
          <p:spPr>
            <a:xfrm>
              <a:off x="16358217" y="8207292"/>
              <a:ext cx="373915" cy="38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0706" extrusionOk="0">
                  <a:moveTo>
                    <a:pt x="17953" y="1797"/>
                  </a:moveTo>
                  <a:cubicBezTo>
                    <a:pt x="17953" y="1797"/>
                    <a:pt x="17399" y="-477"/>
                    <a:pt x="16291" y="91"/>
                  </a:cubicBezTo>
                  <a:cubicBezTo>
                    <a:pt x="14630" y="1228"/>
                    <a:pt x="15184" y="2365"/>
                    <a:pt x="14076" y="4070"/>
                  </a:cubicBezTo>
                  <a:cubicBezTo>
                    <a:pt x="13522" y="4639"/>
                    <a:pt x="12968" y="6344"/>
                    <a:pt x="11861" y="6912"/>
                  </a:cubicBezTo>
                  <a:cubicBezTo>
                    <a:pt x="10753" y="8618"/>
                    <a:pt x="9645" y="9186"/>
                    <a:pt x="7984" y="9755"/>
                  </a:cubicBezTo>
                  <a:cubicBezTo>
                    <a:pt x="6876" y="10323"/>
                    <a:pt x="6322" y="11460"/>
                    <a:pt x="4661" y="12028"/>
                  </a:cubicBezTo>
                  <a:cubicBezTo>
                    <a:pt x="3553" y="12597"/>
                    <a:pt x="3553" y="14870"/>
                    <a:pt x="1891" y="14870"/>
                  </a:cubicBezTo>
                  <a:cubicBezTo>
                    <a:pt x="-324" y="15439"/>
                    <a:pt x="1891" y="17144"/>
                    <a:pt x="784" y="18281"/>
                  </a:cubicBezTo>
                  <a:cubicBezTo>
                    <a:pt x="230" y="18281"/>
                    <a:pt x="-324" y="18281"/>
                    <a:pt x="230" y="18849"/>
                  </a:cubicBezTo>
                  <a:cubicBezTo>
                    <a:pt x="230" y="19418"/>
                    <a:pt x="230" y="19418"/>
                    <a:pt x="1338" y="19418"/>
                  </a:cubicBezTo>
                  <a:cubicBezTo>
                    <a:pt x="2445" y="19418"/>
                    <a:pt x="4107" y="20555"/>
                    <a:pt x="5214" y="20555"/>
                  </a:cubicBezTo>
                  <a:cubicBezTo>
                    <a:pt x="7430" y="21123"/>
                    <a:pt x="8538" y="19986"/>
                    <a:pt x="10199" y="18849"/>
                  </a:cubicBezTo>
                  <a:cubicBezTo>
                    <a:pt x="11307" y="17712"/>
                    <a:pt x="11861" y="16576"/>
                    <a:pt x="11861" y="14870"/>
                  </a:cubicBezTo>
                  <a:cubicBezTo>
                    <a:pt x="12414" y="13165"/>
                    <a:pt x="12968" y="13165"/>
                    <a:pt x="14630" y="12028"/>
                  </a:cubicBezTo>
                  <a:cubicBezTo>
                    <a:pt x="15184" y="12028"/>
                    <a:pt x="15184" y="11460"/>
                    <a:pt x="15738" y="11460"/>
                  </a:cubicBezTo>
                  <a:cubicBezTo>
                    <a:pt x="16291" y="11460"/>
                    <a:pt x="16845" y="11460"/>
                    <a:pt x="17953" y="11460"/>
                  </a:cubicBezTo>
                  <a:cubicBezTo>
                    <a:pt x="18507" y="10891"/>
                    <a:pt x="17953" y="10323"/>
                    <a:pt x="17399" y="10323"/>
                  </a:cubicBezTo>
                  <a:cubicBezTo>
                    <a:pt x="16845" y="9755"/>
                    <a:pt x="16845" y="9755"/>
                    <a:pt x="17399" y="9186"/>
                  </a:cubicBezTo>
                  <a:cubicBezTo>
                    <a:pt x="18507" y="7481"/>
                    <a:pt x="19614" y="6344"/>
                    <a:pt x="20722" y="4639"/>
                  </a:cubicBezTo>
                  <a:cubicBezTo>
                    <a:pt x="20722" y="4070"/>
                    <a:pt x="20722" y="3502"/>
                    <a:pt x="20722" y="2934"/>
                  </a:cubicBezTo>
                  <a:cubicBezTo>
                    <a:pt x="20722" y="2365"/>
                    <a:pt x="20722" y="2365"/>
                    <a:pt x="20722" y="1797"/>
                  </a:cubicBezTo>
                  <a:cubicBezTo>
                    <a:pt x="21276" y="1228"/>
                    <a:pt x="20168" y="1797"/>
                    <a:pt x="20168" y="1797"/>
                  </a:cubicBezTo>
                  <a:cubicBezTo>
                    <a:pt x="20168" y="1228"/>
                    <a:pt x="20168" y="1228"/>
                    <a:pt x="20168" y="660"/>
                  </a:cubicBezTo>
                  <a:cubicBezTo>
                    <a:pt x="19614" y="1228"/>
                    <a:pt x="19061" y="2365"/>
                    <a:pt x="17953" y="179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19" name="Freeform 481"/>
            <p:cNvSpPr/>
            <p:nvPr/>
          </p:nvSpPr>
          <p:spPr>
            <a:xfrm>
              <a:off x="16412956" y="8597196"/>
              <a:ext cx="20186" cy="2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0800"/>
                    <a:pt x="10800" y="10800"/>
                    <a:pt x="10800" y="0"/>
                  </a:cubicBezTo>
                  <a:cubicBezTo>
                    <a:pt x="0" y="10800"/>
                    <a:pt x="0" y="10800"/>
                    <a:pt x="0" y="21600"/>
                  </a:cubicBezTo>
                  <a:cubicBezTo>
                    <a:pt x="1080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20" name="Freeform 482"/>
            <p:cNvSpPr/>
            <p:nvPr/>
          </p:nvSpPr>
          <p:spPr>
            <a:xfrm>
              <a:off x="15279268" y="8218473"/>
              <a:ext cx="180062" cy="17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0534" extrusionOk="0">
                  <a:moveTo>
                    <a:pt x="0" y="1334"/>
                  </a:moveTo>
                  <a:cubicBezTo>
                    <a:pt x="0" y="2534"/>
                    <a:pt x="2274" y="6134"/>
                    <a:pt x="2274" y="7334"/>
                  </a:cubicBezTo>
                  <a:cubicBezTo>
                    <a:pt x="3411" y="8534"/>
                    <a:pt x="4547" y="9734"/>
                    <a:pt x="4547" y="10934"/>
                  </a:cubicBezTo>
                  <a:cubicBezTo>
                    <a:pt x="4547" y="12134"/>
                    <a:pt x="3411" y="12134"/>
                    <a:pt x="3411" y="13334"/>
                  </a:cubicBezTo>
                  <a:cubicBezTo>
                    <a:pt x="4547" y="16934"/>
                    <a:pt x="7958" y="19334"/>
                    <a:pt x="10232" y="20534"/>
                  </a:cubicBezTo>
                  <a:cubicBezTo>
                    <a:pt x="12505" y="20534"/>
                    <a:pt x="12505" y="18134"/>
                    <a:pt x="13642" y="16934"/>
                  </a:cubicBezTo>
                  <a:cubicBezTo>
                    <a:pt x="13642" y="16934"/>
                    <a:pt x="14779" y="19334"/>
                    <a:pt x="14779" y="19334"/>
                  </a:cubicBezTo>
                  <a:cubicBezTo>
                    <a:pt x="14779" y="18134"/>
                    <a:pt x="14779" y="15734"/>
                    <a:pt x="15916" y="15734"/>
                  </a:cubicBezTo>
                  <a:cubicBezTo>
                    <a:pt x="17053" y="14534"/>
                    <a:pt x="17053" y="16934"/>
                    <a:pt x="18189" y="16934"/>
                  </a:cubicBezTo>
                  <a:cubicBezTo>
                    <a:pt x="17053" y="16934"/>
                    <a:pt x="20463" y="8534"/>
                    <a:pt x="20463" y="7334"/>
                  </a:cubicBezTo>
                  <a:cubicBezTo>
                    <a:pt x="20463" y="6134"/>
                    <a:pt x="21600" y="-1066"/>
                    <a:pt x="18189" y="134"/>
                  </a:cubicBezTo>
                  <a:cubicBezTo>
                    <a:pt x="14779" y="1334"/>
                    <a:pt x="11368" y="3734"/>
                    <a:pt x="7958" y="2534"/>
                  </a:cubicBezTo>
                  <a:cubicBezTo>
                    <a:pt x="6821" y="2534"/>
                    <a:pt x="1137" y="-1066"/>
                    <a:pt x="0" y="1334"/>
                  </a:cubicBezTo>
                  <a:cubicBezTo>
                    <a:pt x="0" y="2534"/>
                    <a:pt x="1137" y="-1066"/>
                    <a:pt x="0" y="133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21" name="Freeform 483"/>
            <p:cNvSpPr/>
            <p:nvPr/>
          </p:nvSpPr>
          <p:spPr>
            <a:xfrm>
              <a:off x="15435321" y="8155766"/>
              <a:ext cx="22245" cy="4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17968" extrusionOk="0">
                  <a:moveTo>
                    <a:pt x="15869" y="17280"/>
                  </a:moveTo>
                  <a:cubicBezTo>
                    <a:pt x="15869" y="21600"/>
                    <a:pt x="-5731" y="4320"/>
                    <a:pt x="1469" y="0"/>
                  </a:cubicBezTo>
                  <a:cubicBezTo>
                    <a:pt x="8669" y="0"/>
                    <a:pt x="15869" y="4320"/>
                    <a:pt x="15869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22" name="Freeform 484"/>
            <p:cNvSpPr/>
            <p:nvPr/>
          </p:nvSpPr>
          <p:spPr>
            <a:xfrm>
              <a:off x="15231330" y="8155766"/>
              <a:ext cx="15140" cy="21361"/>
            </a:xfrm>
            <a:prstGeom prst="ellipse">
              <a:avLst/>
            </a:pr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23" name="Freeform 485"/>
            <p:cNvSpPr/>
            <p:nvPr/>
          </p:nvSpPr>
          <p:spPr>
            <a:xfrm>
              <a:off x="12154054" y="5446671"/>
              <a:ext cx="96775" cy="18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8" h="21600" extrusionOk="0">
                  <a:moveTo>
                    <a:pt x="3927" y="0"/>
                  </a:moveTo>
                  <a:cubicBezTo>
                    <a:pt x="3927" y="0"/>
                    <a:pt x="3927" y="0"/>
                    <a:pt x="1964" y="0"/>
                  </a:cubicBezTo>
                  <a:cubicBezTo>
                    <a:pt x="1964" y="0"/>
                    <a:pt x="1964" y="3600"/>
                    <a:pt x="1964" y="3600"/>
                  </a:cubicBezTo>
                  <a:cubicBezTo>
                    <a:pt x="1964" y="6000"/>
                    <a:pt x="0" y="7200"/>
                    <a:pt x="0" y="9600"/>
                  </a:cubicBezTo>
                  <a:cubicBezTo>
                    <a:pt x="0" y="13200"/>
                    <a:pt x="0" y="21600"/>
                    <a:pt x="7855" y="21600"/>
                  </a:cubicBezTo>
                  <a:cubicBezTo>
                    <a:pt x="11782" y="21600"/>
                    <a:pt x="17673" y="20400"/>
                    <a:pt x="17673" y="18000"/>
                  </a:cubicBezTo>
                  <a:cubicBezTo>
                    <a:pt x="21600" y="15600"/>
                    <a:pt x="17673" y="12000"/>
                    <a:pt x="17673" y="9600"/>
                  </a:cubicBezTo>
                  <a:cubicBezTo>
                    <a:pt x="13745" y="7200"/>
                    <a:pt x="9818" y="0"/>
                    <a:pt x="3927" y="0"/>
                  </a:cubicBezTo>
                  <a:cubicBezTo>
                    <a:pt x="1964" y="0"/>
                    <a:pt x="5891" y="0"/>
                    <a:pt x="3927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24" name="Freeform 486"/>
            <p:cNvSpPr/>
            <p:nvPr/>
          </p:nvSpPr>
          <p:spPr>
            <a:xfrm>
              <a:off x="10337462" y="6578724"/>
              <a:ext cx="356590" cy="72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18600" y="617"/>
                  </a:moveTo>
                  <a:cubicBezTo>
                    <a:pt x="18600" y="617"/>
                    <a:pt x="18000" y="0"/>
                    <a:pt x="17400" y="0"/>
                  </a:cubicBezTo>
                  <a:cubicBezTo>
                    <a:pt x="17400" y="309"/>
                    <a:pt x="16800" y="617"/>
                    <a:pt x="16800" y="926"/>
                  </a:cubicBezTo>
                  <a:cubicBezTo>
                    <a:pt x="16200" y="1543"/>
                    <a:pt x="16200" y="1851"/>
                    <a:pt x="15600" y="2469"/>
                  </a:cubicBezTo>
                  <a:cubicBezTo>
                    <a:pt x="15000" y="2777"/>
                    <a:pt x="14400" y="2469"/>
                    <a:pt x="13800" y="2469"/>
                  </a:cubicBezTo>
                  <a:cubicBezTo>
                    <a:pt x="13800" y="2469"/>
                    <a:pt x="14400" y="2777"/>
                    <a:pt x="13800" y="3086"/>
                  </a:cubicBezTo>
                  <a:cubicBezTo>
                    <a:pt x="13800" y="3394"/>
                    <a:pt x="13200" y="3394"/>
                    <a:pt x="13200" y="3703"/>
                  </a:cubicBezTo>
                  <a:cubicBezTo>
                    <a:pt x="13200" y="3703"/>
                    <a:pt x="13800" y="4011"/>
                    <a:pt x="13800" y="4011"/>
                  </a:cubicBezTo>
                  <a:cubicBezTo>
                    <a:pt x="13800" y="4320"/>
                    <a:pt x="13200" y="4011"/>
                    <a:pt x="12600" y="4320"/>
                  </a:cubicBezTo>
                  <a:cubicBezTo>
                    <a:pt x="12000" y="4320"/>
                    <a:pt x="12000" y="4629"/>
                    <a:pt x="11400" y="4937"/>
                  </a:cubicBezTo>
                  <a:cubicBezTo>
                    <a:pt x="10800" y="5246"/>
                    <a:pt x="10200" y="5246"/>
                    <a:pt x="9000" y="5554"/>
                  </a:cubicBezTo>
                  <a:cubicBezTo>
                    <a:pt x="8400" y="5554"/>
                    <a:pt x="9600" y="5863"/>
                    <a:pt x="9000" y="5863"/>
                  </a:cubicBezTo>
                  <a:cubicBezTo>
                    <a:pt x="9000" y="6171"/>
                    <a:pt x="7800" y="5554"/>
                    <a:pt x="7800" y="5863"/>
                  </a:cubicBezTo>
                  <a:cubicBezTo>
                    <a:pt x="6600" y="6171"/>
                    <a:pt x="6000" y="6171"/>
                    <a:pt x="4800" y="6480"/>
                  </a:cubicBezTo>
                  <a:cubicBezTo>
                    <a:pt x="4200" y="6480"/>
                    <a:pt x="3600" y="6171"/>
                    <a:pt x="3600" y="6480"/>
                  </a:cubicBezTo>
                  <a:cubicBezTo>
                    <a:pt x="3000" y="7097"/>
                    <a:pt x="3000" y="7714"/>
                    <a:pt x="2400" y="8331"/>
                  </a:cubicBezTo>
                  <a:cubicBezTo>
                    <a:pt x="1800" y="9874"/>
                    <a:pt x="4800" y="12034"/>
                    <a:pt x="2400" y="13577"/>
                  </a:cubicBezTo>
                  <a:cubicBezTo>
                    <a:pt x="1800" y="14194"/>
                    <a:pt x="600" y="14811"/>
                    <a:pt x="0" y="15737"/>
                  </a:cubicBezTo>
                  <a:cubicBezTo>
                    <a:pt x="0" y="16046"/>
                    <a:pt x="0" y="16663"/>
                    <a:pt x="0" y="16971"/>
                  </a:cubicBezTo>
                  <a:cubicBezTo>
                    <a:pt x="600" y="17280"/>
                    <a:pt x="1800" y="17589"/>
                    <a:pt x="1200" y="18206"/>
                  </a:cubicBezTo>
                  <a:cubicBezTo>
                    <a:pt x="600" y="19131"/>
                    <a:pt x="1200" y="20366"/>
                    <a:pt x="3000" y="20983"/>
                  </a:cubicBezTo>
                  <a:cubicBezTo>
                    <a:pt x="4800" y="21600"/>
                    <a:pt x="6600" y="21600"/>
                    <a:pt x="9600" y="20983"/>
                  </a:cubicBezTo>
                  <a:cubicBezTo>
                    <a:pt x="12600" y="20366"/>
                    <a:pt x="13200" y="16971"/>
                    <a:pt x="14400" y="15429"/>
                  </a:cubicBezTo>
                  <a:cubicBezTo>
                    <a:pt x="15600" y="13269"/>
                    <a:pt x="17400" y="11417"/>
                    <a:pt x="18600" y="9257"/>
                  </a:cubicBezTo>
                  <a:cubicBezTo>
                    <a:pt x="18600" y="8640"/>
                    <a:pt x="18600" y="7714"/>
                    <a:pt x="19200" y="7097"/>
                  </a:cubicBezTo>
                  <a:cubicBezTo>
                    <a:pt x="19800" y="6789"/>
                    <a:pt x="18600" y="4320"/>
                    <a:pt x="20400" y="5863"/>
                  </a:cubicBezTo>
                  <a:cubicBezTo>
                    <a:pt x="21000" y="6171"/>
                    <a:pt x="21000" y="5554"/>
                    <a:pt x="21600" y="5246"/>
                  </a:cubicBezTo>
                  <a:cubicBezTo>
                    <a:pt x="21600" y="4629"/>
                    <a:pt x="21000" y="4011"/>
                    <a:pt x="21000" y="3394"/>
                  </a:cubicBezTo>
                  <a:cubicBezTo>
                    <a:pt x="20400" y="2777"/>
                    <a:pt x="19800" y="1234"/>
                    <a:pt x="18600" y="617"/>
                  </a:cubicBezTo>
                  <a:cubicBezTo>
                    <a:pt x="18000" y="309"/>
                    <a:pt x="19200" y="617"/>
                    <a:pt x="18600" y="61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25" name="Freeform 487"/>
            <p:cNvSpPr/>
            <p:nvPr/>
          </p:nvSpPr>
          <p:spPr>
            <a:xfrm>
              <a:off x="11135133" y="1463123"/>
              <a:ext cx="89332" cy="7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5" h="19443" extrusionOk="0">
                  <a:moveTo>
                    <a:pt x="16245" y="18900"/>
                  </a:moveTo>
                  <a:cubicBezTo>
                    <a:pt x="20172" y="21600"/>
                    <a:pt x="16245" y="13500"/>
                    <a:pt x="14281" y="10800"/>
                  </a:cubicBezTo>
                  <a:cubicBezTo>
                    <a:pt x="12317" y="8100"/>
                    <a:pt x="6427" y="2700"/>
                    <a:pt x="4463" y="0"/>
                  </a:cubicBezTo>
                  <a:cubicBezTo>
                    <a:pt x="2499" y="0"/>
                    <a:pt x="536" y="2700"/>
                    <a:pt x="536" y="5400"/>
                  </a:cubicBezTo>
                  <a:cubicBezTo>
                    <a:pt x="-1428" y="8100"/>
                    <a:pt x="2499" y="10800"/>
                    <a:pt x="4463" y="13500"/>
                  </a:cubicBezTo>
                  <a:cubicBezTo>
                    <a:pt x="8390" y="16200"/>
                    <a:pt x="12317" y="18900"/>
                    <a:pt x="16245" y="18900"/>
                  </a:cubicBezTo>
                  <a:cubicBezTo>
                    <a:pt x="18208" y="18900"/>
                    <a:pt x="12317" y="18900"/>
                    <a:pt x="16245" y="189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26" name="Freeform 488"/>
            <p:cNvSpPr/>
            <p:nvPr/>
          </p:nvSpPr>
          <p:spPr>
            <a:xfrm>
              <a:off x="10613313" y="1561615"/>
              <a:ext cx="102212" cy="6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14400" extrusionOk="0">
                  <a:moveTo>
                    <a:pt x="19636" y="5760"/>
                  </a:moveTo>
                  <a:cubicBezTo>
                    <a:pt x="19636" y="10080"/>
                    <a:pt x="13745" y="12240"/>
                    <a:pt x="11782" y="14400"/>
                  </a:cubicBezTo>
                  <a:cubicBezTo>
                    <a:pt x="7855" y="14400"/>
                    <a:pt x="0" y="12240"/>
                    <a:pt x="0" y="5760"/>
                  </a:cubicBezTo>
                  <a:cubicBezTo>
                    <a:pt x="1964" y="-7200"/>
                    <a:pt x="21600" y="5760"/>
                    <a:pt x="19636" y="5760"/>
                  </a:cubicBezTo>
                  <a:cubicBezTo>
                    <a:pt x="19636" y="7920"/>
                    <a:pt x="21600" y="3600"/>
                    <a:pt x="19636" y="57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27" name="Freeform 489"/>
            <p:cNvSpPr/>
            <p:nvPr/>
          </p:nvSpPr>
          <p:spPr>
            <a:xfrm>
              <a:off x="11696946" y="1173880"/>
              <a:ext cx="80334" cy="5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8" h="20520" extrusionOk="0">
                  <a:moveTo>
                    <a:pt x="19838" y="11880"/>
                  </a:moveTo>
                  <a:cubicBezTo>
                    <a:pt x="15038" y="16200"/>
                    <a:pt x="12638" y="16200"/>
                    <a:pt x="7838" y="20520"/>
                  </a:cubicBezTo>
                  <a:cubicBezTo>
                    <a:pt x="3038" y="20520"/>
                    <a:pt x="-1762" y="11880"/>
                    <a:pt x="638" y="3240"/>
                  </a:cubicBezTo>
                  <a:cubicBezTo>
                    <a:pt x="638" y="-1080"/>
                    <a:pt x="10238" y="-1080"/>
                    <a:pt x="12638" y="3240"/>
                  </a:cubicBezTo>
                  <a:cubicBezTo>
                    <a:pt x="15038" y="3240"/>
                    <a:pt x="17438" y="11880"/>
                    <a:pt x="19838" y="118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28" name="Freeform 490"/>
            <p:cNvSpPr/>
            <p:nvPr/>
          </p:nvSpPr>
          <p:spPr>
            <a:xfrm>
              <a:off x="13668945" y="1070465"/>
              <a:ext cx="81974" cy="4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49" h="20520" extrusionOk="0">
                  <a:moveTo>
                    <a:pt x="11235" y="20520"/>
                  </a:moveTo>
                  <a:cubicBezTo>
                    <a:pt x="6915" y="20520"/>
                    <a:pt x="2595" y="16200"/>
                    <a:pt x="435" y="16200"/>
                  </a:cubicBezTo>
                  <a:cubicBezTo>
                    <a:pt x="-1725" y="11880"/>
                    <a:pt x="4755" y="3240"/>
                    <a:pt x="6915" y="3240"/>
                  </a:cubicBezTo>
                  <a:cubicBezTo>
                    <a:pt x="9075" y="-1080"/>
                    <a:pt x="15555" y="-1080"/>
                    <a:pt x="17715" y="3240"/>
                  </a:cubicBezTo>
                  <a:cubicBezTo>
                    <a:pt x="19875" y="7560"/>
                    <a:pt x="13395" y="20520"/>
                    <a:pt x="11235" y="20520"/>
                  </a:cubicBezTo>
                  <a:cubicBezTo>
                    <a:pt x="6915" y="20520"/>
                    <a:pt x="11235" y="20520"/>
                    <a:pt x="11235" y="2052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29" name="Freeform 491"/>
            <p:cNvSpPr/>
            <p:nvPr/>
          </p:nvSpPr>
          <p:spPr>
            <a:xfrm>
              <a:off x="12665392" y="315943"/>
              <a:ext cx="60552" cy="16021"/>
            </a:xfrm>
            <a:prstGeom prst="ellipse">
              <a:avLst/>
            </a:pr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30" name="Freeform 492"/>
            <p:cNvSpPr/>
            <p:nvPr/>
          </p:nvSpPr>
          <p:spPr>
            <a:xfrm>
              <a:off x="12127486" y="1222898"/>
              <a:ext cx="37434" cy="3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38" h="17067" extrusionOk="0">
                  <a:moveTo>
                    <a:pt x="12788" y="17067"/>
                  </a:moveTo>
                  <a:cubicBezTo>
                    <a:pt x="9188" y="17067"/>
                    <a:pt x="-5212" y="11667"/>
                    <a:pt x="1988" y="867"/>
                  </a:cubicBezTo>
                  <a:cubicBezTo>
                    <a:pt x="12788" y="-4533"/>
                    <a:pt x="16388" y="17067"/>
                    <a:pt x="12788" y="170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31" name="Freeform 493"/>
            <p:cNvSpPr/>
            <p:nvPr/>
          </p:nvSpPr>
          <p:spPr>
            <a:xfrm>
              <a:off x="8688132" y="3553042"/>
              <a:ext cx="46102" cy="9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12" h="18635" extrusionOk="0">
                  <a:moveTo>
                    <a:pt x="15812" y="567"/>
                  </a:moveTo>
                  <a:cubicBezTo>
                    <a:pt x="15812" y="4494"/>
                    <a:pt x="19412" y="8421"/>
                    <a:pt x="15812" y="12348"/>
                  </a:cubicBezTo>
                  <a:cubicBezTo>
                    <a:pt x="12212" y="14312"/>
                    <a:pt x="15812" y="20203"/>
                    <a:pt x="8612" y="18239"/>
                  </a:cubicBezTo>
                  <a:cubicBezTo>
                    <a:pt x="1412" y="14312"/>
                    <a:pt x="-2188" y="10385"/>
                    <a:pt x="1412" y="6458"/>
                  </a:cubicBezTo>
                  <a:cubicBezTo>
                    <a:pt x="1412" y="4494"/>
                    <a:pt x="15812" y="-1397"/>
                    <a:pt x="15812" y="567"/>
                  </a:cubicBezTo>
                  <a:cubicBezTo>
                    <a:pt x="15812" y="2530"/>
                    <a:pt x="15812" y="-1397"/>
                    <a:pt x="15812" y="5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32" name="Freeform 494"/>
            <p:cNvSpPr/>
            <p:nvPr/>
          </p:nvSpPr>
          <p:spPr>
            <a:xfrm>
              <a:off x="8662154" y="3662620"/>
              <a:ext cx="80179" cy="13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0" h="18866" extrusionOk="0">
                  <a:moveTo>
                    <a:pt x="16800" y="2430"/>
                  </a:moveTo>
                  <a:cubicBezTo>
                    <a:pt x="14400" y="2430"/>
                    <a:pt x="16800" y="-1890"/>
                    <a:pt x="12000" y="990"/>
                  </a:cubicBezTo>
                  <a:cubicBezTo>
                    <a:pt x="4800" y="3870"/>
                    <a:pt x="7200" y="3870"/>
                    <a:pt x="0" y="990"/>
                  </a:cubicBezTo>
                  <a:cubicBezTo>
                    <a:pt x="0" y="990"/>
                    <a:pt x="2400" y="9630"/>
                    <a:pt x="2400" y="9630"/>
                  </a:cubicBezTo>
                  <a:cubicBezTo>
                    <a:pt x="4800" y="12510"/>
                    <a:pt x="4800" y="13950"/>
                    <a:pt x="4800" y="16830"/>
                  </a:cubicBezTo>
                  <a:cubicBezTo>
                    <a:pt x="4800" y="18270"/>
                    <a:pt x="4800" y="19710"/>
                    <a:pt x="9600" y="18270"/>
                  </a:cubicBezTo>
                  <a:cubicBezTo>
                    <a:pt x="14400" y="16830"/>
                    <a:pt x="19200" y="16830"/>
                    <a:pt x="19200" y="12510"/>
                  </a:cubicBezTo>
                  <a:cubicBezTo>
                    <a:pt x="19200" y="11070"/>
                    <a:pt x="21600" y="2430"/>
                    <a:pt x="16800" y="243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33" name="Freeform 495"/>
            <p:cNvSpPr/>
            <p:nvPr/>
          </p:nvSpPr>
          <p:spPr>
            <a:xfrm>
              <a:off x="8867366" y="3843323"/>
              <a:ext cx="150245" cy="8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17928" extrusionOk="0">
                  <a:moveTo>
                    <a:pt x="6750" y="960"/>
                  </a:moveTo>
                  <a:cubicBezTo>
                    <a:pt x="5400" y="960"/>
                    <a:pt x="1350" y="960"/>
                    <a:pt x="0" y="3120"/>
                  </a:cubicBezTo>
                  <a:cubicBezTo>
                    <a:pt x="0" y="5280"/>
                    <a:pt x="2700" y="7440"/>
                    <a:pt x="4050" y="9600"/>
                  </a:cubicBezTo>
                  <a:cubicBezTo>
                    <a:pt x="6750" y="9600"/>
                    <a:pt x="9450" y="11760"/>
                    <a:pt x="10800" y="13920"/>
                  </a:cubicBezTo>
                  <a:cubicBezTo>
                    <a:pt x="13500" y="16080"/>
                    <a:pt x="16200" y="20400"/>
                    <a:pt x="18900" y="16080"/>
                  </a:cubicBezTo>
                  <a:cubicBezTo>
                    <a:pt x="21600" y="13920"/>
                    <a:pt x="16200" y="11760"/>
                    <a:pt x="17550" y="7440"/>
                  </a:cubicBezTo>
                  <a:cubicBezTo>
                    <a:pt x="17550" y="7440"/>
                    <a:pt x="21600" y="3120"/>
                    <a:pt x="20250" y="960"/>
                  </a:cubicBezTo>
                  <a:cubicBezTo>
                    <a:pt x="20250" y="-1200"/>
                    <a:pt x="14850" y="960"/>
                    <a:pt x="14850" y="960"/>
                  </a:cubicBezTo>
                  <a:cubicBezTo>
                    <a:pt x="12150" y="3120"/>
                    <a:pt x="9450" y="960"/>
                    <a:pt x="6750" y="9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34" name="Freeform 496"/>
            <p:cNvSpPr/>
            <p:nvPr/>
          </p:nvSpPr>
          <p:spPr>
            <a:xfrm>
              <a:off x="9820172" y="3991141"/>
              <a:ext cx="106604" cy="64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3" h="18634" extrusionOk="0">
                  <a:moveTo>
                    <a:pt x="17533" y="891"/>
                  </a:moveTo>
                  <a:cubicBezTo>
                    <a:pt x="17533" y="891"/>
                    <a:pt x="14210" y="3976"/>
                    <a:pt x="14210" y="3976"/>
                  </a:cubicBezTo>
                  <a:cubicBezTo>
                    <a:pt x="12549" y="7062"/>
                    <a:pt x="14210" y="13234"/>
                    <a:pt x="14210" y="13234"/>
                  </a:cubicBezTo>
                  <a:cubicBezTo>
                    <a:pt x="12549" y="13234"/>
                    <a:pt x="9226" y="13234"/>
                    <a:pt x="7564" y="16319"/>
                  </a:cubicBezTo>
                  <a:cubicBezTo>
                    <a:pt x="4241" y="19405"/>
                    <a:pt x="2580" y="19405"/>
                    <a:pt x="918" y="16319"/>
                  </a:cubicBezTo>
                  <a:cubicBezTo>
                    <a:pt x="-2405" y="10148"/>
                    <a:pt x="4241" y="7062"/>
                    <a:pt x="5903" y="7062"/>
                  </a:cubicBezTo>
                  <a:cubicBezTo>
                    <a:pt x="9226" y="7062"/>
                    <a:pt x="14210" y="3976"/>
                    <a:pt x="17533" y="891"/>
                  </a:cubicBezTo>
                  <a:cubicBezTo>
                    <a:pt x="19195" y="-2195"/>
                    <a:pt x="15872" y="3976"/>
                    <a:pt x="17533" y="89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35" name="Freeform 497"/>
            <p:cNvSpPr/>
            <p:nvPr/>
          </p:nvSpPr>
          <p:spPr>
            <a:xfrm>
              <a:off x="9390973" y="4000156"/>
              <a:ext cx="139113" cy="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0" h="18600" extrusionOk="0">
                  <a:moveTo>
                    <a:pt x="10220" y="18600"/>
                  </a:moveTo>
                  <a:cubicBezTo>
                    <a:pt x="8780" y="18600"/>
                    <a:pt x="-1300" y="7800"/>
                    <a:pt x="140" y="2400"/>
                  </a:cubicBezTo>
                  <a:cubicBezTo>
                    <a:pt x="140" y="-3000"/>
                    <a:pt x="8780" y="2400"/>
                    <a:pt x="8780" y="2400"/>
                  </a:cubicBezTo>
                  <a:cubicBezTo>
                    <a:pt x="13100" y="7800"/>
                    <a:pt x="15980" y="7800"/>
                    <a:pt x="20300" y="7800"/>
                  </a:cubicBezTo>
                  <a:cubicBezTo>
                    <a:pt x="20300" y="7800"/>
                    <a:pt x="17420" y="13200"/>
                    <a:pt x="17420" y="13200"/>
                  </a:cubicBezTo>
                  <a:cubicBezTo>
                    <a:pt x="15980" y="18600"/>
                    <a:pt x="13100" y="18600"/>
                    <a:pt x="10220" y="18600"/>
                  </a:cubicBezTo>
                  <a:cubicBezTo>
                    <a:pt x="7340" y="18600"/>
                    <a:pt x="11660" y="18600"/>
                    <a:pt x="10220" y="18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36" name="Freeform 498"/>
            <p:cNvSpPr/>
            <p:nvPr/>
          </p:nvSpPr>
          <p:spPr>
            <a:xfrm>
              <a:off x="9317028" y="2462274"/>
              <a:ext cx="65039" cy="46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6" h="13301" extrusionOk="0">
                  <a:moveTo>
                    <a:pt x="1372" y="10629"/>
                  </a:moveTo>
                  <a:cubicBezTo>
                    <a:pt x="1372" y="7543"/>
                    <a:pt x="-1714" y="1372"/>
                    <a:pt x="1372" y="1372"/>
                  </a:cubicBezTo>
                  <a:cubicBezTo>
                    <a:pt x="4457" y="1372"/>
                    <a:pt x="19886" y="-1714"/>
                    <a:pt x="19886" y="1372"/>
                  </a:cubicBezTo>
                  <a:cubicBezTo>
                    <a:pt x="19886" y="4457"/>
                    <a:pt x="4457" y="16800"/>
                    <a:pt x="1372" y="10629"/>
                  </a:cubicBezTo>
                  <a:cubicBezTo>
                    <a:pt x="1372" y="1372"/>
                    <a:pt x="4457" y="19886"/>
                    <a:pt x="1372" y="106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37" name="Freeform 499"/>
            <p:cNvSpPr/>
            <p:nvPr/>
          </p:nvSpPr>
          <p:spPr>
            <a:xfrm>
              <a:off x="9321513" y="2433136"/>
              <a:ext cx="44550" cy="1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9" h="13600" extrusionOk="0">
                  <a:moveTo>
                    <a:pt x="12960" y="10400"/>
                  </a:moveTo>
                  <a:cubicBezTo>
                    <a:pt x="8640" y="10400"/>
                    <a:pt x="0" y="3200"/>
                    <a:pt x="0" y="3200"/>
                  </a:cubicBezTo>
                  <a:cubicBezTo>
                    <a:pt x="0" y="3200"/>
                    <a:pt x="17280" y="-4000"/>
                    <a:pt x="17280" y="3200"/>
                  </a:cubicBezTo>
                  <a:cubicBezTo>
                    <a:pt x="21600" y="10400"/>
                    <a:pt x="17280" y="17600"/>
                    <a:pt x="12960" y="10400"/>
                  </a:cubicBezTo>
                  <a:cubicBezTo>
                    <a:pt x="4320" y="10400"/>
                    <a:pt x="21600" y="17600"/>
                    <a:pt x="12960" y="10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38" name="Freeform 500"/>
            <p:cNvSpPr/>
            <p:nvPr/>
          </p:nvSpPr>
          <p:spPr>
            <a:xfrm>
              <a:off x="9136892" y="2516726"/>
              <a:ext cx="36601" cy="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24" h="15896" extrusionOk="0">
                  <a:moveTo>
                    <a:pt x="13824" y="624"/>
                  </a:moveTo>
                  <a:cubicBezTo>
                    <a:pt x="13824" y="-3696"/>
                    <a:pt x="-7776" y="17904"/>
                    <a:pt x="3024" y="15744"/>
                  </a:cubicBezTo>
                  <a:cubicBezTo>
                    <a:pt x="6624" y="15744"/>
                    <a:pt x="13824" y="2784"/>
                    <a:pt x="13824" y="624"/>
                  </a:cubicBezTo>
                  <a:cubicBezTo>
                    <a:pt x="13824" y="-1536"/>
                    <a:pt x="13824" y="2784"/>
                    <a:pt x="13824" y="62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39" name="Freeform 501"/>
            <p:cNvSpPr/>
            <p:nvPr/>
          </p:nvSpPr>
          <p:spPr>
            <a:xfrm>
              <a:off x="9211116" y="2321063"/>
              <a:ext cx="30505" cy="3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22" h="17759" extrusionOk="0">
                  <a:moveTo>
                    <a:pt x="12272" y="16200"/>
                  </a:moveTo>
                  <a:cubicBezTo>
                    <a:pt x="6872" y="16200"/>
                    <a:pt x="-3928" y="10800"/>
                    <a:pt x="1472" y="5400"/>
                  </a:cubicBezTo>
                  <a:cubicBezTo>
                    <a:pt x="6872" y="5400"/>
                    <a:pt x="12272" y="0"/>
                    <a:pt x="12272" y="0"/>
                  </a:cubicBezTo>
                  <a:cubicBezTo>
                    <a:pt x="17672" y="0"/>
                    <a:pt x="17672" y="10800"/>
                    <a:pt x="12272" y="16200"/>
                  </a:cubicBezTo>
                  <a:cubicBezTo>
                    <a:pt x="6872" y="21600"/>
                    <a:pt x="17672" y="10800"/>
                    <a:pt x="12272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40" name="Freeform 502"/>
            <p:cNvSpPr/>
            <p:nvPr/>
          </p:nvSpPr>
          <p:spPr>
            <a:xfrm>
              <a:off x="8810175" y="2658853"/>
              <a:ext cx="57189" cy="8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90" extrusionOk="0">
                  <a:moveTo>
                    <a:pt x="21600" y="1690"/>
                  </a:moveTo>
                  <a:cubicBezTo>
                    <a:pt x="21600" y="-710"/>
                    <a:pt x="21600" y="6490"/>
                    <a:pt x="21600" y="6490"/>
                  </a:cubicBezTo>
                  <a:cubicBezTo>
                    <a:pt x="21600" y="11290"/>
                    <a:pt x="21600" y="16090"/>
                    <a:pt x="18000" y="18490"/>
                  </a:cubicBezTo>
                  <a:cubicBezTo>
                    <a:pt x="18000" y="18490"/>
                    <a:pt x="0" y="8890"/>
                    <a:pt x="0" y="4090"/>
                  </a:cubicBezTo>
                  <a:cubicBezTo>
                    <a:pt x="0" y="4090"/>
                    <a:pt x="7200" y="1690"/>
                    <a:pt x="10800" y="4090"/>
                  </a:cubicBezTo>
                  <a:cubicBezTo>
                    <a:pt x="14400" y="6490"/>
                    <a:pt x="18000" y="6490"/>
                    <a:pt x="21600" y="1690"/>
                  </a:cubicBezTo>
                  <a:cubicBezTo>
                    <a:pt x="21600" y="-3110"/>
                    <a:pt x="21600" y="4090"/>
                    <a:pt x="21600" y="169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41" name="Freeform 503"/>
            <p:cNvSpPr/>
            <p:nvPr/>
          </p:nvSpPr>
          <p:spPr>
            <a:xfrm>
              <a:off x="8748298" y="2692989"/>
              <a:ext cx="56465" cy="5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06" h="12951" extrusionOk="0">
                  <a:moveTo>
                    <a:pt x="13855" y="12171"/>
                  </a:moveTo>
                  <a:cubicBezTo>
                    <a:pt x="11155" y="14871"/>
                    <a:pt x="-2345" y="6771"/>
                    <a:pt x="355" y="4071"/>
                  </a:cubicBezTo>
                  <a:cubicBezTo>
                    <a:pt x="5755" y="-6729"/>
                    <a:pt x="19255" y="6771"/>
                    <a:pt x="13855" y="12171"/>
                  </a:cubicBezTo>
                  <a:cubicBezTo>
                    <a:pt x="11155" y="14871"/>
                    <a:pt x="16555" y="9471"/>
                    <a:pt x="13855" y="121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42" name="Freeform 504"/>
            <p:cNvSpPr/>
            <p:nvPr/>
          </p:nvSpPr>
          <p:spPr>
            <a:xfrm>
              <a:off x="8386303" y="3745030"/>
              <a:ext cx="41580" cy="3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9" h="17318" extrusionOk="0">
                  <a:moveTo>
                    <a:pt x="17280" y="10800"/>
                  </a:moveTo>
                  <a:cubicBezTo>
                    <a:pt x="21600" y="5400"/>
                    <a:pt x="17280" y="21600"/>
                    <a:pt x="12960" y="16200"/>
                  </a:cubicBezTo>
                  <a:cubicBezTo>
                    <a:pt x="12960" y="16200"/>
                    <a:pt x="0" y="10800"/>
                    <a:pt x="0" y="10800"/>
                  </a:cubicBezTo>
                  <a:cubicBezTo>
                    <a:pt x="0" y="10800"/>
                    <a:pt x="12960" y="0"/>
                    <a:pt x="17280" y="0"/>
                  </a:cubicBezTo>
                  <a:cubicBezTo>
                    <a:pt x="17280" y="0"/>
                    <a:pt x="12960" y="10800"/>
                    <a:pt x="17280" y="10800"/>
                  </a:cubicBezTo>
                  <a:cubicBezTo>
                    <a:pt x="21600" y="5400"/>
                    <a:pt x="12960" y="10800"/>
                    <a:pt x="17280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43" name="Freeform 505"/>
            <p:cNvSpPr/>
            <p:nvPr/>
          </p:nvSpPr>
          <p:spPr>
            <a:xfrm>
              <a:off x="7910633" y="2474617"/>
              <a:ext cx="46188" cy="5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6" h="18139" extrusionOk="0">
                  <a:moveTo>
                    <a:pt x="14876" y="1039"/>
                  </a:moveTo>
                  <a:cubicBezTo>
                    <a:pt x="18476" y="4639"/>
                    <a:pt x="11276" y="8239"/>
                    <a:pt x="11276" y="15439"/>
                  </a:cubicBezTo>
                  <a:cubicBezTo>
                    <a:pt x="7676" y="19039"/>
                    <a:pt x="4076" y="19039"/>
                    <a:pt x="476" y="15439"/>
                  </a:cubicBezTo>
                  <a:cubicBezTo>
                    <a:pt x="-3124" y="11839"/>
                    <a:pt x="14876" y="-2561"/>
                    <a:pt x="14876" y="1039"/>
                  </a:cubicBezTo>
                  <a:cubicBezTo>
                    <a:pt x="18476" y="4639"/>
                    <a:pt x="14876" y="-2561"/>
                    <a:pt x="14876" y="103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44" name="Freeform 506"/>
            <p:cNvSpPr/>
            <p:nvPr/>
          </p:nvSpPr>
          <p:spPr>
            <a:xfrm>
              <a:off x="7932157" y="2550278"/>
              <a:ext cx="30277" cy="2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69" extrusionOk="0">
                  <a:moveTo>
                    <a:pt x="21600" y="1469"/>
                  </a:moveTo>
                  <a:cubicBezTo>
                    <a:pt x="14400" y="1469"/>
                    <a:pt x="0" y="1469"/>
                    <a:pt x="0" y="8669"/>
                  </a:cubicBezTo>
                  <a:cubicBezTo>
                    <a:pt x="0" y="15869"/>
                    <a:pt x="14400" y="15869"/>
                    <a:pt x="14400" y="15869"/>
                  </a:cubicBezTo>
                  <a:cubicBezTo>
                    <a:pt x="21600" y="15869"/>
                    <a:pt x="21600" y="-5731"/>
                    <a:pt x="21600" y="1469"/>
                  </a:cubicBezTo>
                  <a:cubicBezTo>
                    <a:pt x="14400" y="1469"/>
                    <a:pt x="21600" y="1469"/>
                    <a:pt x="21600" y="146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45" name="Freeform 507"/>
            <p:cNvSpPr/>
            <p:nvPr/>
          </p:nvSpPr>
          <p:spPr>
            <a:xfrm>
              <a:off x="7967359" y="2573331"/>
              <a:ext cx="11895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extrusionOk="0">
                  <a:moveTo>
                    <a:pt x="15274" y="0"/>
                  </a:moveTo>
                  <a:cubicBezTo>
                    <a:pt x="4474" y="0"/>
                    <a:pt x="-6326" y="21600"/>
                    <a:pt x="4474" y="21600"/>
                  </a:cubicBezTo>
                  <a:cubicBezTo>
                    <a:pt x="15274" y="21600"/>
                    <a:pt x="15274" y="0"/>
                    <a:pt x="15274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46" name="Freeform 508"/>
            <p:cNvSpPr/>
            <p:nvPr/>
          </p:nvSpPr>
          <p:spPr>
            <a:xfrm>
              <a:off x="7961649" y="2602298"/>
              <a:ext cx="11657" cy="2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0800"/>
                    <a:pt x="0" y="21600"/>
                    <a:pt x="0" y="21600"/>
                  </a:cubicBez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47" name="Freeform 509"/>
            <p:cNvSpPr/>
            <p:nvPr/>
          </p:nvSpPr>
          <p:spPr>
            <a:xfrm>
              <a:off x="7967359" y="2623167"/>
              <a:ext cx="11895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extrusionOk="0">
                  <a:moveTo>
                    <a:pt x="15274" y="0"/>
                  </a:moveTo>
                  <a:cubicBezTo>
                    <a:pt x="4474" y="0"/>
                    <a:pt x="-6326" y="21600"/>
                    <a:pt x="4474" y="21600"/>
                  </a:cubicBezTo>
                  <a:cubicBezTo>
                    <a:pt x="15274" y="21600"/>
                    <a:pt x="15274" y="0"/>
                    <a:pt x="15274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48" name="Freeform 510"/>
            <p:cNvSpPr/>
            <p:nvPr/>
          </p:nvSpPr>
          <p:spPr>
            <a:xfrm>
              <a:off x="8036219" y="2780290"/>
              <a:ext cx="11657" cy="2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0" y="0"/>
                  </a:moveTo>
                  <a:cubicBezTo>
                    <a:pt x="0" y="10800"/>
                    <a:pt x="0" y="21600"/>
                    <a:pt x="0" y="21600"/>
                  </a:cubicBezTo>
                  <a:cubicBezTo>
                    <a:pt x="0" y="21600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49" name="Freeform 511"/>
            <p:cNvSpPr/>
            <p:nvPr/>
          </p:nvSpPr>
          <p:spPr>
            <a:xfrm>
              <a:off x="8191289" y="2319351"/>
              <a:ext cx="16723" cy="3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4" h="17067" extrusionOk="0">
                  <a:moveTo>
                    <a:pt x="7094" y="17067"/>
                  </a:moveTo>
                  <a:cubicBezTo>
                    <a:pt x="-3706" y="11667"/>
                    <a:pt x="-3706" y="867"/>
                    <a:pt x="17894" y="867"/>
                  </a:cubicBezTo>
                  <a:cubicBezTo>
                    <a:pt x="17894" y="-4533"/>
                    <a:pt x="17894" y="17067"/>
                    <a:pt x="7094" y="17067"/>
                  </a:cubicBezTo>
                  <a:cubicBezTo>
                    <a:pt x="-3706" y="11667"/>
                    <a:pt x="7094" y="17067"/>
                    <a:pt x="7094" y="170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50" name="Freeform 512"/>
            <p:cNvSpPr/>
            <p:nvPr/>
          </p:nvSpPr>
          <p:spPr>
            <a:xfrm>
              <a:off x="4628644" y="8978675"/>
              <a:ext cx="107932" cy="5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0" h="17008" extrusionOk="0">
                  <a:moveTo>
                    <a:pt x="18000" y="8208"/>
                  </a:moveTo>
                  <a:cubicBezTo>
                    <a:pt x="16200" y="8208"/>
                    <a:pt x="16200" y="4608"/>
                    <a:pt x="14400" y="4608"/>
                  </a:cubicBezTo>
                  <a:cubicBezTo>
                    <a:pt x="12600" y="4608"/>
                    <a:pt x="10800" y="4608"/>
                    <a:pt x="9000" y="4608"/>
                  </a:cubicBezTo>
                  <a:cubicBezTo>
                    <a:pt x="7200" y="4608"/>
                    <a:pt x="7200" y="-2592"/>
                    <a:pt x="5400" y="1008"/>
                  </a:cubicBezTo>
                  <a:cubicBezTo>
                    <a:pt x="5400" y="1008"/>
                    <a:pt x="0" y="8208"/>
                    <a:pt x="0" y="8208"/>
                  </a:cubicBezTo>
                  <a:cubicBezTo>
                    <a:pt x="0" y="8208"/>
                    <a:pt x="3600" y="15408"/>
                    <a:pt x="3600" y="15408"/>
                  </a:cubicBezTo>
                  <a:cubicBezTo>
                    <a:pt x="5400" y="19008"/>
                    <a:pt x="9000" y="15408"/>
                    <a:pt x="10800" y="15408"/>
                  </a:cubicBezTo>
                  <a:cubicBezTo>
                    <a:pt x="12600" y="15408"/>
                    <a:pt x="19800" y="11808"/>
                    <a:pt x="19800" y="8208"/>
                  </a:cubicBezTo>
                  <a:cubicBezTo>
                    <a:pt x="18000" y="8208"/>
                    <a:pt x="18000" y="8208"/>
                    <a:pt x="18000" y="8208"/>
                  </a:cubicBezTo>
                  <a:cubicBezTo>
                    <a:pt x="16200" y="8208"/>
                    <a:pt x="21600" y="4608"/>
                    <a:pt x="18000" y="820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51" name="Freeform 513"/>
            <p:cNvSpPr/>
            <p:nvPr/>
          </p:nvSpPr>
          <p:spPr>
            <a:xfrm>
              <a:off x="4618551" y="9042832"/>
              <a:ext cx="73398" cy="5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5" h="16981" extrusionOk="0">
                  <a:moveTo>
                    <a:pt x="16800" y="8181"/>
                  </a:moveTo>
                  <a:cubicBezTo>
                    <a:pt x="16800" y="4581"/>
                    <a:pt x="0" y="-2619"/>
                    <a:pt x="0" y="981"/>
                  </a:cubicBezTo>
                  <a:cubicBezTo>
                    <a:pt x="0" y="981"/>
                    <a:pt x="4800" y="4581"/>
                    <a:pt x="4800" y="4581"/>
                  </a:cubicBezTo>
                  <a:cubicBezTo>
                    <a:pt x="7200" y="8181"/>
                    <a:pt x="2400" y="11781"/>
                    <a:pt x="2400" y="15381"/>
                  </a:cubicBezTo>
                  <a:cubicBezTo>
                    <a:pt x="2400" y="18981"/>
                    <a:pt x="7200" y="15381"/>
                    <a:pt x="7200" y="15381"/>
                  </a:cubicBezTo>
                  <a:cubicBezTo>
                    <a:pt x="9600" y="11781"/>
                    <a:pt x="7200" y="15381"/>
                    <a:pt x="9600" y="15381"/>
                  </a:cubicBezTo>
                  <a:cubicBezTo>
                    <a:pt x="12000" y="18981"/>
                    <a:pt x="21600" y="11781"/>
                    <a:pt x="16800" y="8181"/>
                  </a:cubicBezTo>
                  <a:cubicBezTo>
                    <a:pt x="14400" y="4581"/>
                    <a:pt x="19200" y="8181"/>
                    <a:pt x="16800" y="818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52" name="Freeform 514"/>
            <p:cNvSpPr/>
            <p:nvPr/>
          </p:nvSpPr>
          <p:spPr>
            <a:xfrm>
              <a:off x="4608463" y="8953186"/>
              <a:ext cx="66307" cy="3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1" h="16657" extrusionOk="0">
                  <a:moveTo>
                    <a:pt x="16200" y="0"/>
                  </a:moveTo>
                  <a:cubicBezTo>
                    <a:pt x="13500" y="0"/>
                    <a:pt x="10800" y="4320"/>
                    <a:pt x="8100" y="4320"/>
                  </a:cubicBezTo>
                  <a:cubicBezTo>
                    <a:pt x="5400" y="0"/>
                    <a:pt x="0" y="4320"/>
                    <a:pt x="0" y="4320"/>
                  </a:cubicBezTo>
                  <a:cubicBezTo>
                    <a:pt x="2700" y="0"/>
                    <a:pt x="0" y="17280"/>
                    <a:pt x="0" y="12960"/>
                  </a:cubicBezTo>
                  <a:cubicBezTo>
                    <a:pt x="2700" y="21600"/>
                    <a:pt x="10800" y="12960"/>
                    <a:pt x="13500" y="8640"/>
                  </a:cubicBezTo>
                  <a:cubicBezTo>
                    <a:pt x="16200" y="8640"/>
                    <a:pt x="21600" y="0"/>
                    <a:pt x="16200" y="0"/>
                  </a:cubicBezTo>
                  <a:cubicBezTo>
                    <a:pt x="13500" y="0"/>
                    <a:pt x="21600" y="0"/>
                    <a:pt x="162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53" name="Freeform 515"/>
            <p:cNvSpPr/>
            <p:nvPr/>
          </p:nvSpPr>
          <p:spPr>
            <a:xfrm>
              <a:off x="4577055" y="9000876"/>
              <a:ext cx="62814" cy="3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05" h="14699" extrusionOk="0">
                  <a:moveTo>
                    <a:pt x="16502" y="13829"/>
                  </a:moveTo>
                  <a:cubicBezTo>
                    <a:pt x="13802" y="9509"/>
                    <a:pt x="-2398" y="-3451"/>
                    <a:pt x="302" y="869"/>
                  </a:cubicBezTo>
                  <a:cubicBezTo>
                    <a:pt x="3002" y="5189"/>
                    <a:pt x="19202" y="18149"/>
                    <a:pt x="16502" y="138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54" name="Freeform 516"/>
            <p:cNvSpPr/>
            <p:nvPr/>
          </p:nvSpPr>
          <p:spPr>
            <a:xfrm>
              <a:off x="4547908" y="8924810"/>
              <a:ext cx="22245" cy="22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14912" extrusionOk="0">
                  <a:moveTo>
                    <a:pt x="14400" y="11929"/>
                  </a:moveTo>
                  <a:cubicBezTo>
                    <a:pt x="14400" y="19129"/>
                    <a:pt x="7200" y="11929"/>
                    <a:pt x="0" y="4729"/>
                  </a:cubicBezTo>
                  <a:cubicBezTo>
                    <a:pt x="0" y="-2471"/>
                    <a:pt x="21600" y="-2471"/>
                    <a:pt x="14400" y="11929"/>
                  </a:cubicBezTo>
                  <a:cubicBezTo>
                    <a:pt x="14400" y="19129"/>
                    <a:pt x="14400" y="4729"/>
                    <a:pt x="14400" y="119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55" name="Freeform 517"/>
            <p:cNvSpPr/>
            <p:nvPr/>
          </p:nvSpPr>
          <p:spPr>
            <a:xfrm>
              <a:off x="4547908" y="8835708"/>
              <a:ext cx="60554" cy="6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4" h="19792" extrusionOk="0">
                  <a:moveTo>
                    <a:pt x="15429" y="6171"/>
                  </a:moveTo>
                  <a:cubicBezTo>
                    <a:pt x="15429" y="3086"/>
                    <a:pt x="12343" y="3086"/>
                    <a:pt x="12343" y="0"/>
                  </a:cubicBezTo>
                  <a:cubicBezTo>
                    <a:pt x="9257" y="0"/>
                    <a:pt x="3086" y="0"/>
                    <a:pt x="6171" y="3086"/>
                  </a:cubicBezTo>
                  <a:cubicBezTo>
                    <a:pt x="12343" y="9257"/>
                    <a:pt x="3086" y="6171"/>
                    <a:pt x="0" y="3086"/>
                  </a:cubicBezTo>
                  <a:cubicBezTo>
                    <a:pt x="3086" y="9257"/>
                    <a:pt x="6171" y="9257"/>
                    <a:pt x="6171" y="12343"/>
                  </a:cubicBezTo>
                  <a:cubicBezTo>
                    <a:pt x="9257" y="18514"/>
                    <a:pt x="3086" y="15429"/>
                    <a:pt x="0" y="18514"/>
                  </a:cubicBezTo>
                  <a:cubicBezTo>
                    <a:pt x="0" y="21600"/>
                    <a:pt x="12343" y="18514"/>
                    <a:pt x="9257" y="15429"/>
                  </a:cubicBezTo>
                  <a:cubicBezTo>
                    <a:pt x="9257" y="15429"/>
                    <a:pt x="12343" y="9257"/>
                    <a:pt x="12343" y="6171"/>
                  </a:cubicBezTo>
                  <a:cubicBezTo>
                    <a:pt x="12343" y="6171"/>
                    <a:pt x="12343" y="9257"/>
                    <a:pt x="12343" y="12343"/>
                  </a:cubicBezTo>
                  <a:cubicBezTo>
                    <a:pt x="12343" y="9257"/>
                    <a:pt x="18514" y="6171"/>
                    <a:pt x="18514" y="6171"/>
                  </a:cubicBezTo>
                  <a:cubicBezTo>
                    <a:pt x="18514" y="6171"/>
                    <a:pt x="18514" y="6171"/>
                    <a:pt x="15429" y="6171"/>
                  </a:cubicBezTo>
                  <a:cubicBezTo>
                    <a:pt x="15429" y="3086"/>
                    <a:pt x="21600" y="6171"/>
                    <a:pt x="15429" y="61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56" name="Freeform 518"/>
            <p:cNvSpPr/>
            <p:nvPr/>
          </p:nvSpPr>
          <p:spPr>
            <a:xfrm>
              <a:off x="4537815" y="8716947"/>
              <a:ext cx="50461" cy="76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541" extrusionOk="0">
                  <a:moveTo>
                    <a:pt x="21600" y="10614"/>
                  </a:moveTo>
                  <a:cubicBezTo>
                    <a:pt x="21600" y="8651"/>
                    <a:pt x="17280" y="-3131"/>
                    <a:pt x="8640" y="796"/>
                  </a:cubicBezTo>
                  <a:cubicBezTo>
                    <a:pt x="8640" y="2760"/>
                    <a:pt x="12960" y="8651"/>
                    <a:pt x="4320" y="8651"/>
                  </a:cubicBezTo>
                  <a:cubicBezTo>
                    <a:pt x="0" y="8651"/>
                    <a:pt x="0" y="10614"/>
                    <a:pt x="0" y="14542"/>
                  </a:cubicBezTo>
                  <a:cubicBezTo>
                    <a:pt x="4320" y="14542"/>
                    <a:pt x="8640" y="10614"/>
                    <a:pt x="8640" y="10614"/>
                  </a:cubicBezTo>
                  <a:cubicBezTo>
                    <a:pt x="4320" y="10614"/>
                    <a:pt x="21600" y="18469"/>
                    <a:pt x="21600" y="10614"/>
                  </a:cubicBezTo>
                  <a:cubicBezTo>
                    <a:pt x="21600" y="8651"/>
                    <a:pt x="21600" y="12578"/>
                    <a:pt x="21600" y="1061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57" name="Freeform 519"/>
            <p:cNvSpPr/>
            <p:nvPr/>
          </p:nvSpPr>
          <p:spPr>
            <a:xfrm>
              <a:off x="4535066" y="8809352"/>
              <a:ext cx="22935" cy="4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2" h="16084" extrusionOk="0">
                  <a:moveTo>
                    <a:pt x="16362" y="1684"/>
                  </a:moveTo>
                  <a:cubicBezTo>
                    <a:pt x="9162" y="-5516"/>
                    <a:pt x="-5238" y="12484"/>
                    <a:pt x="1962" y="16084"/>
                  </a:cubicBezTo>
                  <a:cubicBezTo>
                    <a:pt x="-5238" y="12484"/>
                    <a:pt x="16362" y="5284"/>
                    <a:pt x="16362" y="1684"/>
                  </a:cubicBezTo>
                  <a:cubicBezTo>
                    <a:pt x="9162" y="-1916"/>
                    <a:pt x="16362" y="1684"/>
                    <a:pt x="16362" y="168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58" name="Freeform 520"/>
            <p:cNvSpPr/>
            <p:nvPr/>
          </p:nvSpPr>
          <p:spPr>
            <a:xfrm>
              <a:off x="4527724" y="8657713"/>
              <a:ext cx="50461" cy="7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6171"/>
                  </a:moveTo>
                  <a:cubicBezTo>
                    <a:pt x="12960" y="9257"/>
                    <a:pt x="12960" y="0"/>
                    <a:pt x="12960" y="0"/>
                  </a:cubicBezTo>
                  <a:cubicBezTo>
                    <a:pt x="12960" y="0"/>
                    <a:pt x="12960" y="9257"/>
                    <a:pt x="8640" y="9257"/>
                  </a:cubicBezTo>
                  <a:cubicBezTo>
                    <a:pt x="8640" y="9257"/>
                    <a:pt x="8640" y="6171"/>
                    <a:pt x="4320" y="6171"/>
                  </a:cubicBezTo>
                  <a:cubicBezTo>
                    <a:pt x="8640" y="6171"/>
                    <a:pt x="0" y="15429"/>
                    <a:pt x="0" y="15429"/>
                  </a:cubicBezTo>
                  <a:cubicBezTo>
                    <a:pt x="0" y="12343"/>
                    <a:pt x="17280" y="15429"/>
                    <a:pt x="8640" y="21600"/>
                  </a:cubicBezTo>
                  <a:cubicBezTo>
                    <a:pt x="12960" y="18514"/>
                    <a:pt x="21600" y="18514"/>
                    <a:pt x="21600" y="15429"/>
                  </a:cubicBezTo>
                  <a:cubicBezTo>
                    <a:pt x="21600" y="12343"/>
                    <a:pt x="17280" y="3086"/>
                    <a:pt x="17280" y="6171"/>
                  </a:cubicBezTo>
                  <a:cubicBezTo>
                    <a:pt x="12960" y="9257"/>
                    <a:pt x="17280" y="3086"/>
                    <a:pt x="17280" y="61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59" name="Freeform 521"/>
            <p:cNvSpPr/>
            <p:nvPr/>
          </p:nvSpPr>
          <p:spPr>
            <a:xfrm>
              <a:off x="4578186" y="8451236"/>
              <a:ext cx="37384" cy="4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2" h="18527" extrusionOk="0">
                  <a:moveTo>
                    <a:pt x="12960" y="17280"/>
                  </a:moveTo>
                  <a:cubicBezTo>
                    <a:pt x="21600" y="8640"/>
                    <a:pt x="8640" y="8640"/>
                    <a:pt x="12960" y="0"/>
                  </a:cubicBezTo>
                  <a:cubicBezTo>
                    <a:pt x="12960" y="0"/>
                    <a:pt x="4320" y="0"/>
                    <a:pt x="0" y="0"/>
                  </a:cubicBezTo>
                  <a:cubicBezTo>
                    <a:pt x="0" y="0"/>
                    <a:pt x="8640" y="4320"/>
                    <a:pt x="8640" y="4320"/>
                  </a:cubicBezTo>
                  <a:cubicBezTo>
                    <a:pt x="8640" y="8640"/>
                    <a:pt x="12960" y="17280"/>
                    <a:pt x="12960" y="17280"/>
                  </a:cubicBezTo>
                  <a:cubicBezTo>
                    <a:pt x="17280" y="12960"/>
                    <a:pt x="8640" y="21600"/>
                    <a:pt x="12960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60" name="Freeform 522"/>
            <p:cNvSpPr/>
            <p:nvPr/>
          </p:nvSpPr>
          <p:spPr>
            <a:xfrm>
              <a:off x="4588279" y="8268840"/>
              <a:ext cx="46959" cy="104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1" h="19736" extrusionOk="0">
                  <a:moveTo>
                    <a:pt x="10800" y="18446"/>
                  </a:moveTo>
                  <a:cubicBezTo>
                    <a:pt x="3600" y="20410"/>
                    <a:pt x="0" y="20410"/>
                    <a:pt x="0" y="16483"/>
                  </a:cubicBezTo>
                  <a:cubicBezTo>
                    <a:pt x="3600" y="12555"/>
                    <a:pt x="3600" y="6665"/>
                    <a:pt x="3600" y="2737"/>
                  </a:cubicBezTo>
                  <a:cubicBezTo>
                    <a:pt x="3600" y="-1190"/>
                    <a:pt x="18000" y="-1190"/>
                    <a:pt x="14400" y="4701"/>
                  </a:cubicBezTo>
                  <a:cubicBezTo>
                    <a:pt x="14400" y="8628"/>
                    <a:pt x="21600" y="14519"/>
                    <a:pt x="10800" y="18446"/>
                  </a:cubicBezTo>
                  <a:cubicBezTo>
                    <a:pt x="7200" y="18446"/>
                    <a:pt x="14400" y="16483"/>
                    <a:pt x="10800" y="1844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61" name="Freeform 523"/>
            <p:cNvSpPr/>
            <p:nvPr/>
          </p:nvSpPr>
          <p:spPr>
            <a:xfrm>
              <a:off x="4793609" y="5308481"/>
              <a:ext cx="28040" cy="2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60" h="14390" extrusionOk="0">
                  <a:moveTo>
                    <a:pt x="9817" y="12272"/>
                  </a:moveTo>
                  <a:cubicBezTo>
                    <a:pt x="5497" y="17672"/>
                    <a:pt x="-3143" y="12272"/>
                    <a:pt x="1177" y="1472"/>
                  </a:cubicBezTo>
                  <a:cubicBezTo>
                    <a:pt x="1177" y="-3928"/>
                    <a:pt x="18457" y="6872"/>
                    <a:pt x="9817" y="12272"/>
                  </a:cubicBezTo>
                  <a:cubicBezTo>
                    <a:pt x="5497" y="17672"/>
                    <a:pt x="18457" y="6872"/>
                    <a:pt x="9817" y="1227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62" name="Freeform 524"/>
            <p:cNvSpPr/>
            <p:nvPr/>
          </p:nvSpPr>
          <p:spPr>
            <a:xfrm>
              <a:off x="5215923" y="5379530"/>
              <a:ext cx="38095" cy="47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88" h="12525" extrusionOk="0">
                  <a:moveTo>
                    <a:pt x="1600" y="9612"/>
                  </a:moveTo>
                  <a:cubicBezTo>
                    <a:pt x="-2000" y="6912"/>
                    <a:pt x="5200" y="6912"/>
                    <a:pt x="5200" y="6912"/>
                  </a:cubicBezTo>
                  <a:cubicBezTo>
                    <a:pt x="8800" y="6912"/>
                    <a:pt x="8800" y="-3888"/>
                    <a:pt x="12400" y="1512"/>
                  </a:cubicBezTo>
                  <a:cubicBezTo>
                    <a:pt x="19600" y="6912"/>
                    <a:pt x="5200" y="17712"/>
                    <a:pt x="1600" y="9612"/>
                  </a:cubicBezTo>
                  <a:cubicBezTo>
                    <a:pt x="-2000" y="6912"/>
                    <a:pt x="1600" y="12312"/>
                    <a:pt x="1600" y="961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63" name="Freeform 525"/>
            <p:cNvSpPr/>
            <p:nvPr/>
          </p:nvSpPr>
          <p:spPr>
            <a:xfrm>
              <a:off x="5758015" y="5933420"/>
              <a:ext cx="121211" cy="12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2" h="19976" extrusionOk="0">
                  <a:moveTo>
                    <a:pt x="17610" y="6231"/>
                  </a:moveTo>
                  <a:cubicBezTo>
                    <a:pt x="17610" y="4570"/>
                    <a:pt x="16067" y="4570"/>
                    <a:pt x="14525" y="4570"/>
                  </a:cubicBezTo>
                  <a:cubicBezTo>
                    <a:pt x="11439" y="2908"/>
                    <a:pt x="11439" y="1247"/>
                    <a:pt x="8353" y="1247"/>
                  </a:cubicBezTo>
                  <a:cubicBezTo>
                    <a:pt x="6810" y="-415"/>
                    <a:pt x="3725" y="-415"/>
                    <a:pt x="2182" y="1247"/>
                  </a:cubicBezTo>
                  <a:cubicBezTo>
                    <a:pt x="2182" y="1247"/>
                    <a:pt x="2182" y="2908"/>
                    <a:pt x="639" y="2908"/>
                  </a:cubicBezTo>
                  <a:cubicBezTo>
                    <a:pt x="-904" y="6231"/>
                    <a:pt x="639" y="4570"/>
                    <a:pt x="2182" y="6231"/>
                  </a:cubicBezTo>
                  <a:cubicBezTo>
                    <a:pt x="2182" y="6231"/>
                    <a:pt x="639" y="11216"/>
                    <a:pt x="639" y="11216"/>
                  </a:cubicBezTo>
                  <a:cubicBezTo>
                    <a:pt x="639" y="14539"/>
                    <a:pt x="639" y="14539"/>
                    <a:pt x="2182" y="16200"/>
                  </a:cubicBezTo>
                  <a:cubicBezTo>
                    <a:pt x="3725" y="17862"/>
                    <a:pt x="3725" y="16200"/>
                    <a:pt x="5267" y="16200"/>
                  </a:cubicBezTo>
                  <a:cubicBezTo>
                    <a:pt x="8353" y="16200"/>
                    <a:pt x="6810" y="19523"/>
                    <a:pt x="9896" y="19523"/>
                  </a:cubicBezTo>
                  <a:cubicBezTo>
                    <a:pt x="12982" y="21185"/>
                    <a:pt x="11439" y="17862"/>
                    <a:pt x="14525" y="16200"/>
                  </a:cubicBezTo>
                  <a:cubicBezTo>
                    <a:pt x="17610" y="12877"/>
                    <a:pt x="20696" y="11216"/>
                    <a:pt x="17610" y="6231"/>
                  </a:cubicBezTo>
                  <a:cubicBezTo>
                    <a:pt x="17610" y="2908"/>
                    <a:pt x="20696" y="12877"/>
                    <a:pt x="17610" y="62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64" name="Freeform 526"/>
            <p:cNvSpPr/>
            <p:nvPr/>
          </p:nvSpPr>
          <p:spPr>
            <a:xfrm>
              <a:off x="4952660" y="4966081"/>
              <a:ext cx="81619" cy="3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1" h="17712" extrusionOk="0">
                  <a:moveTo>
                    <a:pt x="17715" y="10800"/>
                  </a:moveTo>
                  <a:cubicBezTo>
                    <a:pt x="13395" y="5400"/>
                    <a:pt x="11235" y="0"/>
                    <a:pt x="6915" y="0"/>
                  </a:cubicBezTo>
                  <a:cubicBezTo>
                    <a:pt x="4755" y="0"/>
                    <a:pt x="-1725" y="5400"/>
                    <a:pt x="435" y="16200"/>
                  </a:cubicBezTo>
                  <a:cubicBezTo>
                    <a:pt x="2595" y="21600"/>
                    <a:pt x="17715" y="10800"/>
                    <a:pt x="17715" y="10800"/>
                  </a:cubicBezTo>
                  <a:cubicBezTo>
                    <a:pt x="11235" y="5400"/>
                    <a:pt x="19875" y="16200"/>
                    <a:pt x="17715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65" name="Freeform 527"/>
            <p:cNvSpPr/>
            <p:nvPr/>
          </p:nvSpPr>
          <p:spPr>
            <a:xfrm>
              <a:off x="4389797" y="4965647"/>
              <a:ext cx="105409" cy="4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17455" extrusionOk="0">
                  <a:moveTo>
                    <a:pt x="19636" y="13135"/>
                  </a:moveTo>
                  <a:cubicBezTo>
                    <a:pt x="19636" y="175"/>
                    <a:pt x="3927" y="-4145"/>
                    <a:pt x="0" y="4495"/>
                  </a:cubicBezTo>
                  <a:cubicBezTo>
                    <a:pt x="0" y="4495"/>
                    <a:pt x="7855" y="17455"/>
                    <a:pt x="9818" y="17455"/>
                  </a:cubicBezTo>
                  <a:cubicBezTo>
                    <a:pt x="11782" y="17455"/>
                    <a:pt x="21600" y="13135"/>
                    <a:pt x="19636" y="13135"/>
                  </a:cubicBezTo>
                  <a:cubicBezTo>
                    <a:pt x="19636" y="8815"/>
                    <a:pt x="21600" y="17455"/>
                    <a:pt x="19636" y="1313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66" name="Freeform 528"/>
            <p:cNvSpPr/>
            <p:nvPr/>
          </p:nvSpPr>
          <p:spPr>
            <a:xfrm>
              <a:off x="4087034" y="4716888"/>
              <a:ext cx="511338" cy="18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3" extrusionOk="0">
                  <a:moveTo>
                    <a:pt x="21600" y="19200"/>
                  </a:moveTo>
                  <a:cubicBezTo>
                    <a:pt x="21600" y="20400"/>
                    <a:pt x="17446" y="20400"/>
                    <a:pt x="17031" y="20400"/>
                  </a:cubicBezTo>
                  <a:cubicBezTo>
                    <a:pt x="16200" y="20400"/>
                    <a:pt x="15369" y="21600"/>
                    <a:pt x="14538" y="20400"/>
                  </a:cubicBezTo>
                  <a:cubicBezTo>
                    <a:pt x="14123" y="19200"/>
                    <a:pt x="17031" y="18000"/>
                    <a:pt x="15369" y="16800"/>
                  </a:cubicBezTo>
                  <a:cubicBezTo>
                    <a:pt x="14538" y="15600"/>
                    <a:pt x="13708" y="15600"/>
                    <a:pt x="13292" y="13200"/>
                  </a:cubicBezTo>
                  <a:cubicBezTo>
                    <a:pt x="12462" y="10800"/>
                    <a:pt x="12877" y="9600"/>
                    <a:pt x="11631" y="9600"/>
                  </a:cubicBezTo>
                  <a:cubicBezTo>
                    <a:pt x="9969" y="10800"/>
                    <a:pt x="9554" y="7200"/>
                    <a:pt x="8308" y="6000"/>
                  </a:cubicBezTo>
                  <a:cubicBezTo>
                    <a:pt x="7892" y="6000"/>
                    <a:pt x="6231" y="7200"/>
                    <a:pt x="5815" y="6000"/>
                  </a:cubicBezTo>
                  <a:cubicBezTo>
                    <a:pt x="5815" y="4800"/>
                    <a:pt x="6646" y="4800"/>
                    <a:pt x="6646" y="3600"/>
                  </a:cubicBezTo>
                  <a:cubicBezTo>
                    <a:pt x="6646" y="2400"/>
                    <a:pt x="3738" y="3600"/>
                    <a:pt x="3323" y="3600"/>
                  </a:cubicBezTo>
                  <a:cubicBezTo>
                    <a:pt x="3323" y="4800"/>
                    <a:pt x="0" y="8400"/>
                    <a:pt x="0" y="7200"/>
                  </a:cubicBezTo>
                  <a:cubicBezTo>
                    <a:pt x="0" y="4800"/>
                    <a:pt x="1662" y="2400"/>
                    <a:pt x="2492" y="2400"/>
                  </a:cubicBezTo>
                  <a:cubicBezTo>
                    <a:pt x="3738" y="0"/>
                    <a:pt x="4985" y="0"/>
                    <a:pt x="6646" y="0"/>
                  </a:cubicBezTo>
                  <a:cubicBezTo>
                    <a:pt x="7477" y="0"/>
                    <a:pt x="9138" y="0"/>
                    <a:pt x="9969" y="1200"/>
                  </a:cubicBezTo>
                  <a:cubicBezTo>
                    <a:pt x="10800" y="2400"/>
                    <a:pt x="11631" y="4800"/>
                    <a:pt x="12877" y="4800"/>
                  </a:cubicBezTo>
                  <a:cubicBezTo>
                    <a:pt x="12877" y="4800"/>
                    <a:pt x="12877" y="3600"/>
                    <a:pt x="13292" y="4800"/>
                  </a:cubicBezTo>
                  <a:cubicBezTo>
                    <a:pt x="13708" y="6000"/>
                    <a:pt x="13708" y="6000"/>
                    <a:pt x="14123" y="6000"/>
                  </a:cubicBezTo>
                  <a:cubicBezTo>
                    <a:pt x="14538" y="7200"/>
                    <a:pt x="15369" y="8400"/>
                    <a:pt x="15785" y="9600"/>
                  </a:cubicBezTo>
                  <a:cubicBezTo>
                    <a:pt x="16615" y="10800"/>
                    <a:pt x="18277" y="10800"/>
                    <a:pt x="18692" y="13200"/>
                  </a:cubicBezTo>
                  <a:cubicBezTo>
                    <a:pt x="19523" y="15600"/>
                    <a:pt x="21600" y="15600"/>
                    <a:pt x="21600" y="19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67" name="Freeform 529"/>
            <p:cNvSpPr/>
            <p:nvPr/>
          </p:nvSpPr>
          <p:spPr>
            <a:xfrm>
              <a:off x="4397366" y="4602970"/>
              <a:ext cx="21253" cy="3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371" h="21600" extrusionOk="0">
                  <a:moveTo>
                    <a:pt x="6750" y="21600"/>
                  </a:moveTo>
                  <a:cubicBezTo>
                    <a:pt x="-4050" y="21600"/>
                    <a:pt x="1350" y="5400"/>
                    <a:pt x="1350" y="0"/>
                  </a:cubicBezTo>
                  <a:cubicBezTo>
                    <a:pt x="6750" y="0"/>
                    <a:pt x="17550" y="21600"/>
                    <a:pt x="6750" y="21600"/>
                  </a:cubicBezTo>
                  <a:cubicBezTo>
                    <a:pt x="1350" y="21600"/>
                    <a:pt x="17550" y="21600"/>
                    <a:pt x="675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68" name="Freeform 530"/>
            <p:cNvSpPr/>
            <p:nvPr/>
          </p:nvSpPr>
          <p:spPr>
            <a:xfrm>
              <a:off x="4638738" y="4822795"/>
              <a:ext cx="20187" cy="1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900" extrusionOk="0">
                  <a:moveTo>
                    <a:pt x="21600" y="8100"/>
                  </a:moveTo>
                  <a:cubicBezTo>
                    <a:pt x="21600" y="-2700"/>
                    <a:pt x="0" y="-2700"/>
                    <a:pt x="0" y="8100"/>
                  </a:cubicBezTo>
                  <a:cubicBezTo>
                    <a:pt x="0" y="8100"/>
                    <a:pt x="21600" y="18900"/>
                    <a:pt x="21600" y="81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69" name="Freeform 531"/>
            <p:cNvSpPr/>
            <p:nvPr/>
          </p:nvSpPr>
          <p:spPr>
            <a:xfrm>
              <a:off x="5230812" y="3296418"/>
              <a:ext cx="57189" cy="8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768" extrusionOk="0">
                  <a:moveTo>
                    <a:pt x="10800" y="14413"/>
                  </a:moveTo>
                  <a:cubicBezTo>
                    <a:pt x="7200" y="18733"/>
                    <a:pt x="0" y="16573"/>
                    <a:pt x="0" y="12253"/>
                  </a:cubicBezTo>
                  <a:cubicBezTo>
                    <a:pt x="3600" y="10093"/>
                    <a:pt x="10800" y="3613"/>
                    <a:pt x="14400" y="1453"/>
                  </a:cubicBezTo>
                  <a:cubicBezTo>
                    <a:pt x="21600" y="-2867"/>
                    <a:pt x="21600" y="3613"/>
                    <a:pt x="21600" y="5773"/>
                  </a:cubicBezTo>
                  <a:cubicBezTo>
                    <a:pt x="21600" y="10093"/>
                    <a:pt x="10800" y="10093"/>
                    <a:pt x="10800" y="14413"/>
                  </a:cubicBezTo>
                  <a:cubicBezTo>
                    <a:pt x="7200" y="18733"/>
                    <a:pt x="10800" y="14413"/>
                    <a:pt x="10800" y="1441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70" name="Freeform 532"/>
            <p:cNvSpPr/>
            <p:nvPr/>
          </p:nvSpPr>
          <p:spPr>
            <a:xfrm>
              <a:off x="5275193" y="3344607"/>
              <a:ext cx="39784" cy="3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164" h="17067" extrusionOk="0">
                  <a:moveTo>
                    <a:pt x="3916" y="17067"/>
                  </a:moveTo>
                  <a:cubicBezTo>
                    <a:pt x="-5341" y="17067"/>
                    <a:pt x="3916" y="-4533"/>
                    <a:pt x="10088" y="867"/>
                  </a:cubicBezTo>
                  <a:cubicBezTo>
                    <a:pt x="16259" y="867"/>
                    <a:pt x="7002" y="17067"/>
                    <a:pt x="3916" y="17067"/>
                  </a:cubicBezTo>
                  <a:cubicBezTo>
                    <a:pt x="830" y="17067"/>
                    <a:pt x="7002" y="17067"/>
                    <a:pt x="3916" y="170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71" name="Freeform 533"/>
            <p:cNvSpPr/>
            <p:nvPr/>
          </p:nvSpPr>
          <p:spPr>
            <a:xfrm>
              <a:off x="5084835" y="3292921"/>
              <a:ext cx="125791" cy="6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6" h="19886" extrusionOk="0">
                  <a:moveTo>
                    <a:pt x="12596" y="18514"/>
                  </a:moveTo>
                  <a:cubicBezTo>
                    <a:pt x="11156" y="18514"/>
                    <a:pt x="11156" y="18514"/>
                    <a:pt x="11156" y="15429"/>
                  </a:cubicBezTo>
                  <a:cubicBezTo>
                    <a:pt x="11156" y="15429"/>
                    <a:pt x="8276" y="18514"/>
                    <a:pt x="6836" y="15429"/>
                  </a:cubicBezTo>
                  <a:cubicBezTo>
                    <a:pt x="6836" y="12343"/>
                    <a:pt x="-3244" y="3086"/>
                    <a:pt x="1076" y="0"/>
                  </a:cubicBezTo>
                  <a:cubicBezTo>
                    <a:pt x="2516" y="0"/>
                    <a:pt x="3956" y="6171"/>
                    <a:pt x="5396" y="6171"/>
                  </a:cubicBezTo>
                  <a:cubicBezTo>
                    <a:pt x="6836" y="9257"/>
                    <a:pt x="6836" y="6171"/>
                    <a:pt x="8276" y="9257"/>
                  </a:cubicBezTo>
                  <a:cubicBezTo>
                    <a:pt x="9716" y="12343"/>
                    <a:pt x="15476" y="6171"/>
                    <a:pt x="18356" y="9257"/>
                  </a:cubicBezTo>
                  <a:cubicBezTo>
                    <a:pt x="16916" y="9257"/>
                    <a:pt x="14036" y="18514"/>
                    <a:pt x="12596" y="18514"/>
                  </a:cubicBezTo>
                  <a:cubicBezTo>
                    <a:pt x="9716" y="21600"/>
                    <a:pt x="14036" y="18514"/>
                    <a:pt x="12596" y="1851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72" name="Freeform 534"/>
            <p:cNvSpPr/>
            <p:nvPr/>
          </p:nvSpPr>
          <p:spPr>
            <a:xfrm>
              <a:off x="5092888" y="3101335"/>
              <a:ext cx="129355" cy="52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56" h="13743" extrusionOk="0">
                  <a:moveTo>
                    <a:pt x="17550" y="12272"/>
                  </a:moveTo>
                  <a:cubicBezTo>
                    <a:pt x="14850" y="17672"/>
                    <a:pt x="1350" y="6872"/>
                    <a:pt x="0" y="1472"/>
                  </a:cubicBezTo>
                  <a:cubicBezTo>
                    <a:pt x="0" y="-3928"/>
                    <a:pt x="21600" y="6872"/>
                    <a:pt x="17550" y="12272"/>
                  </a:cubicBezTo>
                  <a:cubicBezTo>
                    <a:pt x="16200" y="14972"/>
                    <a:pt x="18900" y="9572"/>
                    <a:pt x="17550" y="1227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73" name="Freeform 535"/>
            <p:cNvSpPr/>
            <p:nvPr/>
          </p:nvSpPr>
          <p:spPr>
            <a:xfrm>
              <a:off x="5338464" y="2979648"/>
              <a:ext cx="316223" cy="315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5" extrusionOk="0">
                  <a:moveTo>
                    <a:pt x="12825" y="697"/>
                  </a:moveTo>
                  <a:cubicBezTo>
                    <a:pt x="13500" y="0"/>
                    <a:pt x="11475" y="0"/>
                    <a:pt x="11475" y="0"/>
                  </a:cubicBezTo>
                  <a:cubicBezTo>
                    <a:pt x="10800" y="0"/>
                    <a:pt x="10125" y="697"/>
                    <a:pt x="9450" y="1394"/>
                  </a:cubicBezTo>
                  <a:cubicBezTo>
                    <a:pt x="8775" y="2090"/>
                    <a:pt x="8100" y="2787"/>
                    <a:pt x="7425" y="3484"/>
                  </a:cubicBezTo>
                  <a:cubicBezTo>
                    <a:pt x="7425" y="4181"/>
                    <a:pt x="6750" y="4877"/>
                    <a:pt x="6075" y="4877"/>
                  </a:cubicBezTo>
                  <a:cubicBezTo>
                    <a:pt x="6075" y="6271"/>
                    <a:pt x="5400" y="7665"/>
                    <a:pt x="4725" y="9058"/>
                  </a:cubicBezTo>
                  <a:cubicBezTo>
                    <a:pt x="4725" y="10452"/>
                    <a:pt x="4050" y="11148"/>
                    <a:pt x="3375" y="11845"/>
                  </a:cubicBezTo>
                  <a:cubicBezTo>
                    <a:pt x="2700" y="12542"/>
                    <a:pt x="1350" y="13239"/>
                    <a:pt x="1350" y="13239"/>
                  </a:cubicBezTo>
                  <a:cubicBezTo>
                    <a:pt x="1350" y="13935"/>
                    <a:pt x="2700" y="13935"/>
                    <a:pt x="2700" y="14632"/>
                  </a:cubicBezTo>
                  <a:cubicBezTo>
                    <a:pt x="2700" y="15329"/>
                    <a:pt x="0" y="16723"/>
                    <a:pt x="0" y="17419"/>
                  </a:cubicBezTo>
                  <a:cubicBezTo>
                    <a:pt x="0" y="18813"/>
                    <a:pt x="2025" y="18116"/>
                    <a:pt x="2700" y="17419"/>
                  </a:cubicBezTo>
                  <a:cubicBezTo>
                    <a:pt x="4050" y="17419"/>
                    <a:pt x="5400" y="18116"/>
                    <a:pt x="6750" y="18116"/>
                  </a:cubicBezTo>
                  <a:cubicBezTo>
                    <a:pt x="8775" y="18813"/>
                    <a:pt x="10800" y="18116"/>
                    <a:pt x="12825" y="18813"/>
                  </a:cubicBezTo>
                  <a:cubicBezTo>
                    <a:pt x="12825" y="18813"/>
                    <a:pt x="14850" y="17419"/>
                    <a:pt x="14850" y="18116"/>
                  </a:cubicBezTo>
                  <a:cubicBezTo>
                    <a:pt x="14850" y="18813"/>
                    <a:pt x="12825" y="20903"/>
                    <a:pt x="12825" y="20903"/>
                  </a:cubicBezTo>
                  <a:cubicBezTo>
                    <a:pt x="13500" y="21600"/>
                    <a:pt x="14850" y="19510"/>
                    <a:pt x="14850" y="19510"/>
                  </a:cubicBezTo>
                  <a:cubicBezTo>
                    <a:pt x="16200" y="18813"/>
                    <a:pt x="17550" y="18813"/>
                    <a:pt x="18225" y="18116"/>
                  </a:cubicBezTo>
                  <a:cubicBezTo>
                    <a:pt x="18225" y="17419"/>
                    <a:pt x="21600" y="13935"/>
                    <a:pt x="21600" y="13935"/>
                  </a:cubicBezTo>
                  <a:cubicBezTo>
                    <a:pt x="20925" y="13239"/>
                    <a:pt x="20250" y="13935"/>
                    <a:pt x="19575" y="13935"/>
                  </a:cubicBezTo>
                  <a:cubicBezTo>
                    <a:pt x="19575" y="13935"/>
                    <a:pt x="17550" y="12542"/>
                    <a:pt x="17550" y="12542"/>
                  </a:cubicBezTo>
                  <a:cubicBezTo>
                    <a:pt x="17550" y="11845"/>
                    <a:pt x="20250" y="11148"/>
                    <a:pt x="19575" y="10452"/>
                  </a:cubicBezTo>
                  <a:cubicBezTo>
                    <a:pt x="19575" y="9755"/>
                    <a:pt x="18225" y="10452"/>
                    <a:pt x="17550" y="10452"/>
                  </a:cubicBezTo>
                  <a:cubicBezTo>
                    <a:pt x="16875" y="10452"/>
                    <a:pt x="16875" y="9058"/>
                    <a:pt x="16200" y="9058"/>
                  </a:cubicBezTo>
                  <a:cubicBezTo>
                    <a:pt x="16200" y="9058"/>
                    <a:pt x="14175" y="11148"/>
                    <a:pt x="14175" y="11148"/>
                  </a:cubicBezTo>
                  <a:cubicBezTo>
                    <a:pt x="13500" y="9755"/>
                    <a:pt x="13500" y="9755"/>
                    <a:pt x="12150" y="9058"/>
                  </a:cubicBezTo>
                  <a:cubicBezTo>
                    <a:pt x="10800" y="8361"/>
                    <a:pt x="12825" y="8361"/>
                    <a:pt x="12825" y="7665"/>
                  </a:cubicBezTo>
                  <a:cubicBezTo>
                    <a:pt x="12825" y="7665"/>
                    <a:pt x="11475" y="6271"/>
                    <a:pt x="10800" y="6271"/>
                  </a:cubicBezTo>
                  <a:cubicBezTo>
                    <a:pt x="10800" y="6968"/>
                    <a:pt x="9450" y="9058"/>
                    <a:pt x="9450" y="8361"/>
                  </a:cubicBezTo>
                  <a:cubicBezTo>
                    <a:pt x="8100" y="7665"/>
                    <a:pt x="10125" y="4877"/>
                    <a:pt x="10800" y="4877"/>
                  </a:cubicBezTo>
                  <a:cubicBezTo>
                    <a:pt x="11475" y="4181"/>
                    <a:pt x="11475" y="3484"/>
                    <a:pt x="12150" y="2787"/>
                  </a:cubicBezTo>
                  <a:cubicBezTo>
                    <a:pt x="12150" y="2090"/>
                    <a:pt x="12150" y="1394"/>
                    <a:pt x="12150" y="1394"/>
                  </a:cubicBezTo>
                  <a:cubicBezTo>
                    <a:pt x="12150" y="1394"/>
                    <a:pt x="12825" y="697"/>
                    <a:pt x="12825" y="697"/>
                  </a:cubicBezTo>
                  <a:cubicBezTo>
                    <a:pt x="13500" y="0"/>
                    <a:pt x="12825" y="697"/>
                    <a:pt x="12825" y="69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74" name="Freeform 536"/>
            <p:cNvSpPr/>
            <p:nvPr/>
          </p:nvSpPr>
          <p:spPr>
            <a:xfrm>
              <a:off x="5602898" y="3216777"/>
              <a:ext cx="71972" cy="9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5" h="20400" extrusionOk="0">
                  <a:moveTo>
                    <a:pt x="13855" y="960"/>
                  </a:moveTo>
                  <a:cubicBezTo>
                    <a:pt x="11155" y="3120"/>
                    <a:pt x="-2345" y="11760"/>
                    <a:pt x="355" y="18240"/>
                  </a:cubicBezTo>
                  <a:cubicBezTo>
                    <a:pt x="355" y="18240"/>
                    <a:pt x="5755" y="11760"/>
                    <a:pt x="8455" y="13920"/>
                  </a:cubicBezTo>
                  <a:cubicBezTo>
                    <a:pt x="8455" y="13920"/>
                    <a:pt x="5755" y="20400"/>
                    <a:pt x="5755" y="20400"/>
                  </a:cubicBezTo>
                  <a:cubicBezTo>
                    <a:pt x="8455" y="20400"/>
                    <a:pt x="13855" y="18240"/>
                    <a:pt x="13855" y="16080"/>
                  </a:cubicBezTo>
                  <a:cubicBezTo>
                    <a:pt x="13855" y="13920"/>
                    <a:pt x="16555" y="11760"/>
                    <a:pt x="19255" y="7440"/>
                  </a:cubicBezTo>
                  <a:cubicBezTo>
                    <a:pt x="19255" y="3120"/>
                    <a:pt x="13855" y="7440"/>
                    <a:pt x="11155" y="7440"/>
                  </a:cubicBezTo>
                  <a:cubicBezTo>
                    <a:pt x="13855" y="7440"/>
                    <a:pt x="13855" y="-1200"/>
                    <a:pt x="13855" y="960"/>
                  </a:cubicBezTo>
                  <a:cubicBezTo>
                    <a:pt x="11155" y="960"/>
                    <a:pt x="16555" y="-1200"/>
                    <a:pt x="13855" y="9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75" name="Freeform 537"/>
            <p:cNvSpPr/>
            <p:nvPr/>
          </p:nvSpPr>
          <p:spPr>
            <a:xfrm>
              <a:off x="5042429" y="2215201"/>
              <a:ext cx="30277" cy="3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60" extrusionOk="0">
                  <a:moveTo>
                    <a:pt x="21600" y="11525"/>
                  </a:moveTo>
                  <a:cubicBezTo>
                    <a:pt x="21600" y="7925"/>
                    <a:pt x="7200" y="-2875"/>
                    <a:pt x="7200" y="725"/>
                  </a:cubicBezTo>
                  <a:cubicBezTo>
                    <a:pt x="7200" y="725"/>
                    <a:pt x="7200" y="725"/>
                    <a:pt x="7200" y="4325"/>
                  </a:cubicBezTo>
                  <a:cubicBezTo>
                    <a:pt x="7200" y="4325"/>
                    <a:pt x="0" y="4325"/>
                    <a:pt x="0" y="4325"/>
                  </a:cubicBezTo>
                  <a:cubicBezTo>
                    <a:pt x="0" y="4325"/>
                    <a:pt x="21600" y="18725"/>
                    <a:pt x="21600" y="11525"/>
                  </a:cubicBezTo>
                  <a:cubicBezTo>
                    <a:pt x="21600" y="7925"/>
                    <a:pt x="21600" y="18725"/>
                    <a:pt x="21600" y="1152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76" name="Freeform 538"/>
            <p:cNvSpPr/>
            <p:nvPr/>
          </p:nvSpPr>
          <p:spPr>
            <a:xfrm>
              <a:off x="4894410" y="2318074"/>
              <a:ext cx="22936" cy="1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2" h="12198" extrusionOk="0">
                  <a:moveTo>
                    <a:pt x="14400" y="2016"/>
                  </a:moveTo>
                  <a:cubicBezTo>
                    <a:pt x="14400" y="-5184"/>
                    <a:pt x="0" y="9216"/>
                    <a:pt x="0" y="9216"/>
                  </a:cubicBezTo>
                  <a:cubicBezTo>
                    <a:pt x="7200" y="16416"/>
                    <a:pt x="21600" y="9216"/>
                    <a:pt x="14400" y="201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77" name="Freeform 539"/>
            <p:cNvSpPr/>
            <p:nvPr/>
          </p:nvSpPr>
          <p:spPr>
            <a:xfrm>
              <a:off x="4223539" y="2870025"/>
              <a:ext cx="58611" cy="2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6" h="15132" extrusionOk="0">
                  <a:moveTo>
                    <a:pt x="18816" y="14030"/>
                  </a:moveTo>
                  <a:cubicBezTo>
                    <a:pt x="18816" y="-2170"/>
                    <a:pt x="6473" y="-2170"/>
                    <a:pt x="302" y="3230"/>
                  </a:cubicBezTo>
                  <a:cubicBezTo>
                    <a:pt x="-2784" y="3230"/>
                    <a:pt x="18816" y="19430"/>
                    <a:pt x="18816" y="14030"/>
                  </a:cubicBezTo>
                  <a:cubicBezTo>
                    <a:pt x="18816" y="-2170"/>
                    <a:pt x="18816" y="19430"/>
                    <a:pt x="18816" y="1403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78" name="Freeform 540"/>
            <p:cNvSpPr/>
            <p:nvPr/>
          </p:nvSpPr>
          <p:spPr>
            <a:xfrm>
              <a:off x="4322515" y="2626996"/>
              <a:ext cx="51370" cy="4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25" h="14314" extrusionOk="0">
                  <a:moveTo>
                    <a:pt x="10800" y="13275"/>
                  </a:moveTo>
                  <a:cubicBezTo>
                    <a:pt x="7200" y="9675"/>
                    <a:pt x="3600" y="9675"/>
                    <a:pt x="0" y="6075"/>
                  </a:cubicBezTo>
                  <a:cubicBezTo>
                    <a:pt x="3600" y="6075"/>
                    <a:pt x="10800" y="-4725"/>
                    <a:pt x="14400" y="2475"/>
                  </a:cubicBezTo>
                  <a:cubicBezTo>
                    <a:pt x="21600" y="6075"/>
                    <a:pt x="18000" y="16875"/>
                    <a:pt x="10800" y="13275"/>
                  </a:cubicBezTo>
                  <a:cubicBezTo>
                    <a:pt x="7200" y="9675"/>
                    <a:pt x="14400" y="16875"/>
                    <a:pt x="10800" y="1327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79" name="Freeform 541"/>
            <p:cNvSpPr/>
            <p:nvPr/>
          </p:nvSpPr>
          <p:spPr>
            <a:xfrm>
              <a:off x="4304235" y="2174058"/>
              <a:ext cx="39375" cy="55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46" h="16034" extrusionOk="0">
                  <a:moveTo>
                    <a:pt x="6521" y="15731"/>
                  </a:moveTo>
                  <a:cubicBezTo>
                    <a:pt x="-4279" y="18817"/>
                    <a:pt x="-679" y="-2783"/>
                    <a:pt x="10121" y="303"/>
                  </a:cubicBezTo>
                  <a:cubicBezTo>
                    <a:pt x="17321" y="303"/>
                    <a:pt x="13721" y="15731"/>
                    <a:pt x="6521" y="15731"/>
                  </a:cubicBezTo>
                  <a:cubicBezTo>
                    <a:pt x="2921" y="15731"/>
                    <a:pt x="17321" y="15731"/>
                    <a:pt x="6521" y="157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80" name="Freeform 542"/>
            <p:cNvSpPr/>
            <p:nvPr/>
          </p:nvSpPr>
          <p:spPr>
            <a:xfrm>
              <a:off x="4131239" y="2121708"/>
              <a:ext cx="84496" cy="6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01" h="21600" extrusionOk="0">
                  <a:moveTo>
                    <a:pt x="5879" y="21600"/>
                  </a:moveTo>
                  <a:cubicBezTo>
                    <a:pt x="2279" y="21600"/>
                    <a:pt x="-1321" y="18000"/>
                    <a:pt x="479" y="10800"/>
                  </a:cubicBezTo>
                  <a:cubicBezTo>
                    <a:pt x="2279" y="3600"/>
                    <a:pt x="7679" y="3600"/>
                    <a:pt x="13079" y="0"/>
                  </a:cubicBezTo>
                  <a:cubicBezTo>
                    <a:pt x="20279" y="0"/>
                    <a:pt x="9479" y="21600"/>
                    <a:pt x="5879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81" name="Freeform 543"/>
            <p:cNvSpPr/>
            <p:nvPr/>
          </p:nvSpPr>
          <p:spPr>
            <a:xfrm>
              <a:off x="4391273" y="2082548"/>
              <a:ext cx="48986" cy="2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26" h="21600" extrusionOk="0">
                  <a:moveTo>
                    <a:pt x="9555" y="21600"/>
                  </a:moveTo>
                  <a:cubicBezTo>
                    <a:pt x="6469" y="21600"/>
                    <a:pt x="-5874" y="0"/>
                    <a:pt x="3383" y="0"/>
                  </a:cubicBezTo>
                  <a:cubicBezTo>
                    <a:pt x="6469" y="0"/>
                    <a:pt x="12640" y="0"/>
                    <a:pt x="15726" y="7200"/>
                  </a:cubicBezTo>
                  <a:cubicBezTo>
                    <a:pt x="15726" y="7200"/>
                    <a:pt x="12640" y="21600"/>
                    <a:pt x="9555" y="21600"/>
                  </a:cubicBezTo>
                  <a:cubicBezTo>
                    <a:pt x="6469" y="21600"/>
                    <a:pt x="15726" y="21600"/>
                    <a:pt x="9555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82" name="Freeform 544"/>
            <p:cNvSpPr/>
            <p:nvPr/>
          </p:nvSpPr>
          <p:spPr>
            <a:xfrm>
              <a:off x="3970080" y="1880302"/>
              <a:ext cx="322161" cy="232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0168" extrusionOk="0">
                  <a:moveTo>
                    <a:pt x="18779" y="18225"/>
                  </a:moveTo>
                  <a:cubicBezTo>
                    <a:pt x="18144" y="17325"/>
                    <a:pt x="16238" y="16425"/>
                    <a:pt x="14967" y="15525"/>
                  </a:cubicBezTo>
                  <a:cubicBezTo>
                    <a:pt x="14332" y="15525"/>
                    <a:pt x="14967" y="14625"/>
                    <a:pt x="14332" y="13725"/>
                  </a:cubicBezTo>
                  <a:cubicBezTo>
                    <a:pt x="14332" y="13725"/>
                    <a:pt x="13061" y="14625"/>
                    <a:pt x="13061" y="14625"/>
                  </a:cubicBezTo>
                  <a:cubicBezTo>
                    <a:pt x="11791" y="14625"/>
                    <a:pt x="11791" y="12825"/>
                    <a:pt x="10520" y="13725"/>
                  </a:cubicBezTo>
                  <a:cubicBezTo>
                    <a:pt x="10520" y="14625"/>
                    <a:pt x="9885" y="15525"/>
                    <a:pt x="9250" y="16425"/>
                  </a:cubicBezTo>
                  <a:cubicBezTo>
                    <a:pt x="7979" y="17325"/>
                    <a:pt x="7344" y="19125"/>
                    <a:pt x="6073" y="20025"/>
                  </a:cubicBezTo>
                  <a:cubicBezTo>
                    <a:pt x="4167" y="20925"/>
                    <a:pt x="5438" y="17325"/>
                    <a:pt x="4167" y="16425"/>
                  </a:cubicBezTo>
                  <a:cubicBezTo>
                    <a:pt x="4167" y="15525"/>
                    <a:pt x="991" y="16425"/>
                    <a:pt x="356" y="16425"/>
                  </a:cubicBezTo>
                  <a:cubicBezTo>
                    <a:pt x="-915" y="16425"/>
                    <a:pt x="1626" y="13725"/>
                    <a:pt x="1626" y="13725"/>
                  </a:cubicBezTo>
                  <a:cubicBezTo>
                    <a:pt x="2897" y="11925"/>
                    <a:pt x="2261" y="10125"/>
                    <a:pt x="2261" y="8325"/>
                  </a:cubicBezTo>
                  <a:cubicBezTo>
                    <a:pt x="2261" y="6525"/>
                    <a:pt x="2261" y="3825"/>
                    <a:pt x="2897" y="2025"/>
                  </a:cubicBezTo>
                  <a:cubicBezTo>
                    <a:pt x="3532" y="-675"/>
                    <a:pt x="5438" y="-675"/>
                    <a:pt x="6073" y="2025"/>
                  </a:cubicBezTo>
                  <a:cubicBezTo>
                    <a:pt x="6073" y="2925"/>
                    <a:pt x="6073" y="4725"/>
                    <a:pt x="6709" y="3825"/>
                  </a:cubicBezTo>
                  <a:cubicBezTo>
                    <a:pt x="7344" y="3825"/>
                    <a:pt x="7344" y="2925"/>
                    <a:pt x="7979" y="2925"/>
                  </a:cubicBezTo>
                  <a:cubicBezTo>
                    <a:pt x="8614" y="3825"/>
                    <a:pt x="9250" y="4725"/>
                    <a:pt x="9885" y="4725"/>
                  </a:cubicBezTo>
                  <a:cubicBezTo>
                    <a:pt x="10520" y="5625"/>
                    <a:pt x="11156" y="5625"/>
                    <a:pt x="11791" y="5625"/>
                  </a:cubicBezTo>
                  <a:cubicBezTo>
                    <a:pt x="12426" y="6525"/>
                    <a:pt x="13697" y="7425"/>
                    <a:pt x="14967" y="8325"/>
                  </a:cubicBezTo>
                  <a:cubicBezTo>
                    <a:pt x="16873" y="9225"/>
                    <a:pt x="16873" y="10125"/>
                    <a:pt x="16873" y="12825"/>
                  </a:cubicBezTo>
                  <a:cubicBezTo>
                    <a:pt x="16873" y="13725"/>
                    <a:pt x="18144" y="13725"/>
                    <a:pt x="18144" y="12825"/>
                  </a:cubicBezTo>
                  <a:cubicBezTo>
                    <a:pt x="19414" y="12825"/>
                    <a:pt x="19414" y="13725"/>
                    <a:pt x="20050" y="14625"/>
                  </a:cubicBezTo>
                  <a:cubicBezTo>
                    <a:pt x="20685" y="14625"/>
                    <a:pt x="20685" y="14625"/>
                    <a:pt x="20685" y="15525"/>
                  </a:cubicBezTo>
                  <a:cubicBezTo>
                    <a:pt x="20050" y="16425"/>
                    <a:pt x="20050" y="18225"/>
                    <a:pt x="18779" y="18225"/>
                  </a:cubicBezTo>
                  <a:cubicBezTo>
                    <a:pt x="18144" y="17325"/>
                    <a:pt x="20050" y="18225"/>
                    <a:pt x="18779" y="1822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83" name="Freeform 545"/>
            <p:cNvSpPr/>
            <p:nvPr/>
          </p:nvSpPr>
          <p:spPr>
            <a:xfrm>
              <a:off x="4094736" y="1851152"/>
              <a:ext cx="44853" cy="4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99" h="17851" extrusionOk="0">
                  <a:moveTo>
                    <a:pt x="12956" y="17280"/>
                  </a:moveTo>
                  <a:cubicBezTo>
                    <a:pt x="6784" y="21600"/>
                    <a:pt x="-2473" y="0"/>
                    <a:pt x="613" y="0"/>
                  </a:cubicBezTo>
                  <a:cubicBezTo>
                    <a:pt x="3698" y="4320"/>
                    <a:pt x="19127" y="12960"/>
                    <a:pt x="12956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84" name="Freeform 546"/>
            <p:cNvSpPr/>
            <p:nvPr/>
          </p:nvSpPr>
          <p:spPr>
            <a:xfrm>
              <a:off x="4066847" y="1870364"/>
              <a:ext cx="29617" cy="3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87" h="14699" extrusionOk="0">
                  <a:moveTo>
                    <a:pt x="16200" y="13829"/>
                  </a:moveTo>
                  <a:cubicBezTo>
                    <a:pt x="5400" y="18149"/>
                    <a:pt x="0" y="5189"/>
                    <a:pt x="0" y="869"/>
                  </a:cubicBezTo>
                  <a:cubicBezTo>
                    <a:pt x="5400" y="-3451"/>
                    <a:pt x="21600" y="9509"/>
                    <a:pt x="16200" y="138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85" name="Freeform 547"/>
            <p:cNvSpPr/>
            <p:nvPr/>
          </p:nvSpPr>
          <p:spPr>
            <a:xfrm>
              <a:off x="3981623" y="1670170"/>
              <a:ext cx="24671" cy="5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0" h="16899" extrusionOk="0">
                  <a:moveTo>
                    <a:pt x="17600" y="15408"/>
                  </a:moveTo>
                  <a:cubicBezTo>
                    <a:pt x="17600" y="11808"/>
                    <a:pt x="17600" y="8208"/>
                    <a:pt x="17600" y="4608"/>
                  </a:cubicBezTo>
                  <a:cubicBezTo>
                    <a:pt x="17600" y="4608"/>
                    <a:pt x="3200" y="-2592"/>
                    <a:pt x="3200" y="1008"/>
                  </a:cubicBezTo>
                  <a:cubicBezTo>
                    <a:pt x="3200" y="4608"/>
                    <a:pt x="-4000" y="11808"/>
                    <a:pt x="3200" y="11808"/>
                  </a:cubicBezTo>
                  <a:cubicBezTo>
                    <a:pt x="3200" y="15408"/>
                    <a:pt x="10400" y="19008"/>
                    <a:pt x="17600" y="15408"/>
                  </a:cubicBezTo>
                  <a:cubicBezTo>
                    <a:pt x="17600" y="11808"/>
                    <a:pt x="10400" y="19008"/>
                    <a:pt x="17600" y="1540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86" name="Freeform 548"/>
            <p:cNvSpPr/>
            <p:nvPr/>
          </p:nvSpPr>
          <p:spPr>
            <a:xfrm>
              <a:off x="3827998" y="1131925"/>
              <a:ext cx="1412465" cy="108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40" extrusionOk="0">
                  <a:moveTo>
                    <a:pt x="11550" y="16797"/>
                  </a:moveTo>
                  <a:cubicBezTo>
                    <a:pt x="11400" y="17414"/>
                    <a:pt x="11100" y="16797"/>
                    <a:pt x="10650" y="17003"/>
                  </a:cubicBezTo>
                  <a:cubicBezTo>
                    <a:pt x="10500" y="17003"/>
                    <a:pt x="10350" y="17209"/>
                    <a:pt x="10200" y="17414"/>
                  </a:cubicBezTo>
                  <a:cubicBezTo>
                    <a:pt x="9900" y="17620"/>
                    <a:pt x="9750" y="17414"/>
                    <a:pt x="9450" y="17414"/>
                  </a:cubicBezTo>
                  <a:cubicBezTo>
                    <a:pt x="9000" y="17209"/>
                    <a:pt x="8400" y="16797"/>
                    <a:pt x="9000" y="16180"/>
                  </a:cubicBezTo>
                  <a:cubicBezTo>
                    <a:pt x="9300" y="15769"/>
                    <a:pt x="9300" y="15357"/>
                    <a:pt x="9750" y="15357"/>
                  </a:cubicBezTo>
                  <a:cubicBezTo>
                    <a:pt x="10200" y="15563"/>
                    <a:pt x="10650" y="15769"/>
                    <a:pt x="11250" y="15563"/>
                  </a:cubicBezTo>
                  <a:cubicBezTo>
                    <a:pt x="11550" y="15563"/>
                    <a:pt x="11850" y="15357"/>
                    <a:pt x="12150" y="15357"/>
                  </a:cubicBezTo>
                  <a:cubicBezTo>
                    <a:pt x="12300" y="15357"/>
                    <a:pt x="12150" y="15152"/>
                    <a:pt x="12150" y="14946"/>
                  </a:cubicBezTo>
                  <a:cubicBezTo>
                    <a:pt x="11700" y="14534"/>
                    <a:pt x="11550" y="14329"/>
                    <a:pt x="12000" y="13917"/>
                  </a:cubicBezTo>
                  <a:cubicBezTo>
                    <a:pt x="12300" y="13300"/>
                    <a:pt x="12600" y="13300"/>
                    <a:pt x="13050" y="13300"/>
                  </a:cubicBezTo>
                  <a:cubicBezTo>
                    <a:pt x="13200" y="13300"/>
                    <a:pt x="13500" y="13300"/>
                    <a:pt x="13650" y="13506"/>
                  </a:cubicBezTo>
                  <a:cubicBezTo>
                    <a:pt x="13950" y="13712"/>
                    <a:pt x="13950" y="13917"/>
                    <a:pt x="13950" y="14329"/>
                  </a:cubicBezTo>
                  <a:cubicBezTo>
                    <a:pt x="14100" y="14740"/>
                    <a:pt x="14250" y="14123"/>
                    <a:pt x="14400" y="14123"/>
                  </a:cubicBezTo>
                  <a:cubicBezTo>
                    <a:pt x="14400" y="13917"/>
                    <a:pt x="14850" y="14123"/>
                    <a:pt x="14850" y="14123"/>
                  </a:cubicBezTo>
                  <a:cubicBezTo>
                    <a:pt x="15000" y="14123"/>
                    <a:pt x="15450" y="14123"/>
                    <a:pt x="15450" y="13712"/>
                  </a:cubicBezTo>
                  <a:cubicBezTo>
                    <a:pt x="15450" y="13506"/>
                    <a:pt x="15000" y="13300"/>
                    <a:pt x="14850" y="13300"/>
                  </a:cubicBezTo>
                  <a:cubicBezTo>
                    <a:pt x="14550" y="13094"/>
                    <a:pt x="14400" y="12889"/>
                    <a:pt x="14250" y="12683"/>
                  </a:cubicBezTo>
                  <a:cubicBezTo>
                    <a:pt x="14100" y="12683"/>
                    <a:pt x="13950" y="13094"/>
                    <a:pt x="13950" y="13300"/>
                  </a:cubicBezTo>
                  <a:cubicBezTo>
                    <a:pt x="13800" y="13506"/>
                    <a:pt x="13200" y="13300"/>
                    <a:pt x="13050" y="13300"/>
                  </a:cubicBezTo>
                  <a:cubicBezTo>
                    <a:pt x="12150" y="13094"/>
                    <a:pt x="13350" y="12683"/>
                    <a:pt x="13200" y="12272"/>
                  </a:cubicBezTo>
                  <a:cubicBezTo>
                    <a:pt x="13050" y="11654"/>
                    <a:pt x="12900" y="10832"/>
                    <a:pt x="12600" y="10420"/>
                  </a:cubicBezTo>
                  <a:cubicBezTo>
                    <a:pt x="12450" y="10420"/>
                    <a:pt x="12150" y="10626"/>
                    <a:pt x="12150" y="10420"/>
                  </a:cubicBezTo>
                  <a:cubicBezTo>
                    <a:pt x="12150" y="10214"/>
                    <a:pt x="12150" y="9803"/>
                    <a:pt x="12000" y="9597"/>
                  </a:cubicBezTo>
                  <a:cubicBezTo>
                    <a:pt x="11850" y="9392"/>
                    <a:pt x="11700" y="10626"/>
                    <a:pt x="11850" y="10626"/>
                  </a:cubicBezTo>
                  <a:cubicBezTo>
                    <a:pt x="11700" y="10626"/>
                    <a:pt x="11250" y="9186"/>
                    <a:pt x="11250" y="9186"/>
                  </a:cubicBezTo>
                  <a:cubicBezTo>
                    <a:pt x="10950" y="9186"/>
                    <a:pt x="10800" y="9392"/>
                    <a:pt x="10650" y="9597"/>
                  </a:cubicBezTo>
                  <a:cubicBezTo>
                    <a:pt x="10500" y="9597"/>
                    <a:pt x="10050" y="10009"/>
                    <a:pt x="10050" y="9803"/>
                  </a:cubicBezTo>
                  <a:cubicBezTo>
                    <a:pt x="10050" y="9186"/>
                    <a:pt x="9900" y="9186"/>
                    <a:pt x="10350" y="9186"/>
                  </a:cubicBezTo>
                  <a:cubicBezTo>
                    <a:pt x="10500" y="9186"/>
                    <a:pt x="10650" y="8980"/>
                    <a:pt x="10650" y="8774"/>
                  </a:cubicBezTo>
                  <a:cubicBezTo>
                    <a:pt x="10800" y="8569"/>
                    <a:pt x="10350" y="8569"/>
                    <a:pt x="10350" y="8569"/>
                  </a:cubicBezTo>
                  <a:cubicBezTo>
                    <a:pt x="10200" y="8363"/>
                    <a:pt x="9600" y="7952"/>
                    <a:pt x="9600" y="7952"/>
                  </a:cubicBezTo>
                  <a:cubicBezTo>
                    <a:pt x="9600" y="7334"/>
                    <a:pt x="9450" y="7746"/>
                    <a:pt x="9300" y="7746"/>
                  </a:cubicBezTo>
                  <a:cubicBezTo>
                    <a:pt x="9150" y="7746"/>
                    <a:pt x="9300" y="6717"/>
                    <a:pt x="9000" y="6923"/>
                  </a:cubicBezTo>
                  <a:cubicBezTo>
                    <a:pt x="8850" y="6923"/>
                    <a:pt x="8850" y="7129"/>
                    <a:pt x="8550" y="6717"/>
                  </a:cubicBezTo>
                  <a:cubicBezTo>
                    <a:pt x="8400" y="6717"/>
                    <a:pt x="8250" y="6306"/>
                    <a:pt x="8100" y="6306"/>
                  </a:cubicBezTo>
                  <a:cubicBezTo>
                    <a:pt x="8100" y="6306"/>
                    <a:pt x="8250" y="6512"/>
                    <a:pt x="8250" y="6512"/>
                  </a:cubicBezTo>
                  <a:cubicBezTo>
                    <a:pt x="8250" y="6512"/>
                    <a:pt x="7800" y="6512"/>
                    <a:pt x="7800" y="6717"/>
                  </a:cubicBezTo>
                  <a:cubicBezTo>
                    <a:pt x="7950" y="6923"/>
                    <a:pt x="8250" y="6717"/>
                    <a:pt x="8400" y="7129"/>
                  </a:cubicBezTo>
                  <a:cubicBezTo>
                    <a:pt x="8400" y="7540"/>
                    <a:pt x="8100" y="7540"/>
                    <a:pt x="7950" y="7540"/>
                  </a:cubicBezTo>
                  <a:cubicBezTo>
                    <a:pt x="7650" y="7746"/>
                    <a:pt x="6900" y="6923"/>
                    <a:pt x="6600" y="7334"/>
                  </a:cubicBezTo>
                  <a:cubicBezTo>
                    <a:pt x="6450" y="7334"/>
                    <a:pt x="6750" y="7540"/>
                    <a:pt x="6900" y="7746"/>
                  </a:cubicBezTo>
                  <a:cubicBezTo>
                    <a:pt x="6900" y="7952"/>
                    <a:pt x="7050" y="7746"/>
                    <a:pt x="7200" y="7746"/>
                  </a:cubicBezTo>
                  <a:cubicBezTo>
                    <a:pt x="7350" y="7746"/>
                    <a:pt x="7800" y="7540"/>
                    <a:pt x="7800" y="7746"/>
                  </a:cubicBezTo>
                  <a:cubicBezTo>
                    <a:pt x="7800" y="7952"/>
                    <a:pt x="7650" y="8157"/>
                    <a:pt x="7500" y="8363"/>
                  </a:cubicBezTo>
                  <a:cubicBezTo>
                    <a:pt x="7500" y="8363"/>
                    <a:pt x="5850" y="6923"/>
                    <a:pt x="5550" y="7129"/>
                  </a:cubicBezTo>
                  <a:cubicBezTo>
                    <a:pt x="5700" y="7129"/>
                    <a:pt x="5850" y="7334"/>
                    <a:pt x="6000" y="7334"/>
                  </a:cubicBezTo>
                  <a:cubicBezTo>
                    <a:pt x="6300" y="7746"/>
                    <a:pt x="5550" y="7540"/>
                    <a:pt x="5550" y="7540"/>
                  </a:cubicBezTo>
                  <a:cubicBezTo>
                    <a:pt x="5100" y="7129"/>
                    <a:pt x="4500" y="7540"/>
                    <a:pt x="4050" y="7334"/>
                  </a:cubicBezTo>
                  <a:cubicBezTo>
                    <a:pt x="3450" y="7129"/>
                    <a:pt x="3000" y="7334"/>
                    <a:pt x="2550" y="6717"/>
                  </a:cubicBezTo>
                  <a:cubicBezTo>
                    <a:pt x="2100" y="6306"/>
                    <a:pt x="1800" y="6923"/>
                    <a:pt x="1350" y="6717"/>
                  </a:cubicBezTo>
                  <a:cubicBezTo>
                    <a:pt x="1200" y="6512"/>
                    <a:pt x="900" y="6512"/>
                    <a:pt x="750" y="6306"/>
                  </a:cubicBezTo>
                  <a:cubicBezTo>
                    <a:pt x="750" y="6100"/>
                    <a:pt x="300" y="5483"/>
                    <a:pt x="600" y="5483"/>
                  </a:cubicBezTo>
                  <a:cubicBezTo>
                    <a:pt x="1050" y="5483"/>
                    <a:pt x="1650" y="6100"/>
                    <a:pt x="2100" y="5689"/>
                  </a:cubicBezTo>
                  <a:cubicBezTo>
                    <a:pt x="2250" y="5483"/>
                    <a:pt x="1950" y="5277"/>
                    <a:pt x="1950" y="5277"/>
                  </a:cubicBezTo>
                  <a:cubicBezTo>
                    <a:pt x="1650" y="5072"/>
                    <a:pt x="1350" y="5072"/>
                    <a:pt x="1200" y="5072"/>
                  </a:cubicBezTo>
                  <a:cubicBezTo>
                    <a:pt x="750" y="5072"/>
                    <a:pt x="0" y="5072"/>
                    <a:pt x="0" y="4454"/>
                  </a:cubicBezTo>
                  <a:cubicBezTo>
                    <a:pt x="0" y="3632"/>
                    <a:pt x="0" y="3014"/>
                    <a:pt x="300" y="2192"/>
                  </a:cubicBezTo>
                  <a:cubicBezTo>
                    <a:pt x="450" y="1574"/>
                    <a:pt x="900" y="1163"/>
                    <a:pt x="1350" y="752"/>
                  </a:cubicBezTo>
                  <a:cubicBezTo>
                    <a:pt x="1650" y="340"/>
                    <a:pt x="1950" y="340"/>
                    <a:pt x="2400" y="134"/>
                  </a:cubicBezTo>
                  <a:cubicBezTo>
                    <a:pt x="2700" y="134"/>
                    <a:pt x="3600" y="-277"/>
                    <a:pt x="3750" y="340"/>
                  </a:cubicBezTo>
                  <a:cubicBezTo>
                    <a:pt x="3750" y="134"/>
                    <a:pt x="3000" y="1163"/>
                    <a:pt x="2850" y="1163"/>
                  </a:cubicBezTo>
                  <a:cubicBezTo>
                    <a:pt x="2550" y="1574"/>
                    <a:pt x="2250" y="1986"/>
                    <a:pt x="2550" y="2397"/>
                  </a:cubicBezTo>
                  <a:cubicBezTo>
                    <a:pt x="2850" y="2809"/>
                    <a:pt x="2550" y="3014"/>
                    <a:pt x="2700" y="3426"/>
                  </a:cubicBezTo>
                  <a:cubicBezTo>
                    <a:pt x="2700" y="3837"/>
                    <a:pt x="3000" y="4043"/>
                    <a:pt x="3150" y="4249"/>
                  </a:cubicBezTo>
                  <a:cubicBezTo>
                    <a:pt x="3300" y="4454"/>
                    <a:pt x="3600" y="4660"/>
                    <a:pt x="3750" y="4866"/>
                  </a:cubicBezTo>
                  <a:cubicBezTo>
                    <a:pt x="3900" y="5072"/>
                    <a:pt x="3300" y="5072"/>
                    <a:pt x="3300" y="5277"/>
                  </a:cubicBezTo>
                  <a:cubicBezTo>
                    <a:pt x="3300" y="5072"/>
                    <a:pt x="3900" y="5689"/>
                    <a:pt x="3900" y="5689"/>
                  </a:cubicBezTo>
                  <a:cubicBezTo>
                    <a:pt x="4050" y="5483"/>
                    <a:pt x="3900" y="5072"/>
                    <a:pt x="3900" y="4866"/>
                  </a:cubicBezTo>
                  <a:cubicBezTo>
                    <a:pt x="3900" y="4866"/>
                    <a:pt x="4200" y="4660"/>
                    <a:pt x="4050" y="4454"/>
                  </a:cubicBezTo>
                  <a:cubicBezTo>
                    <a:pt x="3900" y="4249"/>
                    <a:pt x="3300" y="4043"/>
                    <a:pt x="3150" y="3837"/>
                  </a:cubicBezTo>
                  <a:cubicBezTo>
                    <a:pt x="3000" y="3837"/>
                    <a:pt x="2850" y="3632"/>
                    <a:pt x="3000" y="3632"/>
                  </a:cubicBezTo>
                  <a:cubicBezTo>
                    <a:pt x="3300" y="3632"/>
                    <a:pt x="3300" y="3426"/>
                    <a:pt x="3450" y="3220"/>
                  </a:cubicBezTo>
                  <a:cubicBezTo>
                    <a:pt x="3750" y="3014"/>
                    <a:pt x="4200" y="3426"/>
                    <a:pt x="4350" y="3632"/>
                  </a:cubicBezTo>
                  <a:cubicBezTo>
                    <a:pt x="4200" y="3426"/>
                    <a:pt x="4050" y="3220"/>
                    <a:pt x="4050" y="3014"/>
                  </a:cubicBezTo>
                  <a:cubicBezTo>
                    <a:pt x="4050" y="2603"/>
                    <a:pt x="3300" y="2809"/>
                    <a:pt x="3300" y="2397"/>
                  </a:cubicBezTo>
                  <a:cubicBezTo>
                    <a:pt x="3000" y="1163"/>
                    <a:pt x="4350" y="2192"/>
                    <a:pt x="4350" y="2192"/>
                  </a:cubicBezTo>
                  <a:cubicBezTo>
                    <a:pt x="4350" y="1986"/>
                    <a:pt x="3450" y="1574"/>
                    <a:pt x="3450" y="1574"/>
                  </a:cubicBezTo>
                  <a:cubicBezTo>
                    <a:pt x="3450" y="1369"/>
                    <a:pt x="4200" y="1574"/>
                    <a:pt x="4200" y="1574"/>
                  </a:cubicBezTo>
                  <a:cubicBezTo>
                    <a:pt x="4200" y="1369"/>
                    <a:pt x="3750" y="1163"/>
                    <a:pt x="3750" y="1163"/>
                  </a:cubicBezTo>
                  <a:cubicBezTo>
                    <a:pt x="3600" y="957"/>
                    <a:pt x="3750" y="957"/>
                    <a:pt x="3900" y="957"/>
                  </a:cubicBezTo>
                  <a:cubicBezTo>
                    <a:pt x="4050" y="1163"/>
                    <a:pt x="4050" y="957"/>
                    <a:pt x="4200" y="957"/>
                  </a:cubicBezTo>
                  <a:cubicBezTo>
                    <a:pt x="4500" y="752"/>
                    <a:pt x="4500" y="957"/>
                    <a:pt x="4800" y="957"/>
                  </a:cubicBezTo>
                  <a:cubicBezTo>
                    <a:pt x="4350" y="752"/>
                    <a:pt x="4950" y="340"/>
                    <a:pt x="5100" y="340"/>
                  </a:cubicBezTo>
                  <a:cubicBezTo>
                    <a:pt x="5400" y="134"/>
                    <a:pt x="6300" y="134"/>
                    <a:pt x="6450" y="546"/>
                  </a:cubicBezTo>
                  <a:cubicBezTo>
                    <a:pt x="6600" y="752"/>
                    <a:pt x="6600" y="957"/>
                    <a:pt x="6600" y="1163"/>
                  </a:cubicBezTo>
                  <a:cubicBezTo>
                    <a:pt x="6750" y="1369"/>
                    <a:pt x="6900" y="1574"/>
                    <a:pt x="7050" y="1780"/>
                  </a:cubicBezTo>
                  <a:cubicBezTo>
                    <a:pt x="7200" y="2192"/>
                    <a:pt x="6450" y="3014"/>
                    <a:pt x="6450" y="3014"/>
                  </a:cubicBezTo>
                  <a:cubicBezTo>
                    <a:pt x="6600" y="3220"/>
                    <a:pt x="6900" y="2603"/>
                    <a:pt x="7050" y="2603"/>
                  </a:cubicBezTo>
                  <a:cubicBezTo>
                    <a:pt x="7050" y="2603"/>
                    <a:pt x="6750" y="3837"/>
                    <a:pt x="6900" y="3632"/>
                  </a:cubicBezTo>
                  <a:cubicBezTo>
                    <a:pt x="7050" y="3632"/>
                    <a:pt x="7050" y="3220"/>
                    <a:pt x="7200" y="3220"/>
                  </a:cubicBezTo>
                  <a:cubicBezTo>
                    <a:pt x="7500" y="3220"/>
                    <a:pt x="7500" y="3426"/>
                    <a:pt x="7800" y="3014"/>
                  </a:cubicBezTo>
                  <a:cubicBezTo>
                    <a:pt x="7950" y="2809"/>
                    <a:pt x="7950" y="3014"/>
                    <a:pt x="8100" y="3220"/>
                  </a:cubicBezTo>
                  <a:cubicBezTo>
                    <a:pt x="8250" y="3426"/>
                    <a:pt x="8100" y="3426"/>
                    <a:pt x="8100" y="3632"/>
                  </a:cubicBezTo>
                  <a:cubicBezTo>
                    <a:pt x="8100" y="3837"/>
                    <a:pt x="8850" y="4043"/>
                    <a:pt x="9000" y="4043"/>
                  </a:cubicBezTo>
                  <a:cubicBezTo>
                    <a:pt x="9000" y="4043"/>
                    <a:pt x="8250" y="3014"/>
                    <a:pt x="8100" y="2809"/>
                  </a:cubicBezTo>
                  <a:cubicBezTo>
                    <a:pt x="8100" y="2809"/>
                    <a:pt x="9450" y="3426"/>
                    <a:pt x="9450" y="3220"/>
                  </a:cubicBezTo>
                  <a:cubicBezTo>
                    <a:pt x="9450" y="3220"/>
                    <a:pt x="8550" y="3014"/>
                    <a:pt x="8550" y="2603"/>
                  </a:cubicBezTo>
                  <a:cubicBezTo>
                    <a:pt x="8550" y="2397"/>
                    <a:pt x="9000" y="2192"/>
                    <a:pt x="9150" y="2192"/>
                  </a:cubicBezTo>
                  <a:cubicBezTo>
                    <a:pt x="9450" y="1986"/>
                    <a:pt x="9600" y="2192"/>
                    <a:pt x="9900" y="2397"/>
                  </a:cubicBezTo>
                  <a:cubicBezTo>
                    <a:pt x="10350" y="2603"/>
                    <a:pt x="10950" y="2397"/>
                    <a:pt x="11100" y="3220"/>
                  </a:cubicBezTo>
                  <a:cubicBezTo>
                    <a:pt x="11100" y="3220"/>
                    <a:pt x="10050" y="3220"/>
                    <a:pt x="10200" y="3837"/>
                  </a:cubicBezTo>
                  <a:cubicBezTo>
                    <a:pt x="10200" y="3632"/>
                    <a:pt x="10650" y="3426"/>
                    <a:pt x="10650" y="3426"/>
                  </a:cubicBezTo>
                  <a:cubicBezTo>
                    <a:pt x="10950" y="3426"/>
                    <a:pt x="10500" y="3837"/>
                    <a:pt x="10500" y="4043"/>
                  </a:cubicBezTo>
                  <a:cubicBezTo>
                    <a:pt x="10500" y="4043"/>
                    <a:pt x="10950" y="3632"/>
                    <a:pt x="10950" y="3632"/>
                  </a:cubicBezTo>
                  <a:cubicBezTo>
                    <a:pt x="10950" y="3426"/>
                    <a:pt x="11550" y="3426"/>
                    <a:pt x="11700" y="3632"/>
                  </a:cubicBezTo>
                  <a:cubicBezTo>
                    <a:pt x="12300" y="3632"/>
                    <a:pt x="10950" y="4249"/>
                    <a:pt x="11100" y="4454"/>
                  </a:cubicBezTo>
                  <a:cubicBezTo>
                    <a:pt x="11100" y="4454"/>
                    <a:pt x="11400" y="4043"/>
                    <a:pt x="11400" y="4249"/>
                  </a:cubicBezTo>
                  <a:cubicBezTo>
                    <a:pt x="11400" y="4454"/>
                    <a:pt x="11100" y="4866"/>
                    <a:pt x="11250" y="5072"/>
                  </a:cubicBezTo>
                  <a:cubicBezTo>
                    <a:pt x="11100" y="4866"/>
                    <a:pt x="11700" y="4043"/>
                    <a:pt x="11850" y="4249"/>
                  </a:cubicBezTo>
                  <a:cubicBezTo>
                    <a:pt x="11850" y="4660"/>
                    <a:pt x="11700" y="5072"/>
                    <a:pt x="11850" y="5277"/>
                  </a:cubicBezTo>
                  <a:cubicBezTo>
                    <a:pt x="11850" y="5277"/>
                    <a:pt x="11850" y="4454"/>
                    <a:pt x="12150" y="4454"/>
                  </a:cubicBezTo>
                  <a:cubicBezTo>
                    <a:pt x="12450" y="4660"/>
                    <a:pt x="12000" y="5277"/>
                    <a:pt x="12150" y="5483"/>
                  </a:cubicBezTo>
                  <a:cubicBezTo>
                    <a:pt x="12150" y="5483"/>
                    <a:pt x="12300" y="4866"/>
                    <a:pt x="12450" y="4866"/>
                  </a:cubicBezTo>
                  <a:cubicBezTo>
                    <a:pt x="12450" y="4866"/>
                    <a:pt x="12300" y="5483"/>
                    <a:pt x="12450" y="5483"/>
                  </a:cubicBezTo>
                  <a:cubicBezTo>
                    <a:pt x="12300" y="5483"/>
                    <a:pt x="12750" y="4660"/>
                    <a:pt x="12900" y="4454"/>
                  </a:cubicBezTo>
                  <a:cubicBezTo>
                    <a:pt x="13050" y="4249"/>
                    <a:pt x="13500" y="4454"/>
                    <a:pt x="13650" y="4660"/>
                  </a:cubicBezTo>
                  <a:cubicBezTo>
                    <a:pt x="13950" y="4866"/>
                    <a:pt x="14100" y="5277"/>
                    <a:pt x="13650" y="5277"/>
                  </a:cubicBezTo>
                  <a:cubicBezTo>
                    <a:pt x="13500" y="5277"/>
                    <a:pt x="12900" y="5277"/>
                    <a:pt x="12900" y="5894"/>
                  </a:cubicBezTo>
                  <a:cubicBezTo>
                    <a:pt x="12900" y="5689"/>
                    <a:pt x="13800" y="5277"/>
                    <a:pt x="13800" y="5483"/>
                  </a:cubicBezTo>
                  <a:cubicBezTo>
                    <a:pt x="13800" y="5483"/>
                    <a:pt x="13200" y="5894"/>
                    <a:pt x="13200" y="6100"/>
                  </a:cubicBezTo>
                  <a:cubicBezTo>
                    <a:pt x="13200" y="5894"/>
                    <a:pt x="13800" y="5894"/>
                    <a:pt x="13800" y="5894"/>
                  </a:cubicBezTo>
                  <a:cubicBezTo>
                    <a:pt x="13950" y="5689"/>
                    <a:pt x="14250" y="5072"/>
                    <a:pt x="14400" y="5277"/>
                  </a:cubicBezTo>
                  <a:cubicBezTo>
                    <a:pt x="14550" y="5689"/>
                    <a:pt x="14400" y="6100"/>
                    <a:pt x="14100" y="6100"/>
                  </a:cubicBezTo>
                  <a:cubicBezTo>
                    <a:pt x="13950" y="6306"/>
                    <a:pt x="13800" y="6512"/>
                    <a:pt x="13650" y="6717"/>
                  </a:cubicBezTo>
                  <a:cubicBezTo>
                    <a:pt x="13650" y="6717"/>
                    <a:pt x="13950" y="6306"/>
                    <a:pt x="14100" y="6306"/>
                  </a:cubicBezTo>
                  <a:cubicBezTo>
                    <a:pt x="14100" y="6306"/>
                    <a:pt x="13950" y="7129"/>
                    <a:pt x="13950" y="7129"/>
                  </a:cubicBezTo>
                  <a:cubicBezTo>
                    <a:pt x="13800" y="6717"/>
                    <a:pt x="14850" y="5277"/>
                    <a:pt x="15000" y="5689"/>
                  </a:cubicBezTo>
                  <a:cubicBezTo>
                    <a:pt x="15150" y="5894"/>
                    <a:pt x="14850" y="6100"/>
                    <a:pt x="14700" y="6100"/>
                  </a:cubicBezTo>
                  <a:cubicBezTo>
                    <a:pt x="14850" y="6100"/>
                    <a:pt x="15300" y="6100"/>
                    <a:pt x="15450" y="6100"/>
                  </a:cubicBezTo>
                  <a:cubicBezTo>
                    <a:pt x="15600" y="6100"/>
                    <a:pt x="15900" y="6100"/>
                    <a:pt x="16050" y="6306"/>
                  </a:cubicBezTo>
                  <a:cubicBezTo>
                    <a:pt x="16200" y="6923"/>
                    <a:pt x="14700" y="6923"/>
                    <a:pt x="14850" y="7540"/>
                  </a:cubicBezTo>
                  <a:cubicBezTo>
                    <a:pt x="14850" y="7540"/>
                    <a:pt x="15300" y="6923"/>
                    <a:pt x="15450" y="6923"/>
                  </a:cubicBezTo>
                  <a:cubicBezTo>
                    <a:pt x="15600" y="6923"/>
                    <a:pt x="15900" y="6923"/>
                    <a:pt x="15900" y="7129"/>
                  </a:cubicBezTo>
                  <a:cubicBezTo>
                    <a:pt x="16050" y="7334"/>
                    <a:pt x="15150" y="7746"/>
                    <a:pt x="15150" y="7746"/>
                  </a:cubicBezTo>
                  <a:cubicBezTo>
                    <a:pt x="15150" y="7746"/>
                    <a:pt x="15600" y="7540"/>
                    <a:pt x="15600" y="7540"/>
                  </a:cubicBezTo>
                  <a:cubicBezTo>
                    <a:pt x="15750" y="7540"/>
                    <a:pt x="16050" y="7334"/>
                    <a:pt x="16200" y="7129"/>
                  </a:cubicBezTo>
                  <a:cubicBezTo>
                    <a:pt x="16350" y="7129"/>
                    <a:pt x="16200" y="6923"/>
                    <a:pt x="16350" y="6717"/>
                  </a:cubicBezTo>
                  <a:cubicBezTo>
                    <a:pt x="16500" y="6717"/>
                    <a:pt x="16800" y="7129"/>
                    <a:pt x="16800" y="7334"/>
                  </a:cubicBezTo>
                  <a:cubicBezTo>
                    <a:pt x="17400" y="7952"/>
                    <a:pt x="16800" y="7746"/>
                    <a:pt x="16350" y="7952"/>
                  </a:cubicBezTo>
                  <a:cubicBezTo>
                    <a:pt x="16350" y="7952"/>
                    <a:pt x="15300" y="8363"/>
                    <a:pt x="15300" y="8157"/>
                  </a:cubicBezTo>
                  <a:cubicBezTo>
                    <a:pt x="15300" y="8363"/>
                    <a:pt x="17700" y="8363"/>
                    <a:pt x="17550" y="8774"/>
                  </a:cubicBezTo>
                  <a:cubicBezTo>
                    <a:pt x="17400" y="8980"/>
                    <a:pt x="16650" y="8980"/>
                    <a:pt x="16500" y="8774"/>
                  </a:cubicBezTo>
                  <a:cubicBezTo>
                    <a:pt x="16500" y="8774"/>
                    <a:pt x="15900" y="8980"/>
                    <a:pt x="15900" y="8980"/>
                  </a:cubicBezTo>
                  <a:cubicBezTo>
                    <a:pt x="16050" y="9186"/>
                    <a:pt x="16500" y="8980"/>
                    <a:pt x="16500" y="9186"/>
                  </a:cubicBezTo>
                  <a:cubicBezTo>
                    <a:pt x="16650" y="9186"/>
                    <a:pt x="16050" y="9392"/>
                    <a:pt x="16050" y="9597"/>
                  </a:cubicBezTo>
                  <a:cubicBezTo>
                    <a:pt x="16050" y="10009"/>
                    <a:pt x="16650" y="10214"/>
                    <a:pt x="16800" y="10214"/>
                  </a:cubicBezTo>
                  <a:cubicBezTo>
                    <a:pt x="17100" y="10420"/>
                    <a:pt x="17550" y="10420"/>
                    <a:pt x="17700" y="10832"/>
                  </a:cubicBezTo>
                  <a:cubicBezTo>
                    <a:pt x="17850" y="11037"/>
                    <a:pt x="17850" y="11243"/>
                    <a:pt x="18000" y="11243"/>
                  </a:cubicBezTo>
                  <a:cubicBezTo>
                    <a:pt x="18000" y="11243"/>
                    <a:pt x="18300" y="11037"/>
                    <a:pt x="18300" y="11037"/>
                  </a:cubicBezTo>
                  <a:cubicBezTo>
                    <a:pt x="18300" y="11037"/>
                    <a:pt x="18300" y="11449"/>
                    <a:pt x="18450" y="11449"/>
                  </a:cubicBezTo>
                  <a:cubicBezTo>
                    <a:pt x="18450" y="11449"/>
                    <a:pt x="18450" y="11037"/>
                    <a:pt x="18600" y="11037"/>
                  </a:cubicBezTo>
                  <a:cubicBezTo>
                    <a:pt x="18600" y="11037"/>
                    <a:pt x="18600" y="11449"/>
                    <a:pt x="18600" y="11449"/>
                  </a:cubicBezTo>
                  <a:cubicBezTo>
                    <a:pt x="18600" y="11654"/>
                    <a:pt x="18900" y="11449"/>
                    <a:pt x="19050" y="11449"/>
                  </a:cubicBezTo>
                  <a:cubicBezTo>
                    <a:pt x="19050" y="11449"/>
                    <a:pt x="19350" y="11654"/>
                    <a:pt x="19350" y="11860"/>
                  </a:cubicBezTo>
                  <a:cubicBezTo>
                    <a:pt x="19350" y="12066"/>
                    <a:pt x="19200" y="11860"/>
                    <a:pt x="19200" y="12066"/>
                  </a:cubicBezTo>
                  <a:cubicBezTo>
                    <a:pt x="19350" y="11860"/>
                    <a:pt x="20700" y="12477"/>
                    <a:pt x="20700" y="12477"/>
                  </a:cubicBezTo>
                  <a:cubicBezTo>
                    <a:pt x="20550" y="12683"/>
                    <a:pt x="20550" y="12683"/>
                    <a:pt x="20550" y="12683"/>
                  </a:cubicBezTo>
                  <a:cubicBezTo>
                    <a:pt x="20550" y="12889"/>
                    <a:pt x="20850" y="12683"/>
                    <a:pt x="20850" y="12683"/>
                  </a:cubicBezTo>
                  <a:cubicBezTo>
                    <a:pt x="21000" y="12477"/>
                    <a:pt x="21000" y="12683"/>
                    <a:pt x="21150" y="12889"/>
                  </a:cubicBezTo>
                  <a:cubicBezTo>
                    <a:pt x="21300" y="12889"/>
                    <a:pt x="21600" y="13300"/>
                    <a:pt x="21450" y="13506"/>
                  </a:cubicBezTo>
                  <a:cubicBezTo>
                    <a:pt x="21450" y="13506"/>
                    <a:pt x="21150" y="13506"/>
                    <a:pt x="21150" y="13506"/>
                  </a:cubicBezTo>
                  <a:cubicBezTo>
                    <a:pt x="21150" y="13712"/>
                    <a:pt x="21450" y="13712"/>
                    <a:pt x="21300" y="13917"/>
                  </a:cubicBezTo>
                  <a:cubicBezTo>
                    <a:pt x="21300" y="13917"/>
                    <a:pt x="20850" y="13917"/>
                    <a:pt x="20850" y="13917"/>
                  </a:cubicBezTo>
                  <a:cubicBezTo>
                    <a:pt x="20550" y="14123"/>
                    <a:pt x="20850" y="14123"/>
                    <a:pt x="20850" y="14329"/>
                  </a:cubicBezTo>
                  <a:cubicBezTo>
                    <a:pt x="21000" y="14740"/>
                    <a:pt x="20400" y="14329"/>
                    <a:pt x="20250" y="14329"/>
                  </a:cubicBezTo>
                  <a:cubicBezTo>
                    <a:pt x="20400" y="14534"/>
                    <a:pt x="20700" y="14740"/>
                    <a:pt x="20550" y="14946"/>
                  </a:cubicBezTo>
                  <a:cubicBezTo>
                    <a:pt x="20400" y="14946"/>
                    <a:pt x="19800" y="14946"/>
                    <a:pt x="19950" y="14740"/>
                  </a:cubicBezTo>
                  <a:cubicBezTo>
                    <a:pt x="19800" y="14946"/>
                    <a:pt x="20250" y="15357"/>
                    <a:pt x="20100" y="15563"/>
                  </a:cubicBezTo>
                  <a:cubicBezTo>
                    <a:pt x="19950" y="15563"/>
                    <a:pt x="19950" y="15152"/>
                    <a:pt x="19800" y="15357"/>
                  </a:cubicBezTo>
                  <a:cubicBezTo>
                    <a:pt x="19650" y="15563"/>
                    <a:pt x="20250" y="16592"/>
                    <a:pt x="19650" y="15974"/>
                  </a:cubicBezTo>
                  <a:cubicBezTo>
                    <a:pt x="19650" y="15974"/>
                    <a:pt x="19200" y="15563"/>
                    <a:pt x="19200" y="15563"/>
                  </a:cubicBezTo>
                  <a:cubicBezTo>
                    <a:pt x="19050" y="15769"/>
                    <a:pt x="19050" y="15974"/>
                    <a:pt x="18900" y="15974"/>
                  </a:cubicBezTo>
                  <a:cubicBezTo>
                    <a:pt x="18900" y="15769"/>
                    <a:pt x="19050" y="15563"/>
                    <a:pt x="19050" y="15357"/>
                  </a:cubicBezTo>
                  <a:cubicBezTo>
                    <a:pt x="19050" y="15563"/>
                    <a:pt x="18750" y="15563"/>
                    <a:pt x="18750" y="15563"/>
                  </a:cubicBezTo>
                  <a:cubicBezTo>
                    <a:pt x="18600" y="15357"/>
                    <a:pt x="18900" y="15152"/>
                    <a:pt x="18750" y="14946"/>
                  </a:cubicBezTo>
                  <a:cubicBezTo>
                    <a:pt x="18750" y="14946"/>
                    <a:pt x="18450" y="15152"/>
                    <a:pt x="18450" y="15152"/>
                  </a:cubicBezTo>
                  <a:cubicBezTo>
                    <a:pt x="18300" y="14946"/>
                    <a:pt x="18450" y="14534"/>
                    <a:pt x="18450" y="14534"/>
                  </a:cubicBezTo>
                  <a:cubicBezTo>
                    <a:pt x="18600" y="14534"/>
                    <a:pt x="19200" y="14123"/>
                    <a:pt x="19050" y="14123"/>
                  </a:cubicBezTo>
                  <a:cubicBezTo>
                    <a:pt x="18900" y="13917"/>
                    <a:pt x="18300" y="14740"/>
                    <a:pt x="18000" y="14534"/>
                  </a:cubicBezTo>
                  <a:cubicBezTo>
                    <a:pt x="18000" y="14534"/>
                    <a:pt x="18450" y="13917"/>
                    <a:pt x="18300" y="13917"/>
                  </a:cubicBezTo>
                  <a:cubicBezTo>
                    <a:pt x="18150" y="13917"/>
                    <a:pt x="18000" y="14329"/>
                    <a:pt x="17850" y="14123"/>
                  </a:cubicBezTo>
                  <a:cubicBezTo>
                    <a:pt x="17700" y="13917"/>
                    <a:pt x="17550" y="13917"/>
                    <a:pt x="17400" y="13712"/>
                  </a:cubicBezTo>
                  <a:cubicBezTo>
                    <a:pt x="17250" y="13506"/>
                    <a:pt x="17100" y="13300"/>
                    <a:pt x="16950" y="13506"/>
                  </a:cubicBezTo>
                  <a:cubicBezTo>
                    <a:pt x="16950" y="13712"/>
                    <a:pt x="16950" y="13712"/>
                    <a:pt x="16950" y="13917"/>
                  </a:cubicBezTo>
                  <a:cubicBezTo>
                    <a:pt x="16950" y="13917"/>
                    <a:pt x="16800" y="13917"/>
                    <a:pt x="16800" y="13917"/>
                  </a:cubicBezTo>
                  <a:cubicBezTo>
                    <a:pt x="16800" y="14123"/>
                    <a:pt x="17400" y="14534"/>
                    <a:pt x="16800" y="14534"/>
                  </a:cubicBezTo>
                  <a:cubicBezTo>
                    <a:pt x="16650" y="14534"/>
                    <a:pt x="16050" y="14329"/>
                    <a:pt x="16200" y="14123"/>
                  </a:cubicBezTo>
                  <a:cubicBezTo>
                    <a:pt x="16050" y="14534"/>
                    <a:pt x="16650" y="14946"/>
                    <a:pt x="16800" y="15152"/>
                  </a:cubicBezTo>
                  <a:cubicBezTo>
                    <a:pt x="17100" y="15152"/>
                    <a:pt x="17100" y="15769"/>
                    <a:pt x="17250" y="15974"/>
                  </a:cubicBezTo>
                  <a:cubicBezTo>
                    <a:pt x="17400" y="16180"/>
                    <a:pt x="17400" y="16386"/>
                    <a:pt x="17550" y="16386"/>
                  </a:cubicBezTo>
                  <a:cubicBezTo>
                    <a:pt x="17700" y="16386"/>
                    <a:pt x="17550" y="16180"/>
                    <a:pt x="17700" y="16180"/>
                  </a:cubicBezTo>
                  <a:cubicBezTo>
                    <a:pt x="17700" y="16180"/>
                    <a:pt x="17850" y="16386"/>
                    <a:pt x="17850" y="16592"/>
                  </a:cubicBezTo>
                  <a:cubicBezTo>
                    <a:pt x="18000" y="16797"/>
                    <a:pt x="18000" y="16592"/>
                    <a:pt x="18150" y="16386"/>
                  </a:cubicBezTo>
                  <a:cubicBezTo>
                    <a:pt x="18300" y="16386"/>
                    <a:pt x="18150" y="17209"/>
                    <a:pt x="18300" y="17003"/>
                  </a:cubicBezTo>
                  <a:cubicBezTo>
                    <a:pt x="18450" y="17003"/>
                    <a:pt x="18300" y="16797"/>
                    <a:pt x="18450" y="16592"/>
                  </a:cubicBezTo>
                  <a:cubicBezTo>
                    <a:pt x="18450" y="16592"/>
                    <a:pt x="18450" y="17003"/>
                    <a:pt x="18450" y="17209"/>
                  </a:cubicBezTo>
                  <a:cubicBezTo>
                    <a:pt x="18450" y="17414"/>
                    <a:pt x="18450" y="17414"/>
                    <a:pt x="18600" y="17620"/>
                  </a:cubicBezTo>
                  <a:cubicBezTo>
                    <a:pt x="18750" y="17620"/>
                    <a:pt x="18900" y="17826"/>
                    <a:pt x="18900" y="18032"/>
                  </a:cubicBezTo>
                  <a:cubicBezTo>
                    <a:pt x="19050" y="18032"/>
                    <a:pt x="19200" y="18854"/>
                    <a:pt x="19200" y="18854"/>
                  </a:cubicBezTo>
                  <a:cubicBezTo>
                    <a:pt x="19050" y="18649"/>
                    <a:pt x="19050" y="18443"/>
                    <a:pt x="19050" y="18443"/>
                  </a:cubicBezTo>
                  <a:cubicBezTo>
                    <a:pt x="18900" y="18443"/>
                    <a:pt x="19050" y="19266"/>
                    <a:pt x="19050" y="19266"/>
                  </a:cubicBezTo>
                  <a:cubicBezTo>
                    <a:pt x="19050" y="19266"/>
                    <a:pt x="18750" y="18443"/>
                    <a:pt x="18600" y="18237"/>
                  </a:cubicBezTo>
                  <a:cubicBezTo>
                    <a:pt x="18600" y="18237"/>
                    <a:pt x="18750" y="19060"/>
                    <a:pt x="18900" y="19266"/>
                  </a:cubicBezTo>
                  <a:cubicBezTo>
                    <a:pt x="18900" y="19883"/>
                    <a:pt x="18600" y="19266"/>
                    <a:pt x="18600" y="19472"/>
                  </a:cubicBezTo>
                  <a:cubicBezTo>
                    <a:pt x="18450" y="19677"/>
                    <a:pt x="19200" y="20089"/>
                    <a:pt x="19200" y="20294"/>
                  </a:cubicBezTo>
                  <a:cubicBezTo>
                    <a:pt x="19200" y="20500"/>
                    <a:pt x="17850" y="19266"/>
                    <a:pt x="17700" y="19266"/>
                  </a:cubicBezTo>
                  <a:cubicBezTo>
                    <a:pt x="17700" y="19266"/>
                    <a:pt x="17700" y="19472"/>
                    <a:pt x="17700" y="19472"/>
                  </a:cubicBezTo>
                  <a:cubicBezTo>
                    <a:pt x="17700" y="19677"/>
                    <a:pt x="17400" y="18854"/>
                    <a:pt x="17250" y="18854"/>
                  </a:cubicBezTo>
                  <a:cubicBezTo>
                    <a:pt x="17250" y="18854"/>
                    <a:pt x="17400" y="19266"/>
                    <a:pt x="17400" y="19266"/>
                  </a:cubicBezTo>
                  <a:cubicBezTo>
                    <a:pt x="17250" y="19472"/>
                    <a:pt x="16950" y="18649"/>
                    <a:pt x="16800" y="18443"/>
                  </a:cubicBezTo>
                  <a:cubicBezTo>
                    <a:pt x="16650" y="18237"/>
                    <a:pt x="16650" y="18649"/>
                    <a:pt x="16500" y="18854"/>
                  </a:cubicBezTo>
                  <a:cubicBezTo>
                    <a:pt x="16500" y="19060"/>
                    <a:pt x="16200" y="18237"/>
                    <a:pt x="16200" y="18237"/>
                  </a:cubicBezTo>
                  <a:cubicBezTo>
                    <a:pt x="16200" y="18237"/>
                    <a:pt x="15750" y="18237"/>
                    <a:pt x="15750" y="18237"/>
                  </a:cubicBezTo>
                  <a:cubicBezTo>
                    <a:pt x="15750" y="18443"/>
                    <a:pt x="15900" y="18649"/>
                    <a:pt x="16050" y="18649"/>
                  </a:cubicBezTo>
                  <a:cubicBezTo>
                    <a:pt x="16200" y="18854"/>
                    <a:pt x="16200" y="18854"/>
                    <a:pt x="16350" y="19060"/>
                  </a:cubicBezTo>
                  <a:cubicBezTo>
                    <a:pt x="16500" y="19266"/>
                    <a:pt x="16800" y="19472"/>
                    <a:pt x="17100" y="19677"/>
                  </a:cubicBezTo>
                  <a:cubicBezTo>
                    <a:pt x="17400" y="20089"/>
                    <a:pt x="17550" y="20294"/>
                    <a:pt x="17700" y="20706"/>
                  </a:cubicBezTo>
                  <a:cubicBezTo>
                    <a:pt x="18000" y="21323"/>
                    <a:pt x="18000" y="21323"/>
                    <a:pt x="17550" y="21117"/>
                  </a:cubicBezTo>
                  <a:cubicBezTo>
                    <a:pt x="16950" y="20706"/>
                    <a:pt x="15900" y="20912"/>
                    <a:pt x="15450" y="20089"/>
                  </a:cubicBezTo>
                  <a:cubicBezTo>
                    <a:pt x="15300" y="19677"/>
                    <a:pt x="14850" y="20089"/>
                    <a:pt x="14550" y="19677"/>
                  </a:cubicBezTo>
                  <a:cubicBezTo>
                    <a:pt x="14400" y="19472"/>
                    <a:pt x="13500" y="19060"/>
                    <a:pt x="13500" y="18854"/>
                  </a:cubicBezTo>
                  <a:cubicBezTo>
                    <a:pt x="13500" y="18649"/>
                    <a:pt x="13950" y="18854"/>
                    <a:pt x="13950" y="18649"/>
                  </a:cubicBezTo>
                  <a:cubicBezTo>
                    <a:pt x="14100" y="18443"/>
                    <a:pt x="13650" y="18237"/>
                    <a:pt x="13650" y="18237"/>
                  </a:cubicBezTo>
                  <a:cubicBezTo>
                    <a:pt x="13200" y="18032"/>
                    <a:pt x="12900" y="17620"/>
                    <a:pt x="12600" y="17414"/>
                  </a:cubicBezTo>
                  <a:cubicBezTo>
                    <a:pt x="12450" y="17209"/>
                    <a:pt x="12600" y="17003"/>
                    <a:pt x="12300" y="17003"/>
                  </a:cubicBezTo>
                  <a:cubicBezTo>
                    <a:pt x="12300" y="16797"/>
                    <a:pt x="11550" y="16797"/>
                    <a:pt x="11550" y="16797"/>
                  </a:cubicBezTo>
                  <a:cubicBezTo>
                    <a:pt x="11550" y="17003"/>
                    <a:pt x="11700" y="16592"/>
                    <a:pt x="11550" y="1679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87" name="Freeform 549"/>
            <p:cNvSpPr/>
            <p:nvPr/>
          </p:nvSpPr>
          <p:spPr>
            <a:xfrm>
              <a:off x="4755144" y="2143071"/>
              <a:ext cx="43708" cy="1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91" h="13824" extrusionOk="0">
                  <a:moveTo>
                    <a:pt x="14876" y="10800"/>
                  </a:moveTo>
                  <a:cubicBezTo>
                    <a:pt x="14876" y="21600"/>
                    <a:pt x="-3124" y="0"/>
                    <a:pt x="476" y="0"/>
                  </a:cubicBezTo>
                  <a:cubicBezTo>
                    <a:pt x="7676" y="0"/>
                    <a:pt x="18476" y="0"/>
                    <a:pt x="14876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88" name="Freeform 550"/>
            <p:cNvSpPr/>
            <p:nvPr/>
          </p:nvSpPr>
          <p:spPr>
            <a:xfrm>
              <a:off x="4579641" y="1683841"/>
              <a:ext cx="63583" cy="2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11" h="21600" extrusionOk="0">
                  <a:moveTo>
                    <a:pt x="15811" y="10800"/>
                  </a:moveTo>
                  <a:cubicBezTo>
                    <a:pt x="18511" y="21600"/>
                    <a:pt x="5011" y="21600"/>
                    <a:pt x="2311" y="21600"/>
                  </a:cubicBezTo>
                  <a:cubicBezTo>
                    <a:pt x="-3089" y="10800"/>
                    <a:pt x="2311" y="0"/>
                    <a:pt x="5011" y="0"/>
                  </a:cubicBezTo>
                  <a:cubicBezTo>
                    <a:pt x="10411" y="0"/>
                    <a:pt x="15811" y="0"/>
                    <a:pt x="15811" y="10800"/>
                  </a:cubicBezTo>
                  <a:cubicBezTo>
                    <a:pt x="18511" y="21600"/>
                    <a:pt x="15811" y="0"/>
                    <a:pt x="15811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89" name="Freeform 551"/>
            <p:cNvSpPr/>
            <p:nvPr/>
          </p:nvSpPr>
          <p:spPr>
            <a:xfrm>
              <a:off x="4456298" y="1662481"/>
              <a:ext cx="102869" cy="9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0029" extrusionOk="0">
                  <a:moveTo>
                    <a:pt x="16909" y="15120"/>
                  </a:moveTo>
                  <a:cubicBezTo>
                    <a:pt x="13309" y="17280"/>
                    <a:pt x="9709" y="21600"/>
                    <a:pt x="4309" y="19440"/>
                  </a:cubicBezTo>
                  <a:cubicBezTo>
                    <a:pt x="-1091" y="15120"/>
                    <a:pt x="-1091" y="8640"/>
                    <a:pt x="2509" y="4320"/>
                  </a:cubicBezTo>
                  <a:cubicBezTo>
                    <a:pt x="4309" y="0"/>
                    <a:pt x="11509" y="0"/>
                    <a:pt x="15109" y="0"/>
                  </a:cubicBezTo>
                  <a:cubicBezTo>
                    <a:pt x="18709" y="0"/>
                    <a:pt x="20509" y="10800"/>
                    <a:pt x="16909" y="15120"/>
                  </a:cubicBezTo>
                  <a:cubicBezTo>
                    <a:pt x="15109" y="17280"/>
                    <a:pt x="20509" y="12960"/>
                    <a:pt x="16909" y="1512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90" name="Freeform 552"/>
            <p:cNvSpPr/>
            <p:nvPr/>
          </p:nvSpPr>
          <p:spPr>
            <a:xfrm>
              <a:off x="4350782" y="1569922"/>
              <a:ext cx="45217" cy="3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6" h="21600" extrusionOk="0">
                  <a:moveTo>
                    <a:pt x="491" y="21600"/>
                  </a:moveTo>
                  <a:cubicBezTo>
                    <a:pt x="-2595" y="21600"/>
                    <a:pt x="9748" y="0"/>
                    <a:pt x="12834" y="0"/>
                  </a:cubicBezTo>
                  <a:cubicBezTo>
                    <a:pt x="19005" y="5400"/>
                    <a:pt x="6662" y="21600"/>
                    <a:pt x="491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91" name="Freeform 553"/>
            <p:cNvSpPr/>
            <p:nvPr/>
          </p:nvSpPr>
          <p:spPr>
            <a:xfrm>
              <a:off x="4451474" y="1567741"/>
              <a:ext cx="29372" cy="2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478" h="15869" extrusionOk="0">
                  <a:moveTo>
                    <a:pt x="3200" y="15869"/>
                  </a:moveTo>
                  <a:cubicBezTo>
                    <a:pt x="3200" y="15869"/>
                    <a:pt x="-4000" y="1469"/>
                    <a:pt x="3200" y="1469"/>
                  </a:cubicBezTo>
                  <a:cubicBezTo>
                    <a:pt x="6800" y="-5731"/>
                    <a:pt x="17600" y="15869"/>
                    <a:pt x="3200" y="1586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92" name="Freeform 554"/>
            <p:cNvSpPr/>
            <p:nvPr/>
          </p:nvSpPr>
          <p:spPr>
            <a:xfrm>
              <a:off x="4383069" y="1537884"/>
              <a:ext cx="39550" cy="1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38" h="15274" extrusionOk="0">
                  <a:moveTo>
                    <a:pt x="0" y="10800"/>
                  </a:moveTo>
                  <a:cubicBezTo>
                    <a:pt x="8640" y="21600"/>
                    <a:pt x="21600" y="10800"/>
                    <a:pt x="17280" y="0"/>
                  </a:cubicBezTo>
                  <a:cubicBezTo>
                    <a:pt x="8640" y="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93" name="Freeform 555"/>
            <p:cNvSpPr/>
            <p:nvPr/>
          </p:nvSpPr>
          <p:spPr>
            <a:xfrm>
              <a:off x="4273364" y="1146861"/>
              <a:ext cx="239767" cy="10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3" h="18535" extrusionOk="0">
                  <a:moveTo>
                    <a:pt x="19818" y="16259"/>
                  </a:moveTo>
                  <a:cubicBezTo>
                    <a:pt x="17326" y="16259"/>
                    <a:pt x="15664" y="14295"/>
                    <a:pt x="14003" y="14295"/>
                  </a:cubicBezTo>
                  <a:cubicBezTo>
                    <a:pt x="11511" y="14295"/>
                    <a:pt x="9849" y="18222"/>
                    <a:pt x="7357" y="18222"/>
                  </a:cubicBezTo>
                  <a:cubicBezTo>
                    <a:pt x="4864" y="20186"/>
                    <a:pt x="4034" y="12331"/>
                    <a:pt x="1541" y="10368"/>
                  </a:cubicBezTo>
                  <a:cubicBezTo>
                    <a:pt x="711" y="8404"/>
                    <a:pt x="-951" y="4477"/>
                    <a:pt x="711" y="550"/>
                  </a:cubicBezTo>
                  <a:cubicBezTo>
                    <a:pt x="1541" y="-1414"/>
                    <a:pt x="4864" y="2513"/>
                    <a:pt x="5695" y="2513"/>
                  </a:cubicBezTo>
                  <a:cubicBezTo>
                    <a:pt x="8187" y="4477"/>
                    <a:pt x="10680" y="550"/>
                    <a:pt x="13172" y="2513"/>
                  </a:cubicBezTo>
                  <a:cubicBezTo>
                    <a:pt x="14834" y="2513"/>
                    <a:pt x="15664" y="6441"/>
                    <a:pt x="17326" y="8404"/>
                  </a:cubicBezTo>
                  <a:cubicBezTo>
                    <a:pt x="17326" y="10368"/>
                    <a:pt x="19818" y="16259"/>
                    <a:pt x="19818" y="16259"/>
                  </a:cubicBezTo>
                  <a:cubicBezTo>
                    <a:pt x="18157" y="16259"/>
                    <a:pt x="20649" y="16259"/>
                    <a:pt x="19818" y="1625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94" name="Freeform 556"/>
            <p:cNvSpPr/>
            <p:nvPr/>
          </p:nvSpPr>
          <p:spPr>
            <a:xfrm>
              <a:off x="1943002" y="3033049"/>
              <a:ext cx="260101" cy="17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8" h="19136" extrusionOk="0">
                  <a:moveTo>
                    <a:pt x="19432" y="18189"/>
                  </a:moveTo>
                  <a:cubicBezTo>
                    <a:pt x="18688" y="17053"/>
                    <a:pt x="17943" y="14779"/>
                    <a:pt x="17198" y="13642"/>
                  </a:cubicBezTo>
                  <a:cubicBezTo>
                    <a:pt x="16453" y="11368"/>
                    <a:pt x="14963" y="11368"/>
                    <a:pt x="13474" y="11368"/>
                  </a:cubicBezTo>
                  <a:cubicBezTo>
                    <a:pt x="11984" y="9095"/>
                    <a:pt x="11984" y="4547"/>
                    <a:pt x="9750" y="3411"/>
                  </a:cubicBezTo>
                  <a:cubicBezTo>
                    <a:pt x="9005" y="3411"/>
                    <a:pt x="6770" y="3411"/>
                    <a:pt x="5281" y="2274"/>
                  </a:cubicBezTo>
                  <a:cubicBezTo>
                    <a:pt x="4536" y="1137"/>
                    <a:pt x="3046" y="0"/>
                    <a:pt x="812" y="0"/>
                  </a:cubicBezTo>
                  <a:cubicBezTo>
                    <a:pt x="-678" y="0"/>
                    <a:pt x="67" y="2274"/>
                    <a:pt x="1556" y="2274"/>
                  </a:cubicBezTo>
                  <a:cubicBezTo>
                    <a:pt x="2301" y="2274"/>
                    <a:pt x="2301" y="2274"/>
                    <a:pt x="3046" y="3411"/>
                  </a:cubicBezTo>
                  <a:cubicBezTo>
                    <a:pt x="3046" y="3411"/>
                    <a:pt x="3791" y="4547"/>
                    <a:pt x="3791" y="4547"/>
                  </a:cubicBezTo>
                  <a:cubicBezTo>
                    <a:pt x="3046" y="4547"/>
                    <a:pt x="2301" y="3411"/>
                    <a:pt x="2301" y="2274"/>
                  </a:cubicBezTo>
                  <a:cubicBezTo>
                    <a:pt x="2301" y="2274"/>
                    <a:pt x="2301" y="4547"/>
                    <a:pt x="2301" y="4547"/>
                  </a:cubicBezTo>
                  <a:cubicBezTo>
                    <a:pt x="2301" y="6821"/>
                    <a:pt x="3791" y="6821"/>
                    <a:pt x="4536" y="6821"/>
                  </a:cubicBezTo>
                  <a:cubicBezTo>
                    <a:pt x="4536" y="6821"/>
                    <a:pt x="8260" y="10232"/>
                    <a:pt x="8260" y="10232"/>
                  </a:cubicBezTo>
                  <a:cubicBezTo>
                    <a:pt x="8260" y="10232"/>
                    <a:pt x="7515" y="10232"/>
                    <a:pt x="6770" y="11368"/>
                  </a:cubicBezTo>
                  <a:cubicBezTo>
                    <a:pt x="6770" y="11368"/>
                    <a:pt x="9750" y="11368"/>
                    <a:pt x="9750" y="11368"/>
                  </a:cubicBezTo>
                  <a:cubicBezTo>
                    <a:pt x="11239" y="12505"/>
                    <a:pt x="9750" y="13642"/>
                    <a:pt x="9750" y="13642"/>
                  </a:cubicBezTo>
                  <a:cubicBezTo>
                    <a:pt x="10494" y="14779"/>
                    <a:pt x="12729" y="13642"/>
                    <a:pt x="13474" y="13642"/>
                  </a:cubicBezTo>
                  <a:cubicBezTo>
                    <a:pt x="9750" y="14779"/>
                    <a:pt x="20922" y="21600"/>
                    <a:pt x="19432" y="18189"/>
                  </a:cubicBezTo>
                  <a:cubicBezTo>
                    <a:pt x="18688" y="17053"/>
                    <a:pt x="20177" y="20463"/>
                    <a:pt x="19432" y="1818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95" name="Freeform 557"/>
            <p:cNvSpPr/>
            <p:nvPr/>
          </p:nvSpPr>
          <p:spPr>
            <a:xfrm>
              <a:off x="1715794" y="2801653"/>
              <a:ext cx="105806" cy="14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78" h="21600" extrusionOk="0">
                  <a:moveTo>
                    <a:pt x="17068" y="21600"/>
                  </a:moveTo>
                  <a:cubicBezTo>
                    <a:pt x="17068" y="21600"/>
                    <a:pt x="17068" y="21600"/>
                    <a:pt x="17068" y="21600"/>
                  </a:cubicBezTo>
                  <a:cubicBezTo>
                    <a:pt x="17068" y="20057"/>
                    <a:pt x="13745" y="16971"/>
                    <a:pt x="12083" y="16971"/>
                  </a:cubicBezTo>
                  <a:cubicBezTo>
                    <a:pt x="10422" y="13886"/>
                    <a:pt x="12083" y="12343"/>
                    <a:pt x="10422" y="10800"/>
                  </a:cubicBezTo>
                  <a:cubicBezTo>
                    <a:pt x="8760" y="9257"/>
                    <a:pt x="8760" y="9257"/>
                    <a:pt x="8760" y="7714"/>
                  </a:cubicBezTo>
                  <a:cubicBezTo>
                    <a:pt x="7099" y="4629"/>
                    <a:pt x="8760" y="4629"/>
                    <a:pt x="10422" y="3086"/>
                  </a:cubicBezTo>
                  <a:cubicBezTo>
                    <a:pt x="13745" y="0"/>
                    <a:pt x="3776" y="4629"/>
                    <a:pt x="5437" y="6171"/>
                  </a:cubicBezTo>
                  <a:cubicBezTo>
                    <a:pt x="3776" y="4629"/>
                    <a:pt x="8760" y="1543"/>
                    <a:pt x="8760" y="1543"/>
                  </a:cubicBezTo>
                  <a:cubicBezTo>
                    <a:pt x="7099" y="0"/>
                    <a:pt x="453" y="0"/>
                    <a:pt x="453" y="0"/>
                  </a:cubicBezTo>
                  <a:cubicBezTo>
                    <a:pt x="-1209" y="1543"/>
                    <a:pt x="2114" y="7714"/>
                    <a:pt x="3776" y="9257"/>
                  </a:cubicBezTo>
                  <a:cubicBezTo>
                    <a:pt x="7099" y="12343"/>
                    <a:pt x="12083" y="20057"/>
                    <a:pt x="17068" y="21600"/>
                  </a:cubicBezTo>
                  <a:cubicBezTo>
                    <a:pt x="20391" y="21600"/>
                    <a:pt x="12083" y="20057"/>
                    <a:pt x="17068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96" name="Freeform 558"/>
            <p:cNvSpPr/>
            <p:nvPr/>
          </p:nvSpPr>
          <p:spPr>
            <a:xfrm>
              <a:off x="1730282" y="2642837"/>
              <a:ext cx="22910" cy="2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8" h="13461" extrusionOk="0">
                  <a:moveTo>
                    <a:pt x="10021" y="11902"/>
                  </a:moveTo>
                  <a:cubicBezTo>
                    <a:pt x="4621" y="6502"/>
                    <a:pt x="-6179" y="6502"/>
                    <a:pt x="4621" y="1102"/>
                  </a:cubicBezTo>
                  <a:cubicBezTo>
                    <a:pt x="10021" y="-4298"/>
                    <a:pt x="15421" y="11902"/>
                    <a:pt x="10021" y="11902"/>
                  </a:cubicBezTo>
                  <a:cubicBezTo>
                    <a:pt x="10021" y="11902"/>
                    <a:pt x="10021" y="11902"/>
                    <a:pt x="10021" y="11902"/>
                  </a:cubicBezTo>
                  <a:cubicBezTo>
                    <a:pt x="4621" y="6502"/>
                    <a:pt x="15421" y="17302"/>
                    <a:pt x="10021" y="1190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97" name="Freeform 559"/>
            <p:cNvSpPr/>
            <p:nvPr/>
          </p:nvSpPr>
          <p:spPr>
            <a:xfrm>
              <a:off x="1668271" y="2591763"/>
              <a:ext cx="53373" cy="5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9" h="19008" extrusionOk="0">
                  <a:moveTo>
                    <a:pt x="18000" y="4608"/>
                  </a:moveTo>
                  <a:cubicBezTo>
                    <a:pt x="14400" y="4608"/>
                    <a:pt x="3600" y="-2592"/>
                    <a:pt x="0" y="1008"/>
                  </a:cubicBezTo>
                  <a:cubicBezTo>
                    <a:pt x="3600" y="-2592"/>
                    <a:pt x="7200" y="11808"/>
                    <a:pt x="3600" y="8208"/>
                  </a:cubicBezTo>
                  <a:cubicBezTo>
                    <a:pt x="3600" y="11808"/>
                    <a:pt x="3600" y="15408"/>
                    <a:pt x="3600" y="19008"/>
                  </a:cubicBezTo>
                  <a:cubicBezTo>
                    <a:pt x="3600" y="15408"/>
                    <a:pt x="18000" y="11808"/>
                    <a:pt x="18000" y="15408"/>
                  </a:cubicBezTo>
                  <a:cubicBezTo>
                    <a:pt x="18000" y="11808"/>
                    <a:pt x="14400" y="11808"/>
                    <a:pt x="10800" y="8208"/>
                  </a:cubicBezTo>
                  <a:cubicBezTo>
                    <a:pt x="14400" y="11808"/>
                    <a:pt x="21600" y="4608"/>
                    <a:pt x="18000" y="4608"/>
                  </a:cubicBezTo>
                  <a:cubicBezTo>
                    <a:pt x="14400" y="4608"/>
                    <a:pt x="21600" y="4608"/>
                    <a:pt x="18000" y="460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98" name="Freeform 560"/>
            <p:cNvSpPr/>
            <p:nvPr/>
          </p:nvSpPr>
          <p:spPr>
            <a:xfrm>
              <a:off x="1651638" y="2602298"/>
              <a:ext cx="19789" cy="55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50" h="18735" extrusionOk="0">
                  <a:moveTo>
                    <a:pt x="4800" y="0"/>
                  </a:moveTo>
                  <a:cubicBezTo>
                    <a:pt x="-6000" y="0"/>
                    <a:pt x="4800" y="3600"/>
                    <a:pt x="4800" y="7200"/>
                  </a:cubicBezTo>
                  <a:cubicBezTo>
                    <a:pt x="4800" y="10800"/>
                    <a:pt x="-600" y="18000"/>
                    <a:pt x="4800" y="18000"/>
                  </a:cubicBezTo>
                  <a:cubicBezTo>
                    <a:pt x="10200" y="21600"/>
                    <a:pt x="10200" y="10800"/>
                    <a:pt x="10200" y="10800"/>
                  </a:cubicBezTo>
                  <a:cubicBezTo>
                    <a:pt x="10200" y="7200"/>
                    <a:pt x="15600" y="0"/>
                    <a:pt x="48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999" name="Freeform 561"/>
            <p:cNvSpPr/>
            <p:nvPr/>
          </p:nvSpPr>
          <p:spPr>
            <a:xfrm>
              <a:off x="1589248" y="2562919"/>
              <a:ext cx="42018" cy="8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16195" extrusionOk="0">
                  <a:moveTo>
                    <a:pt x="13666" y="15627"/>
                  </a:moveTo>
                  <a:cubicBezTo>
                    <a:pt x="13666" y="13664"/>
                    <a:pt x="5026" y="7773"/>
                    <a:pt x="5026" y="7773"/>
                  </a:cubicBezTo>
                  <a:cubicBezTo>
                    <a:pt x="13666" y="3846"/>
                    <a:pt x="-3614" y="3846"/>
                    <a:pt x="706" y="1882"/>
                  </a:cubicBezTo>
                  <a:cubicBezTo>
                    <a:pt x="5026" y="-4009"/>
                    <a:pt x="17986" y="5809"/>
                    <a:pt x="17986" y="5809"/>
                  </a:cubicBezTo>
                  <a:cubicBezTo>
                    <a:pt x="17986" y="7773"/>
                    <a:pt x="17986" y="17591"/>
                    <a:pt x="13666" y="15627"/>
                  </a:cubicBezTo>
                  <a:cubicBezTo>
                    <a:pt x="13666" y="13664"/>
                    <a:pt x="17986" y="17591"/>
                    <a:pt x="13666" y="1562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00" name="Freeform 562"/>
            <p:cNvSpPr/>
            <p:nvPr/>
          </p:nvSpPr>
          <p:spPr>
            <a:xfrm>
              <a:off x="1540436" y="2505314"/>
              <a:ext cx="70646" cy="6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571" extrusionOk="0">
                  <a:moveTo>
                    <a:pt x="12343" y="16706"/>
                  </a:moveTo>
                  <a:cubicBezTo>
                    <a:pt x="6171" y="10535"/>
                    <a:pt x="3086" y="10535"/>
                    <a:pt x="6171" y="7449"/>
                  </a:cubicBezTo>
                  <a:cubicBezTo>
                    <a:pt x="6171" y="4363"/>
                    <a:pt x="0" y="4363"/>
                    <a:pt x="0" y="4363"/>
                  </a:cubicBezTo>
                  <a:cubicBezTo>
                    <a:pt x="0" y="1278"/>
                    <a:pt x="12343" y="-1808"/>
                    <a:pt x="15429" y="1278"/>
                  </a:cubicBezTo>
                  <a:cubicBezTo>
                    <a:pt x="15429" y="1278"/>
                    <a:pt x="9257" y="4363"/>
                    <a:pt x="12343" y="7449"/>
                  </a:cubicBezTo>
                  <a:cubicBezTo>
                    <a:pt x="15429" y="7449"/>
                    <a:pt x="21600" y="10535"/>
                    <a:pt x="21600" y="10535"/>
                  </a:cubicBezTo>
                  <a:cubicBezTo>
                    <a:pt x="21600" y="13621"/>
                    <a:pt x="15429" y="13621"/>
                    <a:pt x="15429" y="13621"/>
                  </a:cubicBezTo>
                  <a:cubicBezTo>
                    <a:pt x="12343" y="13621"/>
                    <a:pt x="15429" y="19792"/>
                    <a:pt x="12343" y="16706"/>
                  </a:cubicBezTo>
                  <a:cubicBezTo>
                    <a:pt x="6171" y="13621"/>
                    <a:pt x="12343" y="16706"/>
                    <a:pt x="12343" y="1670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01" name="Freeform 563"/>
            <p:cNvSpPr/>
            <p:nvPr/>
          </p:nvSpPr>
          <p:spPr>
            <a:xfrm>
              <a:off x="1626710" y="2507589"/>
              <a:ext cx="43585" cy="7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92" h="17976" extrusionOk="0">
                  <a:moveTo>
                    <a:pt x="4239" y="17283"/>
                  </a:moveTo>
                  <a:cubicBezTo>
                    <a:pt x="7325" y="14883"/>
                    <a:pt x="10411" y="14883"/>
                    <a:pt x="7325" y="12483"/>
                  </a:cubicBezTo>
                  <a:cubicBezTo>
                    <a:pt x="7325" y="10083"/>
                    <a:pt x="1153" y="10083"/>
                    <a:pt x="1153" y="7683"/>
                  </a:cubicBezTo>
                  <a:cubicBezTo>
                    <a:pt x="4239" y="5283"/>
                    <a:pt x="-5018" y="-1917"/>
                    <a:pt x="4239" y="483"/>
                  </a:cubicBezTo>
                  <a:cubicBezTo>
                    <a:pt x="13496" y="2883"/>
                    <a:pt x="13496" y="5283"/>
                    <a:pt x="13496" y="10083"/>
                  </a:cubicBezTo>
                  <a:cubicBezTo>
                    <a:pt x="16582" y="14883"/>
                    <a:pt x="4239" y="17283"/>
                    <a:pt x="4239" y="17283"/>
                  </a:cubicBezTo>
                  <a:cubicBezTo>
                    <a:pt x="4239" y="17283"/>
                    <a:pt x="4239" y="17283"/>
                    <a:pt x="4239" y="17283"/>
                  </a:cubicBezTo>
                  <a:cubicBezTo>
                    <a:pt x="7325" y="14883"/>
                    <a:pt x="1153" y="19683"/>
                    <a:pt x="4239" y="1728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02" name="Freeform 564"/>
            <p:cNvSpPr/>
            <p:nvPr/>
          </p:nvSpPr>
          <p:spPr>
            <a:xfrm>
              <a:off x="1590896" y="2519930"/>
              <a:ext cx="30277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1600"/>
                  </a:moveTo>
                  <a:cubicBezTo>
                    <a:pt x="7200" y="21600"/>
                    <a:pt x="0" y="21600"/>
                    <a:pt x="0" y="0"/>
                  </a:cubicBezTo>
                  <a:cubicBezTo>
                    <a:pt x="0" y="0"/>
                    <a:pt x="14400" y="0"/>
                    <a:pt x="21600" y="0"/>
                  </a:cubicBezTo>
                  <a:cubicBezTo>
                    <a:pt x="21600" y="0"/>
                    <a:pt x="14400" y="21600"/>
                    <a:pt x="1440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03" name="Freeform 565"/>
            <p:cNvSpPr/>
            <p:nvPr/>
          </p:nvSpPr>
          <p:spPr>
            <a:xfrm>
              <a:off x="644755" y="2536750"/>
              <a:ext cx="121333" cy="5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6" h="17641" extrusionOk="0">
                  <a:moveTo>
                    <a:pt x="16200" y="1372"/>
                  </a:moveTo>
                  <a:cubicBezTo>
                    <a:pt x="14539" y="1372"/>
                    <a:pt x="12877" y="1372"/>
                    <a:pt x="11216" y="1372"/>
                  </a:cubicBezTo>
                  <a:cubicBezTo>
                    <a:pt x="9554" y="1372"/>
                    <a:pt x="9554" y="1372"/>
                    <a:pt x="7893" y="1372"/>
                  </a:cubicBezTo>
                  <a:cubicBezTo>
                    <a:pt x="4570" y="4457"/>
                    <a:pt x="6231" y="10629"/>
                    <a:pt x="7893" y="10629"/>
                  </a:cubicBezTo>
                  <a:cubicBezTo>
                    <a:pt x="6231" y="10629"/>
                    <a:pt x="2908" y="1372"/>
                    <a:pt x="1247" y="7543"/>
                  </a:cubicBezTo>
                  <a:cubicBezTo>
                    <a:pt x="-415" y="10629"/>
                    <a:pt x="-415" y="13715"/>
                    <a:pt x="1247" y="16800"/>
                  </a:cubicBezTo>
                  <a:cubicBezTo>
                    <a:pt x="2908" y="19886"/>
                    <a:pt x="16200" y="13715"/>
                    <a:pt x="17862" y="10629"/>
                  </a:cubicBezTo>
                  <a:cubicBezTo>
                    <a:pt x="17862" y="10629"/>
                    <a:pt x="16200" y="7543"/>
                    <a:pt x="14539" y="7543"/>
                  </a:cubicBezTo>
                  <a:cubicBezTo>
                    <a:pt x="16200" y="7543"/>
                    <a:pt x="19523" y="7543"/>
                    <a:pt x="19523" y="7543"/>
                  </a:cubicBezTo>
                  <a:cubicBezTo>
                    <a:pt x="21185" y="4457"/>
                    <a:pt x="17862" y="-1714"/>
                    <a:pt x="16200" y="1372"/>
                  </a:cubicBezTo>
                  <a:cubicBezTo>
                    <a:pt x="14539" y="1372"/>
                    <a:pt x="17862" y="-1714"/>
                    <a:pt x="16200" y="137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04" name="Freeform 566"/>
            <p:cNvSpPr/>
            <p:nvPr/>
          </p:nvSpPr>
          <p:spPr>
            <a:xfrm>
              <a:off x="707050" y="2482399"/>
              <a:ext cx="66380" cy="5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59" h="14962" extrusionOk="0">
                  <a:moveTo>
                    <a:pt x="1559" y="14071"/>
                  </a:moveTo>
                  <a:cubicBezTo>
                    <a:pt x="4259" y="10986"/>
                    <a:pt x="6959" y="10986"/>
                    <a:pt x="9659" y="7900"/>
                  </a:cubicBezTo>
                  <a:cubicBezTo>
                    <a:pt x="12359" y="7900"/>
                    <a:pt x="17759" y="7900"/>
                    <a:pt x="17759" y="7900"/>
                  </a:cubicBezTo>
                  <a:cubicBezTo>
                    <a:pt x="17759" y="7900"/>
                    <a:pt x="15059" y="-4443"/>
                    <a:pt x="9659" y="1728"/>
                  </a:cubicBezTo>
                  <a:cubicBezTo>
                    <a:pt x="9659" y="1728"/>
                    <a:pt x="-1141" y="10986"/>
                    <a:pt x="1559" y="14071"/>
                  </a:cubicBezTo>
                  <a:cubicBezTo>
                    <a:pt x="1559" y="14071"/>
                    <a:pt x="1559" y="14071"/>
                    <a:pt x="1559" y="14071"/>
                  </a:cubicBezTo>
                  <a:cubicBezTo>
                    <a:pt x="6959" y="10986"/>
                    <a:pt x="-3841" y="17157"/>
                    <a:pt x="1559" y="140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05" name="Freeform 567"/>
            <p:cNvSpPr/>
            <p:nvPr/>
          </p:nvSpPr>
          <p:spPr>
            <a:xfrm>
              <a:off x="142056" y="2751812"/>
              <a:ext cx="79456" cy="3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2" h="21600" extrusionOk="0">
                  <a:moveTo>
                    <a:pt x="16968" y="10800"/>
                  </a:moveTo>
                  <a:cubicBezTo>
                    <a:pt x="19128" y="10800"/>
                    <a:pt x="14808" y="5400"/>
                    <a:pt x="16968" y="5400"/>
                  </a:cubicBezTo>
                  <a:cubicBezTo>
                    <a:pt x="14808" y="0"/>
                    <a:pt x="12648" y="0"/>
                    <a:pt x="10488" y="0"/>
                  </a:cubicBezTo>
                  <a:cubicBezTo>
                    <a:pt x="8328" y="5400"/>
                    <a:pt x="4008" y="5400"/>
                    <a:pt x="1848" y="10800"/>
                  </a:cubicBezTo>
                  <a:cubicBezTo>
                    <a:pt x="-2472" y="16200"/>
                    <a:pt x="1848" y="21600"/>
                    <a:pt x="4008" y="21600"/>
                  </a:cubicBezTo>
                  <a:cubicBezTo>
                    <a:pt x="8328" y="21600"/>
                    <a:pt x="12648" y="5400"/>
                    <a:pt x="16968" y="10800"/>
                  </a:cubicBezTo>
                  <a:cubicBezTo>
                    <a:pt x="19128" y="10800"/>
                    <a:pt x="12648" y="5400"/>
                    <a:pt x="16968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06" name="Freeform 568"/>
            <p:cNvSpPr/>
            <p:nvPr/>
          </p:nvSpPr>
          <p:spPr>
            <a:xfrm>
              <a:off x="13151" y="2821360"/>
              <a:ext cx="57189" cy="4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48" extrusionOk="0">
                  <a:moveTo>
                    <a:pt x="21600" y="4988"/>
                  </a:moveTo>
                  <a:cubicBezTo>
                    <a:pt x="21600" y="-3652"/>
                    <a:pt x="14400" y="668"/>
                    <a:pt x="10800" y="4988"/>
                  </a:cubicBezTo>
                  <a:cubicBezTo>
                    <a:pt x="10800" y="4988"/>
                    <a:pt x="10800" y="9308"/>
                    <a:pt x="10800" y="13628"/>
                  </a:cubicBezTo>
                  <a:cubicBezTo>
                    <a:pt x="7200" y="13628"/>
                    <a:pt x="0" y="17948"/>
                    <a:pt x="0" y="17948"/>
                  </a:cubicBezTo>
                  <a:cubicBezTo>
                    <a:pt x="0" y="17948"/>
                    <a:pt x="21600" y="17948"/>
                    <a:pt x="21600" y="498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07" name="Freeform 569"/>
            <p:cNvSpPr/>
            <p:nvPr/>
          </p:nvSpPr>
          <p:spPr>
            <a:xfrm>
              <a:off x="3367121" y="1525559"/>
              <a:ext cx="195438" cy="12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19184" extrusionOk="0">
                  <a:moveTo>
                    <a:pt x="19543" y="13511"/>
                  </a:moveTo>
                  <a:cubicBezTo>
                    <a:pt x="15429" y="15172"/>
                    <a:pt x="19543" y="11849"/>
                    <a:pt x="18514" y="10188"/>
                  </a:cubicBezTo>
                  <a:cubicBezTo>
                    <a:pt x="17486" y="10188"/>
                    <a:pt x="15429" y="5203"/>
                    <a:pt x="14400" y="5203"/>
                  </a:cubicBezTo>
                  <a:cubicBezTo>
                    <a:pt x="12343" y="5203"/>
                    <a:pt x="10286" y="219"/>
                    <a:pt x="8229" y="219"/>
                  </a:cubicBezTo>
                  <a:cubicBezTo>
                    <a:pt x="6171" y="-1443"/>
                    <a:pt x="6171" y="6865"/>
                    <a:pt x="5143" y="8526"/>
                  </a:cubicBezTo>
                  <a:cubicBezTo>
                    <a:pt x="4114" y="8526"/>
                    <a:pt x="0" y="8526"/>
                    <a:pt x="0" y="11849"/>
                  </a:cubicBezTo>
                  <a:cubicBezTo>
                    <a:pt x="1029" y="15172"/>
                    <a:pt x="6171" y="16834"/>
                    <a:pt x="7200" y="16834"/>
                  </a:cubicBezTo>
                  <a:cubicBezTo>
                    <a:pt x="9257" y="18495"/>
                    <a:pt x="13371" y="20157"/>
                    <a:pt x="15429" y="18495"/>
                  </a:cubicBezTo>
                  <a:cubicBezTo>
                    <a:pt x="15429" y="18495"/>
                    <a:pt x="20571" y="15172"/>
                    <a:pt x="20571" y="13511"/>
                  </a:cubicBezTo>
                  <a:cubicBezTo>
                    <a:pt x="20571" y="13511"/>
                    <a:pt x="19543" y="13511"/>
                    <a:pt x="19543" y="13511"/>
                  </a:cubicBezTo>
                  <a:cubicBezTo>
                    <a:pt x="18514" y="15172"/>
                    <a:pt x="21600" y="13511"/>
                    <a:pt x="19543" y="1351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08" name="Freeform 570"/>
            <p:cNvSpPr/>
            <p:nvPr/>
          </p:nvSpPr>
          <p:spPr>
            <a:xfrm>
              <a:off x="3311011" y="1588820"/>
              <a:ext cx="28587" cy="3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37" h="17067" extrusionOk="0">
                  <a:moveTo>
                    <a:pt x="2419" y="17067"/>
                  </a:moveTo>
                  <a:cubicBezTo>
                    <a:pt x="-6221" y="17067"/>
                    <a:pt x="11059" y="-4533"/>
                    <a:pt x="11059" y="867"/>
                  </a:cubicBezTo>
                  <a:cubicBezTo>
                    <a:pt x="15379" y="867"/>
                    <a:pt x="6739" y="17067"/>
                    <a:pt x="2419" y="17067"/>
                  </a:cubicBezTo>
                  <a:cubicBezTo>
                    <a:pt x="-1901" y="17067"/>
                    <a:pt x="11059" y="17067"/>
                    <a:pt x="2419" y="170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09" name="Freeform 571"/>
            <p:cNvSpPr/>
            <p:nvPr/>
          </p:nvSpPr>
          <p:spPr>
            <a:xfrm>
              <a:off x="3238447" y="1619758"/>
              <a:ext cx="15140" cy="2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100" y="21600"/>
                  </a:moveTo>
                  <a:cubicBezTo>
                    <a:pt x="-2700" y="21600"/>
                    <a:pt x="-2700" y="10800"/>
                    <a:pt x="8100" y="0"/>
                  </a:cubicBezTo>
                  <a:cubicBezTo>
                    <a:pt x="18900" y="0"/>
                    <a:pt x="18900" y="21600"/>
                    <a:pt x="810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10" name="Freeform 572"/>
            <p:cNvSpPr/>
            <p:nvPr/>
          </p:nvSpPr>
          <p:spPr>
            <a:xfrm>
              <a:off x="2397086" y="1189319"/>
              <a:ext cx="899391" cy="45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725" extrusionOk="0">
                  <a:moveTo>
                    <a:pt x="19275" y="19339"/>
                  </a:moveTo>
                  <a:cubicBezTo>
                    <a:pt x="18805" y="19339"/>
                    <a:pt x="18336" y="19339"/>
                    <a:pt x="17631" y="19339"/>
                  </a:cubicBezTo>
                  <a:cubicBezTo>
                    <a:pt x="17397" y="19339"/>
                    <a:pt x="17162" y="19339"/>
                    <a:pt x="16927" y="19339"/>
                  </a:cubicBezTo>
                  <a:cubicBezTo>
                    <a:pt x="16692" y="19339"/>
                    <a:pt x="16692" y="18859"/>
                    <a:pt x="16458" y="18379"/>
                  </a:cubicBezTo>
                  <a:cubicBezTo>
                    <a:pt x="16223" y="18379"/>
                    <a:pt x="15284" y="18859"/>
                    <a:pt x="15049" y="17899"/>
                  </a:cubicBezTo>
                  <a:cubicBezTo>
                    <a:pt x="15049" y="16459"/>
                    <a:pt x="14579" y="17419"/>
                    <a:pt x="14110" y="17899"/>
                  </a:cubicBezTo>
                  <a:cubicBezTo>
                    <a:pt x="13405" y="18859"/>
                    <a:pt x="12936" y="18379"/>
                    <a:pt x="12466" y="18859"/>
                  </a:cubicBezTo>
                  <a:cubicBezTo>
                    <a:pt x="11762" y="19339"/>
                    <a:pt x="11058" y="19819"/>
                    <a:pt x="10353" y="20299"/>
                  </a:cubicBezTo>
                  <a:cubicBezTo>
                    <a:pt x="9414" y="20299"/>
                    <a:pt x="8005" y="21259"/>
                    <a:pt x="7066" y="20299"/>
                  </a:cubicBezTo>
                  <a:cubicBezTo>
                    <a:pt x="7066" y="20299"/>
                    <a:pt x="6597" y="19819"/>
                    <a:pt x="6597" y="19339"/>
                  </a:cubicBezTo>
                  <a:cubicBezTo>
                    <a:pt x="6597" y="18859"/>
                    <a:pt x="6597" y="17899"/>
                    <a:pt x="6127" y="17899"/>
                  </a:cubicBezTo>
                  <a:cubicBezTo>
                    <a:pt x="5658" y="17899"/>
                    <a:pt x="5188" y="17899"/>
                    <a:pt x="4718" y="17899"/>
                  </a:cubicBezTo>
                  <a:cubicBezTo>
                    <a:pt x="4249" y="17899"/>
                    <a:pt x="3779" y="17899"/>
                    <a:pt x="3310" y="16939"/>
                  </a:cubicBezTo>
                  <a:cubicBezTo>
                    <a:pt x="3075" y="16939"/>
                    <a:pt x="1901" y="15019"/>
                    <a:pt x="2136" y="14539"/>
                  </a:cubicBezTo>
                  <a:cubicBezTo>
                    <a:pt x="3545" y="13099"/>
                    <a:pt x="5188" y="13579"/>
                    <a:pt x="6362" y="13579"/>
                  </a:cubicBezTo>
                  <a:cubicBezTo>
                    <a:pt x="6597" y="13579"/>
                    <a:pt x="9179" y="13579"/>
                    <a:pt x="9179" y="13579"/>
                  </a:cubicBezTo>
                  <a:cubicBezTo>
                    <a:pt x="9179" y="12619"/>
                    <a:pt x="5892" y="11659"/>
                    <a:pt x="5658" y="11659"/>
                  </a:cubicBezTo>
                  <a:cubicBezTo>
                    <a:pt x="4484" y="11659"/>
                    <a:pt x="3075" y="13099"/>
                    <a:pt x="1901" y="12139"/>
                  </a:cubicBezTo>
                  <a:cubicBezTo>
                    <a:pt x="1431" y="11659"/>
                    <a:pt x="492" y="10699"/>
                    <a:pt x="1431" y="9739"/>
                  </a:cubicBezTo>
                  <a:cubicBezTo>
                    <a:pt x="2136" y="9259"/>
                    <a:pt x="2840" y="8779"/>
                    <a:pt x="3545" y="8779"/>
                  </a:cubicBezTo>
                  <a:cubicBezTo>
                    <a:pt x="4014" y="8299"/>
                    <a:pt x="4484" y="8299"/>
                    <a:pt x="4718" y="8299"/>
                  </a:cubicBezTo>
                  <a:cubicBezTo>
                    <a:pt x="4249" y="8779"/>
                    <a:pt x="3545" y="8299"/>
                    <a:pt x="3075" y="8299"/>
                  </a:cubicBezTo>
                  <a:cubicBezTo>
                    <a:pt x="2840" y="8299"/>
                    <a:pt x="1431" y="8779"/>
                    <a:pt x="1197" y="8299"/>
                  </a:cubicBezTo>
                  <a:cubicBezTo>
                    <a:pt x="1197" y="8299"/>
                    <a:pt x="1431" y="7819"/>
                    <a:pt x="1431" y="7819"/>
                  </a:cubicBezTo>
                  <a:cubicBezTo>
                    <a:pt x="1431" y="7339"/>
                    <a:pt x="-212" y="7819"/>
                    <a:pt x="23" y="6859"/>
                  </a:cubicBezTo>
                  <a:cubicBezTo>
                    <a:pt x="258" y="6379"/>
                    <a:pt x="492" y="5419"/>
                    <a:pt x="727" y="4939"/>
                  </a:cubicBezTo>
                  <a:cubicBezTo>
                    <a:pt x="1666" y="4459"/>
                    <a:pt x="727" y="4459"/>
                    <a:pt x="727" y="3979"/>
                  </a:cubicBezTo>
                  <a:cubicBezTo>
                    <a:pt x="727" y="3979"/>
                    <a:pt x="1431" y="3019"/>
                    <a:pt x="1666" y="3019"/>
                  </a:cubicBezTo>
                  <a:cubicBezTo>
                    <a:pt x="2136" y="2539"/>
                    <a:pt x="2371" y="2059"/>
                    <a:pt x="2840" y="1579"/>
                  </a:cubicBezTo>
                  <a:cubicBezTo>
                    <a:pt x="3779" y="619"/>
                    <a:pt x="4484" y="139"/>
                    <a:pt x="5423" y="139"/>
                  </a:cubicBezTo>
                  <a:cubicBezTo>
                    <a:pt x="6597" y="139"/>
                    <a:pt x="5423" y="3019"/>
                    <a:pt x="5423" y="3019"/>
                  </a:cubicBezTo>
                  <a:cubicBezTo>
                    <a:pt x="5892" y="3499"/>
                    <a:pt x="6362" y="3499"/>
                    <a:pt x="6597" y="3019"/>
                  </a:cubicBezTo>
                  <a:cubicBezTo>
                    <a:pt x="6831" y="3019"/>
                    <a:pt x="6831" y="1579"/>
                    <a:pt x="7066" y="1579"/>
                  </a:cubicBezTo>
                  <a:cubicBezTo>
                    <a:pt x="7536" y="1579"/>
                    <a:pt x="8475" y="1579"/>
                    <a:pt x="8945" y="2539"/>
                  </a:cubicBezTo>
                  <a:cubicBezTo>
                    <a:pt x="9649" y="3499"/>
                    <a:pt x="8005" y="4939"/>
                    <a:pt x="9179" y="4459"/>
                  </a:cubicBezTo>
                  <a:cubicBezTo>
                    <a:pt x="9414" y="4459"/>
                    <a:pt x="9649" y="3979"/>
                    <a:pt x="9884" y="3499"/>
                  </a:cubicBezTo>
                  <a:cubicBezTo>
                    <a:pt x="10118" y="3499"/>
                    <a:pt x="10118" y="3499"/>
                    <a:pt x="10353" y="3499"/>
                  </a:cubicBezTo>
                  <a:cubicBezTo>
                    <a:pt x="10588" y="3499"/>
                    <a:pt x="10588" y="3499"/>
                    <a:pt x="10823" y="3979"/>
                  </a:cubicBezTo>
                  <a:cubicBezTo>
                    <a:pt x="11058" y="3979"/>
                    <a:pt x="11058" y="3019"/>
                    <a:pt x="11058" y="2539"/>
                  </a:cubicBezTo>
                  <a:cubicBezTo>
                    <a:pt x="10823" y="2539"/>
                    <a:pt x="10118" y="1579"/>
                    <a:pt x="9884" y="1579"/>
                  </a:cubicBezTo>
                  <a:cubicBezTo>
                    <a:pt x="10353" y="1099"/>
                    <a:pt x="11292" y="2059"/>
                    <a:pt x="11527" y="2539"/>
                  </a:cubicBezTo>
                  <a:cubicBezTo>
                    <a:pt x="12231" y="3019"/>
                    <a:pt x="12231" y="3499"/>
                    <a:pt x="12466" y="4459"/>
                  </a:cubicBezTo>
                  <a:cubicBezTo>
                    <a:pt x="12466" y="4939"/>
                    <a:pt x="12466" y="7339"/>
                    <a:pt x="12936" y="7339"/>
                  </a:cubicBezTo>
                  <a:cubicBezTo>
                    <a:pt x="13171" y="7339"/>
                    <a:pt x="14110" y="7339"/>
                    <a:pt x="13875" y="6379"/>
                  </a:cubicBezTo>
                  <a:cubicBezTo>
                    <a:pt x="13640" y="4459"/>
                    <a:pt x="13171" y="3019"/>
                    <a:pt x="12936" y="1099"/>
                  </a:cubicBezTo>
                  <a:cubicBezTo>
                    <a:pt x="12701" y="-341"/>
                    <a:pt x="13405" y="139"/>
                    <a:pt x="13640" y="139"/>
                  </a:cubicBezTo>
                  <a:cubicBezTo>
                    <a:pt x="14345" y="619"/>
                    <a:pt x="14345" y="-341"/>
                    <a:pt x="14814" y="139"/>
                  </a:cubicBezTo>
                  <a:cubicBezTo>
                    <a:pt x="15284" y="1099"/>
                    <a:pt x="15988" y="1579"/>
                    <a:pt x="15988" y="2539"/>
                  </a:cubicBezTo>
                  <a:cubicBezTo>
                    <a:pt x="16223" y="3979"/>
                    <a:pt x="16458" y="4939"/>
                    <a:pt x="16927" y="5899"/>
                  </a:cubicBezTo>
                  <a:cubicBezTo>
                    <a:pt x="17162" y="7339"/>
                    <a:pt x="17397" y="7819"/>
                    <a:pt x="17162" y="8779"/>
                  </a:cubicBezTo>
                  <a:cubicBezTo>
                    <a:pt x="16927" y="10219"/>
                    <a:pt x="17631" y="11659"/>
                    <a:pt x="18101" y="12139"/>
                  </a:cubicBezTo>
                  <a:cubicBezTo>
                    <a:pt x="18336" y="12139"/>
                    <a:pt x="18805" y="12139"/>
                    <a:pt x="19040" y="12139"/>
                  </a:cubicBezTo>
                  <a:cubicBezTo>
                    <a:pt x="19275" y="12619"/>
                    <a:pt x="19510" y="13099"/>
                    <a:pt x="19745" y="13099"/>
                  </a:cubicBezTo>
                  <a:cubicBezTo>
                    <a:pt x="20449" y="13579"/>
                    <a:pt x="21388" y="13579"/>
                    <a:pt x="21388" y="15499"/>
                  </a:cubicBezTo>
                  <a:cubicBezTo>
                    <a:pt x="21388" y="16459"/>
                    <a:pt x="19275" y="15019"/>
                    <a:pt x="19275" y="15019"/>
                  </a:cubicBezTo>
                  <a:cubicBezTo>
                    <a:pt x="19275" y="15499"/>
                    <a:pt x="19275" y="15979"/>
                    <a:pt x="19275" y="16459"/>
                  </a:cubicBezTo>
                  <a:cubicBezTo>
                    <a:pt x="19275" y="16459"/>
                    <a:pt x="18571" y="16459"/>
                    <a:pt x="18571" y="16459"/>
                  </a:cubicBezTo>
                  <a:cubicBezTo>
                    <a:pt x="18805" y="16459"/>
                    <a:pt x="18805" y="16939"/>
                    <a:pt x="18805" y="16939"/>
                  </a:cubicBezTo>
                  <a:cubicBezTo>
                    <a:pt x="18805" y="17419"/>
                    <a:pt x="18805" y="17899"/>
                    <a:pt x="18805" y="17899"/>
                  </a:cubicBezTo>
                  <a:cubicBezTo>
                    <a:pt x="18805" y="17899"/>
                    <a:pt x="19745" y="16939"/>
                    <a:pt x="19745" y="16939"/>
                  </a:cubicBezTo>
                  <a:cubicBezTo>
                    <a:pt x="20214" y="16939"/>
                    <a:pt x="19979" y="17419"/>
                    <a:pt x="19979" y="17899"/>
                  </a:cubicBezTo>
                  <a:cubicBezTo>
                    <a:pt x="19979" y="17899"/>
                    <a:pt x="20449" y="17899"/>
                    <a:pt x="20684" y="18379"/>
                  </a:cubicBezTo>
                  <a:cubicBezTo>
                    <a:pt x="20684" y="18379"/>
                    <a:pt x="19275" y="19339"/>
                    <a:pt x="19275" y="19339"/>
                  </a:cubicBezTo>
                  <a:cubicBezTo>
                    <a:pt x="18805" y="19339"/>
                    <a:pt x="19979" y="19339"/>
                    <a:pt x="19275" y="1933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11" name="Freeform 573"/>
            <p:cNvSpPr/>
            <p:nvPr/>
          </p:nvSpPr>
          <p:spPr>
            <a:xfrm>
              <a:off x="2990349" y="1139171"/>
              <a:ext cx="126386" cy="8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2" h="19582" extrusionOk="0">
                  <a:moveTo>
                    <a:pt x="13886" y="19200"/>
                  </a:moveTo>
                  <a:cubicBezTo>
                    <a:pt x="10800" y="19200"/>
                    <a:pt x="9257" y="12000"/>
                    <a:pt x="7714" y="12000"/>
                  </a:cubicBezTo>
                  <a:cubicBezTo>
                    <a:pt x="6171" y="9600"/>
                    <a:pt x="0" y="7200"/>
                    <a:pt x="0" y="7200"/>
                  </a:cubicBezTo>
                  <a:cubicBezTo>
                    <a:pt x="1543" y="4800"/>
                    <a:pt x="4629" y="2400"/>
                    <a:pt x="6171" y="0"/>
                  </a:cubicBezTo>
                  <a:cubicBezTo>
                    <a:pt x="9257" y="0"/>
                    <a:pt x="12343" y="0"/>
                    <a:pt x="15429" y="2400"/>
                  </a:cubicBezTo>
                  <a:cubicBezTo>
                    <a:pt x="18514" y="4800"/>
                    <a:pt x="21600" y="4800"/>
                    <a:pt x="18514" y="9600"/>
                  </a:cubicBezTo>
                  <a:cubicBezTo>
                    <a:pt x="16971" y="12000"/>
                    <a:pt x="15429" y="21600"/>
                    <a:pt x="13886" y="19200"/>
                  </a:cubicBezTo>
                  <a:cubicBezTo>
                    <a:pt x="12343" y="19200"/>
                    <a:pt x="13886" y="19200"/>
                    <a:pt x="13886" y="19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12" name="Freeform 574"/>
            <p:cNvSpPr/>
            <p:nvPr/>
          </p:nvSpPr>
          <p:spPr>
            <a:xfrm>
              <a:off x="3209012" y="1104053"/>
              <a:ext cx="307131" cy="28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0099" extrusionOk="0">
                  <a:moveTo>
                    <a:pt x="12150" y="19574"/>
                  </a:moveTo>
                  <a:cubicBezTo>
                    <a:pt x="10125" y="18085"/>
                    <a:pt x="8775" y="15105"/>
                    <a:pt x="6750" y="13616"/>
                  </a:cubicBezTo>
                  <a:cubicBezTo>
                    <a:pt x="4725" y="12871"/>
                    <a:pt x="2700" y="11381"/>
                    <a:pt x="675" y="10636"/>
                  </a:cubicBezTo>
                  <a:cubicBezTo>
                    <a:pt x="0" y="9892"/>
                    <a:pt x="0" y="9892"/>
                    <a:pt x="0" y="9147"/>
                  </a:cubicBezTo>
                  <a:cubicBezTo>
                    <a:pt x="0" y="6912"/>
                    <a:pt x="1350" y="7657"/>
                    <a:pt x="2700" y="8402"/>
                  </a:cubicBezTo>
                  <a:cubicBezTo>
                    <a:pt x="4050" y="9147"/>
                    <a:pt x="5400" y="10636"/>
                    <a:pt x="7425" y="9892"/>
                  </a:cubicBezTo>
                  <a:cubicBezTo>
                    <a:pt x="8100" y="9892"/>
                    <a:pt x="7425" y="8402"/>
                    <a:pt x="7425" y="8402"/>
                  </a:cubicBezTo>
                  <a:cubicBezTo>
                    <a:pt x="7425" y="7657"/>
                    <a:pt x="8775" y="8402"/>
                    <a:pt x="8775" y="7657"/>
                  </a:cubicBezTo>
                  <a:cubicBezTo>
                    <a:pt x="9450" y="6912"/>
                    <a:pt x="4725" y="5423"/>
                    <a:pt x="4725" y="5423"/>
                  </a:cubicBezTo>
                  <a:cubicBezTo>
                    <a:pt x="3375" y="4678"/>
                    <a:pt x="4050" y="3933"/>
                    <a:pt x="4725" y="3933"/>
                  </a:cubicBezTo>
                  <a:cubicBezTo>
                    <a:pt x="6075" y="3188"/>
                    <a:pt x="6075" y="3933"/>
                    <a:pt x="6750" y="4678"/>
                  </a:cubicBezTo>
                  <a:cubicBezTo>
                    <a:pt x="6750" y="4678"/>
                    <a:pt x="7425" y="3188"/>
                    <a:pt x="7425" y="3188"/>
                  </a:cubicBezTo>
                  <a:cubicBezTo>
                    <a:pt x="8100" y="3188"/>
                    <a:pt x="5400" y="2443"/>
                    <a:pt x="5400" y="2443"/>
                  </a:cubicBezTo>
                  <a:cubicBezTo>
                    <a:pt x="5400" y="2443"/>
                    <a:pt x="6750" y="1698"/>
                    <a:pt x="6750" y="1698"/>
                  </a:cubicBezTo>
                  <a:cubicBezTo>
                    <a:pt x="7425" y="1698"/>
                    <a:pt x="8775" y="2443"/>
                    <a:pt x="9450" y="2443"/>
                  </a:cubicBezTo>
                  <a:cubicBezTo>
                    <a:pt x="9450" y="2443"/>
                    <a:pt x="8775" y="1698"/>
                    <a:pt x="8775" y="1698"/>
                  </a:cubicBezTo>
                  <a:cubicBezTo>
                    <a:pt x="9450" y="954"/>
                    <a:pt x="12150" y="3188"/>
                    <a:pt x="12825" y="3188"/>
                  </a:cubicBezTo>
                  <a:cubicBezTo>
                    <a:pt x="13500" y="2443"/>
                    <a:pt x="12150" y="2443"/>
                    <a:pt x="12150" y="1698"/>
                  </a:cubicBezTo>
                  <a:cubicBezTo>
                    <a:pt x="12150" y="1698"/>
                    <a:pt x="12825" y="1698"/>
                    <a:pt x="12825" y="1698"/>
                  </a:cubicBezTo>
                  <a:cubicBezTo>
                    <a:pt x="12825" y="1698"/>
                    <a:pt x="11475" y="1698"/>
                    <a:pt x="11475" y="954"/>
                  </a:cubicBezTo>
                  <a:cubicBezTo>
                    <a:pt x="11475" y="954"/>
                    <a:pt x="16200" y="-536"/>
                    <a:pt x="16875" y="209"/>
                  </a:cubicBezTo>
                  <a:cubicBezTo>
                    <a:pt x="17550" y="209"/>
                    <a:pt x="15525" y="954"/>
                    <a:pt x="15525" y="1698"/>
                  </a:cubicBezTo>
                  <a:cubicBezTo>
                    <a:pt x="16200" y="2443"/>
                    <a:pt x="18225" y="1698"/>
                    <a:pt x="18900" y="2443"/>
                  </a:cubicBezTo>
                  <a:cubicBezTo>
                    <a:pt x="18900" y="3188"/>
                    <a:pt x="16200" y="4678"/>
                    <a:pt x="18225" y="4678"/>
                  </a:cubicBezTo>
                  <a:cubicBezTo>
                    <a:pt x="18900" y="4678"/>
                    <a:pt x="18225" y="5423"/>
                    <a:pt x="17550" y="5423"/>
                  </a:cubicBezTo>
                  <a:cubicBezTo>
                    <a:pt x="16875" y="5423"/>
                    <a:pt x="16200" y="5423"/>
                    <a:pt x="15525" y="6912"/>
                  </a:cubicBezTo>
                  <a:cubicBezTo>
                    <a:pt x="15525" y="6912"/>
                    <a:pt x="14175" y="9147"/>
                    <a:pt x="14175" y="9147"/>
                  </a:cubicBezTo>
                  <a:cubicBezTo>
                    <a:pt x="14850" y="9147"/>
                    <a:pt x="15525" y="7657"/>
                    <a:pt x="16200" y="7657"/>
                  </a:cubicBezTo>
                  <a:cubicBezTo>
                    <a:pt x="16875" y="7657"/>
                    <a:pt x="16875" y="8402"/>
                    <a:pt x="17550" y="9147"/>
                  </a:cubicBezTo>
                  <a:cubicBezTo>
                    <a:pt x="18225" y="9147"/>
                    <a:pt x="20250" y="12126"/>
                    <a:pt x="19575" y="9147"/>
                  </a:cubicBezTo>
                  <a:cubicBezTo>
                    <a:pt x="19575" y="8402"/>
                    <a:pt x="18225" y="7657"/>
                    <a:pt x="18900" y="6912"/>
                  </a:cubicBezTo>
                  <a:cubicBezTo>
                    <a:pt x="19575" y="6912"/>
                    <a:pt x="20250" y="6912"/>
                    <a:pt x="20250" y="7657"/>
                  </a:cubicBezTo>
                  <a:cubicBezTo>
                    <a:pt x="20250" y="8402"/>
                    <a:pt x="19575" y="9147"/>
                    <a:pt x="20250" y="9892"/>
                  </a:cubicBezTo>
                  <a:cubicBezTo>
                    <a:pt x="20925" y="10636"/>
                    <a:pt x="21600" y="11381"/>
                    <a:pt x="20925" y="12126"/>
                  </a:cubicBezTo>
                  <a:cubicBezTo>
                    <a:pt x="19575" y="13616"/>
                    <a:pt x="21600" y="15850"/>
                    <a:pt x="18900" y="16595"/>
                  </a:cubicBezTo>
                  <a:cubicBezTo>
                    <a:pt x="18900" y="16595"/>
                    <a:pt x="14175" y="18085"/>
                    <a:pt x="14850" y="16595"/>
                  </a:cubicBezTo>
                  <a:cubicBezTo>
                    <a:pt x="14850" y="15850"/>
                    <a:pt x="14175" y="15850"/>
                    <a:pt x="14175" y="16595"/>
                  </a:cubicBezTo>
                  <a:cubicBezTo>
                    <a:pt x="14850" y="17340"/>
                    <a:pt x="14850" y="18085"/>
                    <a:pt x="15525" y="18830"/>
                  </a:cubicBezTo>
                  <a:cubicBezTo>
                    <a:pt x="15525" y="20319"/>
                    <a:pt x="12825" y="19574"/>
                    <a:pt x="12150" y="19574"/>
                  </a:cubicBezTo>
                  <a:cubicBezTo>
                    <a:pt x="11475" y="18830"/>
                    <a:pt x="14850" y="21064"/>
                    <a:pt x="12150" y="1957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13" name="Freeform 575"/>
            <p:cNvSpPr/>
            <p:nvPr/>
          </p:nvSpPr>
          <p:spPr>
            <a:xfrm>
              <a:off x="3547527" y="1102613"/>
              <a:ext cx="253327" cy="22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6" h="21025" extrusionOk="0">
                  <a:moveTo>
                    <a:pt x="4971" y="21025"/>
                  </a:moveTo>
                  <a:cubicBezTo>
                    <a:pt x="3428" y="20043"/>
                    <a:pt x="1885" y="20043"/>
                    <a:pt x="1885" y="18080"/>
                  </a:cubicBezTo>
                  <a:cubicBezTo>
                    <a:pt x="1885" y="15134"/>
                    <a:pt x="-429" y="13170"/>
                    <a:pt x="342" y="10225"/>
                  </a:cubicBezTo>
                  <a:cubicBezTo>
                    <a:pt x="342" y="8261"/>
                    <a:pt x="-429" y="5316"/>
                    <a:pt x="342" y="3352"/>
                  </a:cubicBezTo>
                  <a:cubicBezTo>
                    <a:pt x="1114" y="3352"/>
                    <a:pt x="4200" y="4334"/>
                    <a:pt x="4200" y="3352"/>
                  </a:cubicBezTo>
                  <a:cubicBezTo>
                    <a:pt x="4200" y="2370"/>
                    <a:pt x="-429" y="2370"/>
                    <a:pt x="3428" y="407"/>
                  </a:cubicBezTo>
                  <a:cubicBezTo>
                    <a:pt x="6514" y="-575"/>
                    <a:pt x="8828" y="407"/>
                    <a:pt x="11914" y="1389"/>
                  </a:cubicBezTo>
                  <a:cubicBezTo>
                    <a:pt x="14228" y="1389"/>
                    <a:pt x="16542" y="1389"/>
                    <a:pt x="18857" y="2370"/>
                  </a:cubicBezTo>
                  <a:cubicBezTo>
                    <a:pt x="21171" y="3352"/>
                    <a:pt x="18857" y="5316"/>
                    <a:pt x="17314" y="7280"/>
                  </a:cubicBezTo>
                  <a:cubicBezTo>
                    <a:pt x="16542" y="9243"/>
                    <a:pt x="15771" y="11207"/>
                    <a:pt x="14228" y="12189"/>
                  </a:cubicBezTo>
                  <a:cubicBezTo>
                    <a:pt x="13457" y="14152"/>
                    <a:pt x="10371" y="12189"/>
                    <a:pt x="8828" y="12189"/>
                  </a:cubicBezTo>
                  <a:cubicBezTo>
                    <a:pt x="8828" y="12189"/>
                    <a:pt x="6514" y="12189"/>
                    <a:pt x="7285" y="13170"/>
                  </a:cubicBezTo>
                  <a:cubicBezTo>
                    <a:pt x="7285" y="14152"/>
                    <a:pt x="8828" y="14152"/>
                    <a:pt x="8057" y="16116"/>
                  </a:cubicBezTo>
                  <a:cubicBezTo>
                    <a:pt x="7285" y="16116"/>
                    <a:pt x="5742" y="21025"/>
                    <a:pt x="4971" y="21025"/>
                  </a:cubicBezTo>
                  <a:cubicBezTo>
                    <a:pt x="3428" y="20043"/>
                    <a:pt x="5742" y="21025"/>
                    <a:pt x="4971" y="2102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14" name="Freeform 576"/>
            <p:cNvSpPr/>
            <p:nvPr/>
          </p:nvSpPr>
          <p:spPr>
            <a:xfrm>
              <a:off x="2065231" y="1067973"/>
              <a:ext cx="518769" cy="33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124" extrusionOk="0">
                  <a:moveTo>
                    <a:pt x="20800" y="6545"/>
                  </a:moveTo>
                  <a:cubicBezTo>
                    <a:pt x="20000" y="5236"/>
                    <a:pt x="19200" y="3927"/>
                    <a:pt x="18000" y="2618"/>
                  </a:cubicBezTo>
                  <a:cubicBezTo>
                    <a:pt x="17600" y="2618"/>
                    <a:pt x="16800" y="1964"/>
                    <a:pt x="16400" y="1964"/>
                  </a:cubicBezTo>
                  <a:cubicBezTo>
                    <a:pt x="15200" y="1309"/>
                    <a:pt x="14800" y="1964"/>
                    <a:pt x="14000" y="2618"/>
                  </a:cubicBezTo>
                  <a:cubicBezTo>
                    <a:pt x="13600" y="2618"/>
                    <a:pt x="13200" y="1964"/>
                    <a:pt x="12800" y="1964"/>
                  </a:cubicBezTo>
                  <a:cubicBezTo>
                    <a:pt x="12400" y="1309"/>
                    <a:pt x="11600" y="1309"/>
                    <a:pt x="10800" y="655"/>
                  </a:cubicBezTo>
                  <a:cubicBezTo>
                    <a:pt x="10000" y="655"/>
                    <a:pt x="8800" y="0"/>
                    <a:pt x="8000" y="0"/>
                  </a:cubicBezTo>
                  <a:cubicBezTo>
                    <a:pt x="6800" y="0"/>
                    <a:pt x="5600" y="655"/>
                    <a:pt x="4400" y="655"/>
                  </a:cubicBezTo>
                  <a:cubicBezTo>
                    <a:pt x="3600" y="1309"/>
                    <a:pt x="2400" y="655"/>
                    <a:pt x="3200" y="1964"/>
                  </a:cubicBezTo>
                  <a:cubicBezTo>
                    <a:pt x="4000" y="4582"/>
                    <a:pt x="4000" y="5236"/>
                    <a:pt x="2800" y="7200"/>
                  </a:cubicBezTo>
                  <a:cubicBezTo>
                    <a:pt x="2000" y="8509"/>
                    <a:pt x="2800" y="9164"/>
                    <a:pt x="2800" y="9818"/>
                  </a:cubicBezTo>
                  <a:cubicBezTo>
                    <a:pt x="2400" y="10473"/>
                    <a:pt x="1600" y="10473"/>
                    <a:pt x="1600" y="11782"/>
                  </a:cubicBezTo>
                  <a:cubicBezTo>
                    <a:pt x="1200" y="13091"/>
                    <a:pt x="400" y="14400"/>
                    <a:pt x="0" y="15709"/>
                  </a:cubicBezTo>
                  <a:cubicBezTo>
                    <a:pt x="0" y="16364"/>
                    <a:pt x="2400" y="17018"/>
                    <a:pt x="2800" y="17018"/>
                  </a:cubicBezTo>
                  <a:cubicBezTo>
                    <a:pt x="4000" y="18327"/>
                    <a:pt x="4800" y="20945"/>
                    <a:pt x="6000" y="20945"/>
                  </a:cubicBezTo>
                  <a:cubicBezTo>
                    <a:pt x="6400" y="21600"/>
                    <a:pt x="7200" y="20291"/>
                    <a:pt x="7600" y="19636"/>
                  </a:cubicBezTo>
                  <a:cubicBezTo>
                    <a:pt x="8400" y="18982"/>
                    <a:pt x="9200" y="19636"/>
                    <a:pt x="10000" y="18982"/>
                  </a:cubicBezTo>
                  <a:cubicBezTo>
                    <a:pt x="10800" y="18982"/>
                    <a:pt x="10800" y="18327"/>
                    <a:pt x="11200" y="17018"/>
                  </a:cubicBezTo>
                  <a:cubicBezTo>
                    <a:pt x="11200" y="15709"/>
                    <a:pt x="11200" y="15055"/>
                    <a:pt x="12400" y="13745"/>
                  </a:cubicBezTo>
                  <a:cubicBezTo>
                    <a:pt x="13200" y="13091"/>
                    <a:pt x="13600" y="11782"/>
                    <a:pt x="14800" y="11127"/>
                  </a:cubicBezTo>
                  <a:cubicBezTo>
                    <a:pt x="16000" y="9818"/>
                    <a:pt x="17200" y="9164"/>
                    <a:pt x="18400" y="8509"/>
                  </a:cubicBezTo>
                  <a:cubicBezTo>
                    <a:pt x="18400" y="8509"/>
                    <a:pt x="21200" y="6545"/>
                    <a:pt x="20800" y="6545"/>
                  </a:cubicBezTo>
                  <a:cubicBezTo>
                    <a:pt x="20400" y="5891"/>
                    <a:pt x="21600" y="7200"/>
                    <a:pt x="20800" y="654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15" name="Freeform 577"/>
            <p:cNvSpPr/>
            <p:nvPr/>
          </p:nvSpPr>
          <p:spPr>
            <a:xfrm>
              <a:off x="3106031" y="971855"/>
              <a:ext cx="50618" cy="4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76" h="21600" extrusionOk="0">
                  <a:moveTo>
                    <a:pt x="9887" y="21600"/>
                  </a:moveTo>
                  <a:cubicBezTo>
                    <a:pt x="6801" y="21600"/>
                    <a:pt x="630" y="21600"/>
                    <a:pt x="630" y="16200"/>
                  </a:cubicBezTo>
                  <a:cubicBezTo>
                    <a:pt x="-2456" y="10800"/>
                    <a:pt x="6801" y="0"/>
                    <a:pt x="6801" y="0"/>
                  </a:cubicBezTo>
                  <a:cubicBezTo>
                    <a:pt x="16058" y="0"/>
                    <a:pt x="19144" y="21600"/>
                    <a:pt x="9887" y="21600"/>
                  </a:cubicBezTo>
                  <a:cubicBezTo>
                    <a:pt x="630" y="16200"/>
                    <a:pt x="16058" y="21600"/>
                    <a:pt x="9887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16" name="Freeform 578"/>
            <p:cNvSpPr/>
            <p:nvPr/>
          </p:nvSpPr>
          <p:spPr>
            <a:xfrm>
              <a:off x="2489102" y="803270"/>
              <a:ext cx="584897" cy="27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131" extrusionOk="0">
                  <a:moveTo>
                    <a:pt x="18000" y="15502"/>
                  </a:moveTo>
                  <a:cubicBezTo>
                    <a:pt x="17640" y="15502"/>
                    <a:pt x="17640" y="14731"/>
                    <a:pt x="17280" y="14731"/>
                  </a:cubicBezTo>
                  <a:cubicBezTo>
                    <a:pt x="17280" y="14731"/>
                    <a:pt x="16560" y="15502"/>
                    <a:pt x="16560" y="16274"/>
                  </a:cubicBezTo>
                  <a:cubicBezTo>
                    <a:pt x="16200" y="16274"/>
                    <a:pt x="15840" y="16274"/>
                    <a:pt x="15480" y="15502"/>
                  </a:cubicBezTo>
                  <a:cubicBezTo>
                    <a:pt x="15120" y="15502"/>
                    <a:pt x="14760" y="15502"/>
                    <a:pt x="14400" y="16274"/>
                  </a:cubicBezTo>
                  <a:cubicBezTo>
                    <a:pt x="12600" y="17817"/>
                    <a:pt x="10800" y="18588"/>
                    <a:pt x="8640" y="19360"/>
                  </a:cubicBezTo>
                  <a:cubicBezTo>
                    <a:pt x="8280" y="19360"/>
                    <a:pt x="7200" y="20131"/>
                    <a:pt x="6840" y="20131"/>
                  </a:cubicBezTo>
                  <a:cubicBezTo>
                    <a:pt x="6120" y="19360"/>
                    <a:pt x="4680" y="18588"/>
                    <a:pt x="6120" y="17045"/>
                  </a:cubicBezTo>
                  <a:cubicBezTo>
                    <a:pt x="6840" y="17045"/>
                    <a:pt x="7920" y="15502"/>
                    <a:pt x="8640" y="15502"/>
                  </a:cubicBezTo>
                  <a:cubicBezTo>
                    <a:pt x="9360" y="15502"/>
                    <a:pt x="10080" y="15502"/>
                    <a:pt x="10440" y="15502"/>
                  </a:cubicBezTo>
                  <a:cubicBezTo>
                    <a:pt x="10440" y="15502"/>
                    <a:pt x="11520" y="13960"/>
                    <a:pt x="11160" y="13960"/>
                  </a:cubicBezTo>
                  <a:cubicBezTo>
                    <a:pt x="10800" y="13188"/>
                    <a:pt x="9000" y="13960"/>
                    <a:pt x="8640" y="13960"/>
                  </a:cubicBezTo>
                  <a:cubicBezTo>
                    <a:pt x="7920" y="14731"/>
                    <a:pt x="7560" y="14731"/>
                    <a:pt x="6840" y="14731"/>
                  </a:cubicBezTo>
                  <a:cubicBezTo>
                    <a:pt x="6120" y="14731"/>
                    <a:pt x="6840" y="13960"/>
                    <a:pt x="6840" y="13188"/>
                  </a:cubicBezTo>
                  <a:cubicBezTo>
                    <a:pt x="6840" y="10874"/>
                    <a:pt x="4680" y="14731"/>
                    <a:pt x="4320" y="14731"/>
                  </a:cubicBezTo>
                  <a:cubicBezTo>
                    <a:pt x="4320" y="14731"/>
                    <a:pt x="3960" y="15502"/>
                    <a:pt x="3960" y="15502"/>
                  </a:cubicBezTo>
                  <a:cubicBezTo>
                    <a:pt x="3240" y="13960"/>
                    <a:pt x="3240" y="15502"/>
                    <a:pt x="3240" y="16274"/>
                  </a:cubicBezTo>
                  <a:cubicBezTo>
                    <a:pt x="3240" y="16274"/>
                    <a:pt x="2160" y="14731"/>
                    <a:pt x="1800" y="14731"/>
                  </a:cubicBezTo>
                  <a:cubicBezTo>
                    <a:pt x="1440" y="14731"/>
                    <a:pt x="0" y="15502"/>
                    <a:pt x="0" y="13960"/>
                  </a:cubicBezTo>
                  <a:cubicBezTo>
                    <a:pt x="0" y="12417"/>
                    <a:pt x="720" y="13188"/>
                    <a:pt x="1440" y="12417"/>
                  </a:cubicBezTo>
                  <a:cubicBezTo>
                    <a:pt x="2160" y="12417"/>
                    <a:pt x="2880" y="12417"/>
                    <a:pt x="3240" y="11645"/>
                  </a:cubicBezTo>
                  <a:cubicBezTo>
                    <a:pt x="3240" y="11645"/>
                    <a:pt x="4320" y="10874"/>
                    <a:pt x="3960" y="10874"/>
                  </a:cubicBezTo>
                  <a:cubicBezTo>
                    <a:pt x="3240" y="10102"/>
                    <a:pt x="2160" y="10874"/>
                    <a:pt x="1800" y="10874"/>
                  </a:cubicBezTo>
                  <a:cubicBezTo>
                    <a:pt x="720" y="10874"/>
                    <a:pt x="0" y="9331"/>
                    <a:pt x="1440" y="9331"/>
                  </a:cubicBezTo>
                  <a:cubicBezTo>
                    <a:pt x="2160" y="9331"/>
                    <a:pt x="3600" y="8560"/>
                    <a:pt x="4320" y="8560"/>
                  </a:cubicBezTo>
                  <a:cubicBezTo>
                    <a:pt x="3960" y="8560"/>
                    <a:pt x="1440" y="9331"/>
                    <a:pt x="1440" y="7788"/>
                  </a:cubicBezTo>
                  <a:cubicBezTo>
                    <a:pt x="1080" y="6245"/>
                    <a:pt x="4320" y="7017"/>
                    <a:pt x="4680" y="6245"/>
                  </a:cubicBezTo>
                  <a:cubicBezTo>
                    <a:pt x="4680" y="6245"/>
                    <a:pt x="3240" y="5474"/>
                    <a:pt x="3240" y="4702"/>
                  </a:cubicBezTo>
                  <a:cubicBezTo>
                    <a:pt x="2880" y="3931"/>
                    <a:pt x="5040" y="3160"/>
                    <a:pt x="5040" y="3160"/>
                  </a:cubicBezTo>
                  <a:cubicBezTo>
                    <a:pt x="6120" y="3160"/>
                    <a:pt x="5400" y="6245"/>
                    <a:pt x="6120" y="6245"/>
                  </a:cubicBezTo>
                  <a:cubicBezTo>
                    <a:pt x="7200" y="6245"/>
                    <a:pt x="7920" y="6245"/>
                    <a:pt x="9000" y="7017"/>
                  </a:cubicBezTo>
                  <a:cubicBezTo>
                    <a:pt x="9360" y="7788"/>
                    <a:pt x="10080" y="8560"/>
                    <a:pt x="10440" y="9331"/>
                  </a:cubicBezTo>
                  <a:cubicBezTo>
                    <a:pt x="11160" y="10874"/>
                    <a:pt x="10800" y="11645"/>
                    <a:pt x="11520" y="11645"/>
                  </a:cubicBezTo>
                  <a:cubicBezTo>
                    <a:pt x="12600" y="11645"/>
                    <a:pt x="13320" y="11645"/>
                    <a:pt x="14040" y="10874"/>
                  </a:cubicBezTo>
                  <a:cubicBezTo>
                    <a:pt x="15480" y="10102"/>
                    <a:pt x="13320" y="9331"/>
                    <a:pt x="13320" y="8560"/>
                  </a:cubicBezTo>
                  <a:cubicBezTo>
                    <a:pt x="13320" y="8560"/>
                    <a:pt x="16200" y="7788"/>
                    <a:pt x="13680" y="5474"/>
                  </a:cubicBezTo>
                  <a:cubicBezTo>
                    <a:pt x="13320" y="5474"/>
                    <a:pt x="12600" y="5474"/>
                    <a:pt x="12960" y="4702"/>
                  </a:cubicBezTo>
                  <a:cubicBezTo>
                    <a:pt x="13320" y="3931"/>
                    <a:pt x="13680" y="3160"/>
                    <a:pt x="13680" y="2388"/>
                  </a:cubicBezTo>
                  <a:cubicBezTo>
                    <a:pt x="14040" y="1617"/>
                    <a:pt x="15480" y="-1469"/>
                    <a:pt x="15480" y="845"/>
                  </a:cubicBezTo>
                  <a:cubicBezTo>
                    <a:pt x="15480" y="1617"/>
                    <a:pt x="15840" y="2388"/>
                    <a:pt x="15840" y="3931"/>
                  </a:cubicBezTo>
                  <a:cubicBezTo>
                    <a:pt x="16200" y="3931"/>
                    <a:pt x="16200" y="4702"/>
                    <a:pt x="16200" y="5474"/>
                  </a:cubicBezTo>
                  <a:cubicBezTo>
                    <a:pt x="16560" y="6245"/>
                    <a:pt x="15840" y="5474"/>
                    <a:pt x="15840" y="6245"/>
                  </a:cubicBezTo>
                  <a:cubicBezTo>
                    <a:pt x="15840" y="7788"/>
                    <a:pt x="16920" y="6245"/>
                    <a:pt x="16920" y="7017"/>
                  </a:cubicBezTo>
                  <a:cubicBezTo>
                    <a:pt x="16920" y="8560"/>
                    <a:pt x="18000" y="9331"/>
                    <a:pt x="18360" y="9331"/>
                  </a:cubicBezTo>
                  <a:cubicBezTo>
                    <a:pt x="19080" y="9331"/>
                    <a:pt x="19080" y="10102"/>
                    <a:pt x="19080" y="8560"/>
                  </a:cubicBezTo>
                  <a:cubicBezTo>
                    <a:pt x="19080" y="7017"/>
                    <a:pt x="19800" y="7017"/>
                    <a:pt x="20520" y="7788"/>
                  </a:cubicBezTo>
                  <a:cubicBezTo>
                    <a:pt x="20880" y="7788"/>
                    <a:pt x="21600" y="9331"/>
                    <a:pt x="21240" y="10102"/>
                  </a:cubicBezTo>
                  <a:cubicBezTo>
                    <a:pt x="21240" y="10874"/>
                    <a:pt x="20880" y="13188"/>
                    <a:pt x="20880" y="13960"/>
                  </a:cubicBezTo>
                  <a:cubicBezTo>
                    <a:pt x="20520" y="14731"/>
                    <a:pt x="18360" y="15502"/>
                    <a:pt x="18000" y="15502"/>
                  </a:cubicBezTo>
                  <a:cubicBezTo>
                    <a:pt x="17280" y="14731"/>
                    <a:pt x="18360" y="15502"/>
                    <a:pt x="18000" y="1550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17" name="Freeform 579"/>
            <p:cNvSpPr/>
            <p:nvPr/>
          </p:nvSpPr>
          <p:spPr>
            <a:xfrm>
              <a:off x="2388179" y="906310"/>
              <a:ext cx="92953" cy="5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4" h="17277" extrusionOk="0">
                  <a:moveTo>
                    <a:pt x="19440" y="1372"/>
                  </a:moveTo>
                  <a:cubicBezTo>
                    <a:pt x="17280" y="1372"/>
                    <a:pt x="0" y="13715"/>
                    <a:pt x="0" y="13715"/>
                  </a:cubicBezTo>
                  <a:cubicBezTo>
                    <a:pt x="4320" y="16800"/>
                    <a:pt x="10800" y="19886"/>
                    <a:pt x="12960" y="13715"/>
                  </a:cubicBezTo>
                  <a:cubicBezTo>
                    <a:pt x="15120" y="10629"/>
                    <a:pt x="19440" y="-1714"/>
                    <a:pt x="19440" y="1372"/>
                  </a:cubicBezTo>
                  <a:cubicBezTo>
                    <a:pt x="15120" y="1372"/>
                    <a:pt x="21600" y="-1714"/>
                    <a:pt x="19440" y="137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18" name="Freeform 580"/>
            <p:cNvSpPr/>
            <p:nvPr/>
          </p:nvSpPr>
          <p:spPr>
            <a:xfrm>
              <a:off x="2213249" y="744024"/>
              <a:ext cx="355505" cy="17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extrusionOk="0">
                  <a:moveTo>
                    <a:pt x="17514" y="15247"/>
                  </a:moveTo>
                  <a:cubicBezTo>
                    <a:pt x="16930" y="16518"/>
                    <a:pt x="15762" y="16518"/>
                    <a:pt x="15762" y="16518"/>
                  </a:cubicBezTo>
                  <a:cubicBezTo>
                    <a:pt x="14011" y="16518"/>
                    <a:pt x="14595" y="13976"/>
                    <a:pt x="15178" y="12706"/>
                  </a:cubicBezTo>
                  <a:cubicBezTo>
                    <a:pt x="15762" y="10165"/>
                    <a:pt x="14011" y="8894"/>
                    <a:pt x="13427" y="10165"/>
                  </a:cubicBezTo>
                  <a:cubicBezTo>
                    <a:pt x="13427" y="11435"/>
                    <a:pt x="13427" y="12706"/>
                    <a:pt x="12843" y="12706"/>
                  </a:cubicBezTo>
                  <a:cubicBezTo>
                    <a:pt x="12843" y="12706"/>
                    <a:pt x="12259" y="12706"/>
                    <a:pt x="12259" y="11435"/>
                  </a:cubicBezTo>
                  <a:cubicBezTo>
                    <a:pt x="11676" y="12706"/>
                    <a:pt x="12259" y="15247"/>
                    <a:pt x="11676" y="16518"/>
                  </a:cubicBezTo>
                  <a:cubicBezTo>
                    <a:pt x="11092" y="19059"/>
                    <a:pt x="10508" y="16518"/>
                    <a:pt x="9924" y="17788"/>
                  </a:cubicBezTo>
                  <a:cubicBezTo>
                    <a:pt x="9341" y="17788"/>
                    <a:pt x="9924" y="20329"/>
                    <a:pt x="9341" y="20329"/>
                  </a:cubicBezTo>
                  <a:cubicBezTo>
                    <a:pt x="9341" y="21600"/>
                    <a:pt x="7589" y="21600"/>
                    <a:pt x="7005" y="21600"/>
                  </a:cubicBezTo>
                  <a:cubicBezTo>
                    <a:pt x="6422" y="20329"/>
                    <a:pt x="6422" y="17788"/>
                    <a:pt x="5838" y="19059"/>
                  </a:cubicBezTo>
                  <a:cubicBezTo>
                    <a:pt x="4670" y="20329"/>
                    <a:pt x="4086" y="20329"/>
                    <a:pt x="2919" y="20329"/>
                  </a:cubicBezTo>
                  <a:cubicBezTo>
                    <a:pt x="2335" y="20329"/>
                    <a:pt x="1168" y="21600"/>
                    <a:pt x="584" y="21600"/>
                  </a:cubicBezTo>
                  <a:cubicBezTo>
                    <a:pt x="0" y="21600"/>
                    <a:pt x="1751" y="17788"/>
                    <a:pt x="1168" y="16518"/>
                  </a:cubicBezTo>
                  <a:cubicBezTo>
                    <a:pt x="1168" y="16518"/>
                    <a:pt x="584" y="17788"/>
                    <a:pt x="0" y="17788"/>
                  </a:cubicBezTo>
                  <a:cubicBezTo>
                    <a:pt x="0" y="16518"/>
                    <a:pt x="2919" y="15247"/>
                    <a:pt x="3503" y="15247"/>
                  </a:cubicBezTo>
                  <a:cubicBezTo>
                    <a:pt x="4670" y="15247"/>
                    <a:pt x="4670" y="13976"/>
                    <a:pt x="5254" y="12706"/>
                  </a:cubicBezTo>
                  <a:cubicBezTo>
                    <a:pt x="6422" y="10165"/>
                    <a:pt x="7005" y="10165"/>
                    <a:pt x="7589" y="8894"/>
                  </a:cubicBezTo>
                  <a:cubicBezTo>
                    <a:pt x="8757" y="6353"/>
                    <a:pt x="9341" y="3812"/>
                    <a:pt x="10508" y="3812"/>
                  </a:cubicBezTo>
                  <a:cubicBezTo>
                    <a:pt x="11676" y="2541"/>
                    <a:pt x="12843" y="2541"/>
                    <a:pt x="14011" y="3812"/>
                  </a:cubicBezTo>
                  <a:cubicBezTo>
                    <a:pt x="15178" y="3812"/>
                    <a:pt x="16930" y="5082"/>
                    <a:pt x="17514" y="3812"/>
                  </a:cubicBezTo>
                  <a:cubicBezTo>
                    <a:pt x="18097" y="2541"/>
                    <a:pt x="17514" y="0"/>
                    <a:pt x="18681" y="0"/>
                  </a:cubicBezTo>
                  <a:cubicBezTo>
                    <a:pt x="18681" y="0"/>
                    <a:pt x="21016" y="1271"/>
                    <a:pt x="21016" y="2541"/>
                  </a:cubicBezTo>
                  <a:cubicBezTo>
                    <a:pt x="21600" y="2541"/>
                    <a:pt x="19849" y="3812"/>
                    <a:pt x="19849" y="5082"/>
                  </a:cubicBezTo>
                  <a:cubicBezTo>
                    <a:pt x="19849" y="6353"/>
                    <a:pt x="21600" y="7624"/>
                    <a:pt x="19849" y="8894"/>
                  </a:cubicBezTo>
                  <a:cubicBezTo>
                    <a:pt x="19265" y="10165"/>
                    <a:pt x="21016" y="11435"/>
                    <a:pt x="20432" y="11435"/>
                  </a:cubicBezTo>
                  <a:cubicBezTo>
                    <a:pt x="19265" y="12706"/>
                    <a:pt x="18681" y="12706"/>
                    <a:pt x="18097" y="12706"/>
                  </a:cubicBezTo>
                  <a:cubicBezTo>
                    <a:pt x="18097" y="13976"/>
                    <a:pt x="18097" y="13976"/>
                    <a:pt x="17514" y="15247"/>
                  </a:cubicBezTo>
                  <a:cubicBezTo>
                    <a:pt x="16930" y="16518"/>
                    <a:pt x="18097" y="13976"/>
                    <a:pt x="17514" y="1524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19" name="Freeform 581"/>
            <p:cNvSpPr/>
            <p:nvPr/>
          </p:nvSpPr>
          <p:spPr>
            <a:xfrm>
              <a:off x="2625426" y="815217"/>
              <a:ext cx="45828" cy="2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793" h="21600" extrusionOk="0">
                  <a:moveTo>
                    <a:pt x="11013" y="21600"/>
                  </a:moveTo>
                  <a:cubicBezTo>
                    <a:pt x="5613" y="21600"/>
                    <a:pt x="-5187" y="10800"/>
                    <a:pt x="2913" y="0"/>
                  </a:cubicBezTo>
                  <a:cubicBezTo>
                    <a:pt x="8313" y="0"/>
                    <a:pt x="16413" y="21600"/>
                    <a:pt x="11013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20" name="Freeform 582"/>
            <p:cNvSpPr/>
            <p:nvPr/>
          </p:nvSpPr>
          <p:spPr>
            <a:xfrm>
              <a:off x="2689965" y="669266"/>
              <a:ext cx="179553" cy="9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400" extrusionOk="0">
                  <a:moveTo>
                    <a:pt x="5560" y="19440"/>
                  </a:moveTo>
                  <a:cubicBezTo>
                    <a:pt x="4531" y="19440"/>
                    <a:pt x="-1640" y="12960"/>
                    <a:pt x="417" y="8640"/>
                  </a:cubicBezTo>
                  <a:cubicBezTo>
                    <a:pt x="2474" y="4320"/>
                    <a:pt x="5560" y="4320"/>
                    <a:pt x="7617" y="4320"/>
                  </a:cubicBezTo>
                  <a:cubicBezTo>
                    <a:pt x="10703" y="2160"/>
                    <a:pt x="13789" y="0"/>
                    <a:pt x="15846" y="0"/>
                  </a:cubicBezTo>
                  <a:cubicBezTo>
                    <a:pt x="16874" y="0"/>
                    <a:pt x="19960" y="2160"/>
                    <a:pt x="17903" y="4320"/>
                  </a:cubicBezTo>
                  <a:cubicBezTo>
                    <a:pt x="16874" y="6480"/>
                    <a:pt x="13789" y="4320"/>
                    <a:pt x="12760" y="8640"/>
                  </a:cubicBezTo>
                  <a:cubicBezTo>
                    <a:pt x="12760" y="8640"/>
                    <a:pt x="17903" y="12960"/>
                    <a:pt x="13789" y="15120"/>
                  </a:cubicBezTo>
                  <a:cubicBezTo>
                    <a:pt x="11731" y="17280"/>
                    <a:pt x="8646" y="21600"/>
                    <a:pt x="5560" y="19440"/>
                  </a:cubicBezTo>
                  <a:cubicBezTo>
                    <a:pt x="3503" y="19440"/>
                    <a:pt x="7617" y="21600"/>
                    <a:pt x="5560" y="194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21" name="Freeform 583"/>
            <p:cNvSpPr/>
            <p:nvPr/>
          </p:nvSpPr>
          <p:spPr>
            <a:xfrm>
              <a:off x="2605241" y="690623"/>
              <a:ext cx="47235" cy="4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86" h="21600" extrusionOk="0">
                  <a:moveTo>
                    <a:pt x="11013" y="21600"/>
                  </a:moveTo>
                  <a:cubicBezTo>
                    <a:pt x="5613" y="21600"/>
                    <a:pt x="-5187" y="0"/>
                    <a:pt x="2913" y="0"/>
                  </a:cubicBezTo>
                  <a:cubicBezTo>
                    <a:pt x="11013" y="0"/>
                    <a:pt x="16413" y="16200"/>
                    <a:pt x="11013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22" name="Freeform 584"/>
            <p:cNvSpPr/>
            <p:nvPr/>
          </p:nvSpPr>
          <p:spPr>
            <a:xfrm>
              <a:off x="2701375" y="600995"/>
              <a:ext cx="177765" cy="6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9" h="18011" extrusionOk="0">
                  <a:moveTo>
                    <a:pt x="297" y="13554"/>
                  </a:moveTo>
                  <a:cubicBezTo>
                    <a:pt x="-732" y="13554"/>
                    <a:pt x="2354" y="10468"/>
                    <a:pt x="3382" y="10468"/>
                  </a:cubicBezTo>
                  <a:cubicBezTo>
                    <a:pt x="5439" y="7382"/>
                    <a:pt x="6468" y="4296"/>
                    <a:pt x="8525" y="1211"/>
                  </a:cubicBezTo>
                  <a:cubicBezTo>
                    <a:pt x="11611" y="-1875"/>
                    <a:pt x="14697" y="1211"/>
                    <a:pt x="17782" y="7382"/>
                  </a:cubicBezTo>
                  <a:cubicBezTo>
                    <a:pt x="20868" y="16639"/>
                    <a:pt x="11611" y="16639"/>
                    <a:pt x="10582" y="16639"/>
                  </a:cubicBezTo>
                  <a:cubicBezTo>
                    <a:pt x="8525" y="16639"/>
                    <a:pt x="7497" y="19725"/>
                    <a:pt x="5439" y="16639"/>
                  </a:cubicBezTo>
                  <a:cubicBezTo>
                    <a:pt x="3382" y="13554"/>
                    <a:pt x="1325" y="16639"/>
                    <a:pt x="297" y="13554"/>
                  </a:cubicBezTo>
                  <a:cubicBezTo>
                    <a:pt x="-732" y="10468"/>
                    <a:pt x="1325" y="16639"/>
                    <a:pt x="297" y="1355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23" name="Freeform 585"/>
            <p:cNvSpPr/>
            <p:nvPr/>
          </p:nvSpPr>
          <p:spPr>
            <a:xfrm>
              <a:off x="3206012" y="825709"/>
              <a:ext cx="265378" cy="18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0463" extrusionOk="0">
                  <a:moveTo>
                    <a:pt x="16416" y="20463"/>
                  </a:moveTo>
                  <a:cubicBezTo>
                    <a:pt x="14874" y="20463"/>
                    <a:pt x="12559" y="20463"/>
                    <a:pt x="11016" y="20463"/>
                  </a:cubicBezTo>
                  <a:cubicBezTo>
                    <a:pt x="8702" y="20463"/>
                    <a:pt x="11016" y="19326"/>
                    <a:pt x="11016" y="18189"/>
                  </a:cubicBezTo>
                  <a:cubicBezTo>
                    <a:pt x="11788" y="17052"/>
                    <a:pt x="7931" y="17052"/>
                    <a:pt x="8702" y="15916"/>
                  </a:cubicBezTo>
                  <a:cubicBezTo>
                    <a:pt x="9474" y="14779"/>
                    <a:pt x="11016" y="13642"/>
                    <a:pt x="12559" y="13642"/>
                  </a:cubicBezTo>
                  <a:cubicBezTo>
                    <a:pt x="13331" y="12505"/>
                    <a:pt x="12559" y="12505"/>
                    <a:pt x="11788" y="12505"/>
                  </a:cubicBezTo>
                  <a:cubicBezTo>
                    <a:pt x="10245" y="11368"/>
                    <a:pt x="8702" y="12505"/>
                    <a:pt x="6388" y="13642"/>
                  </a:cubicBezTo>
                  <a:cubicBezTo>
                    <a:pt x="4845" y="13642"/>
                    <a:pt x="3302" y="13642"/>
                    <a:pt x="988" y="13642"/>
                  </a:cubicBezTo>
                  <a:cubicBezTo>
                    <a:pt x="988" y="14779"/>
                    <a:pt x="-555" y="14779"/>
                    <a:pt x="216" y="12505"/>
                  </a:cubicBezTo>
                  <a:cubicBezTo>
                    <a:pt x="1759" y="10231"/>
                    <a:pt x="3302" y="11368"/>
                    <a:pt x="4845" y="10231"/>
                  </a:cubicBezTo>
                  <a:cubicBezTo>
                    <a:pt x="7931" y="9095"/>
                    <a:pt x="2531" y="9095"/>
                    <a:pt x="2531" y="7958"/>
                  </a:cubicBezTo>
                  <a:cubicBezTo>
                    <a:pt x="1759" y="7958"/>
                    <a:pt x="4845" y="5684"/>
                    <a:pt x="4845" y="5684"/>
                  </a:cubicBezTo>
                  <a:cubicBezTo>
                    <a:pt x="4845" y="5684"/>
                    <a:pt x="2531" y="5684"/>
                    <a:pt x="1759" y="5684"/>
                  </a:cubicBezTo>
                  <a:cubicBezTo>
                    <a:pt x="1759" y="4547"/>
                    <a:pt x="4074" y="3410"/>
                    <a:pt x="4845" y="3410"/>
                  </a:cubicBezTo>
                  <a:cubicBezTo>
                    <a:pt x="6388" y="3410"/>
                    <a:pt x="7931" y="6821"/>
                    <a:pt x="9474" y="7958"/>
                  </a:cubicBezTo>
                  <a:cubicBezTo>
                    <a:pt x="10245" y="7958"/>
                    <a:pt x="11016" y="10231"/>
                    <a:pt x="11788" y="9095"/>
                  </a:cubicBezTo>
                  <a:cubicBezTo>
                    <a:pt x="14102" y="6821"/>
                    <a:pt x="9474" y="6821"/>
                    <a:pt x="9474" y="6821"/>
                  </a:cubicBezTo>
                  <a:cubicBezTo>
                    <a:pt x="10245" y="6821"/>
                    <a:pt x="13331" y="5684"/>
                    <a:pt x="10245" y="4547"/>
                  </a:cubicBezTo>
                  <a:cubicBezTo>
                    <a:pt x="9474" y="4547"/>
                    <a:pt x="8702" y="4547"/>
                    <a:pt x="7931" y="3410"/>
                  </a:cubicBezTo>
                  <a:cubicBezTo>
                    <a:pt x="6388" y="2274"/>
                    <a:pt x="7931" y="2274"/>
                    <a:pt x="7931" y="1137"/>
                  </a:cubicBezTo>
                  <a:cubicBezTo>
                    <a:pt x="7159" y="1137"/>
                    <a:pt x="4845" y="2274"/>
                    <a:pt x="4845" y="2274"/>
                  </a:cubicBezTo>
                  <a:cubicBezTo>
                    <a:pt x="4074" y="1137"/>
                    <a:pt x="9474" y="0"/>
                    <a:pt x="9474" y="0"/>
                  </a:cubicBezTo>
                  <a:cubicBezTo>
                    <a:pt x="9474" y="0"/>
                    <a:pt x="8702" y="1137"/>
                    <a:pt x="8702" y="1137"/>
                  </a:cubicBezTo>
                  <a:cubicBezTo>
                    <a:pt x="7931" y="2274"/>
                    <a:pt x="10245" y="2274"/>
                    <a:pt x="11016" y="2274"/>
                  </a:cubicBezTo>
                  <a:cubicBezTo>
                    <a:pt x="13331" y="3410"/>
                    <a:pt x="14102" y="3410"/>
                    <a:pt x="15645" y="1137"/>
                  </a:cubicBezTo>
                  <a:cubicBezTo>
                    <a:pt x="17959" y="-1137"/>
                    <a:pt x="20274" y="5684"/>
                    <a:pt x="19502" y="7958"/>
                  </a:cubicBezTo>
                  <a:cubicBezTo>
                    <a:pt x="19502" y="10231"/>
                    <a:pt x="19502" y="11368"/>
                    <a:pt x="20274" y="12505"/>
                  </a:cubicBezTo>
                  <a:cubicBezTo>
                    <a:pt x="21045" y="14779"/>
                    <a:pt x="21045" y="15916"/>
                    <a:pt x="19502" y="14779"/>
                  </a:cubicBezTo>
                  <a:cubicBezTo>
                    <a:pt x="17959" y="12505"/>
                    <a:pt x="18731" y="17052"/>
                    <a:pt x="19502" y="18189"/>
                  </a:cubicBezTo>
                  <a:cubicBezTo>
                    <a:pt x="20274" y="19326"/>
                    <a:pt x="17188" y="20463"/>
                    <a:pt x="16416" y="2046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24" name="Freeform 586"/>
            <p:cNvSpPr/>
            <p:nvPr/>
          </p:nvSpPr>
          <p:spPr>
            <a:xfrm>
              <a:off x="3176840" y="911338"/>
              <a:ext cx="64297" cy="2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78" h="21600" extrusionOk="0">
                  <a:moveTo>
                    <a:pt x="376" y="21600"/>
                  </a:moveTo>
                  <a:cubicBezTo>
                    <a:pt x="7576" y="14400"/>
                    <a:pt x="19576" y="0"/>
                    <a:pt x="14776" y="0"/>
                  </a:cubicBezTo>
                  <a:cubicBezTo>
                    <a:pt x="7576" y="0"/>
                    <a:pt x="-2024" y="21600"/>
                    <a:pt x="376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25" name="Freeform 587"/>
            <p:cNvSpPr/>
            <p:nvPr/>
          </p:nvSpPr>
          <p:spPr>
            <a:xfrm>
              <a:off x="3156957" y="900659"/>
              <a:ext cx="57487" cy="2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0" h="21600" extrusionOk="0">
                  <a:moveTo>
                    <a:pt x="426" y="21600"/>
                  </a:moveTo>
                  <a:cubicBezTo>
                    <a:pt x="-2274" y="21600"/>
                    <a:pt x="8526" y="0"/>
                    <a:pt x="13926" y="0"/>
                  </a:cubicBezTo>
                  <a:cubicBezTo>
                    <a:pt x="19326" y="0"/>
                    <a:pt x="8526" y="21600"/>
                    <a:pt x="426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26" name="Freeform 588"/>
            <p:cNvSpPr/>
            <p:nvPr/>
          </p:nvSpPr>
          <p:spPr>
            <a:xfrm>
              <a:off x="3125604" y="876387"/>
              <a:ext cx="83407" cy="3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1" h="12724" extrusionOk="0">
                  <a:moveTo>
                    <a:pt x="571" y="9817"/>
                  </a:moveTo>
                  <a:cubicBezTo>
                    <a:pt x="-3749" y="5497"/>
                    <a:pt x="17851" y="-3143"/>
                    <a:pt x="17851" y="1177"/>
                  </a:cubicBezTo>
                  <a:cubicBezTo>
                    <a:pt x="17851" y="5497"/>
                    <a:pt x="9211" y="18457"/>
                    <a:pt x="571" y="981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27" name="Freeform 589"/>
            <p:cNvSpPr/>
            <p:nvPr/>
          </p:nvSpPr>
          <p:spPr>
            <a:xfrm>
              <a:off x="3118182" y="832158"/>
              <a:ext cx="70646" cy="47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3086" y="19069"/>
                  </a:moveTo>
                  <a:cubicBezTo>
                    <a:pt x="0" y="14749"/>
                    <a:pt x="0" y="6109"/>
                    <a:pt x="0" y="1789"/>
                  </a:cubicBezTo>
                  <a:cubicBezTo>
                    <a:pt x="3086" y="-2531"/>
                    <a:pt x="9257" y="1789"/>
                    <a:pt x="12343" y="6109"/>
                  </a:cubicBezTo>
                  <a:cubicBezTo>
                    <a:pt x="12343" y="6109"/>
                    <a:pt x="21600" y="10429"/>
                    <a:pt x="21600" y="14749"/>
                  </a:cubicBezTo>
                  <a:cubicBezTo>
                    <a:pt x="21600" y="14749"/>
                    <a:pt x="6171" y="19069"/>
                    <a:pt x="3086" y="19069"/>
                  </a:cubicBezTo>
                  <a:cubicBezTo>
                    <a:pt x="0" y="14749"/>
                    <a:pt x="12343" y="19069"/>
                    <a:pt x="3086" y="1906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28" name="Freeform 590"/>
            <p:cNvSpPr/>
            <p:nvPr/>
          </p:nvSpPr>
          <p:spPr>
            <a:xfrm>
              <a:off x="3041968" y="710786"/>
              <a:ext cx="70222" cy="73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82" h="17173" extrusionOk="0">
                  <a:moveTo>
                    <a:pt x="10485" y="16987"/>
                  </a:moveTo>
                  <a:cubicBezTo>
                    <a:pt x="6885" y="19387"/>
                    <a:pt x="-3915" y="-2213"/>
                    <a:pt x="1485" y="187"/>
                  </a:cubicBezTo>
                  <a:cubicBezTo>
                    <a:pt x="6885" y="4987"/>
                    <a:pt x="17685" y="16987"/>
                    <a:pt x="10485" y="1698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29" name="Freeform 591"/>
            <p:cNvSpPr/>
            <p:nvPr/>
          </p:nvSpPr>
          <p:spPr>
            <a:xfrm>
              <a:off x="3222361" y="698312"/>
              <a:ext cx="65922" cy="1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79" h="12198" extrusionOk="0">
                  <a:moveTo>
                    <a:pt x="1504" y="2016"/>
                  </a:moveTo>
                  <a:cubicBezTo>
                    <a:pt x="8704" y="-5184"/>
                    <a:pt x="18304" y="9216"/>
                    <a:pt x="15904" y="9216"/>
                  </a:cubicBezTo>
                  <a:cubicBezTo>
                    <a:pt x="3904" y="16416"/>
                    <a:pt x="-3296" y="9216"/>
                    <a:pt x="1504" y="201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30" name="Freeform 592"/>
            <p:cNvSpPr/>
            <p:nvPr/>
          </p:nvSpPr>
          <p:spPr>
            <a:xfrm>
              <a:off x="3063013" y="529453"/>
              <a:ext cx="319794" cy="17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6" h="19461" extrusionOk="0">
                  <a:moveTo>
                    <a:pt x="15442" y="18660"/>
                  </a:moveTo>
                  <a:cubicBezTo>
                    <a:pt x="14842" y="18660"/>
                    <a:pt x="14842" y="17523"/>
                    <a:pt x="14842" y="16387"/>
                  </a:cubicBezTo>
                  <a:cubicBezTo>
                    <a:pt x="14242" y="15250"/>
                    <a:pt x="12442" y="14113"/>
                    <a:pt x="11842" y="14113"/>
                  </a:cubicBezTo>
                  <a:cubicBezTo>
                    <a:pt x="11242" y="14113"/>
                    <a:pt x="7042" y="16387"/>
                    <a:pt x="7042" y="15250"/>
                  </a:cubicBezTo>
                  <a:cubicBezTo>
                    <a:pt x="7042" y="15250"/>
                    <a:pt x="9442" y="12976"/>
                    <a:pt x="9442" y="12976"/>
                  </a:cubicBezTo>
                  <a:cubicBezTo>
                    <a:pt x="7642" y="11839"/>
                    <a:pt x="5242" y="15250"/>
                    <a:pt x="3442" y="12976"/>
                  </a:cubicBezTo>
                  <a:cubicBezTo>
                    <a:pt x="-158" y="9566"/>
                    <a:pt x="6442" y="10702"/>
                    <a:pt x="6442" y="10702"/>
                  </a:cubicBezTo>
                  <a:cubicBezTo>
                    <a:pt x="6442" y="10702"/>
                    <a:pt x="5842" y="9566"/>
                    <a:pt x="5842" y="9566"/>
                  </a:cubicBezTo>
                  <a:cubicBezTo>
                    <a:pt x="5842" y="9566"/>
                    <a:pt x="6442" y="8429"/>
                    <a:pt x="6442" y="8429"/>
                  </a:cubicBezTo>
                  <a:cubicBezTo>
                    <a:pt x="7042" y="7292"/>
                    <a:pt x="5242" y="8429"/>
                    <a:pt x="5242" y="8429"/>
                  </a:cubicBezTo>
                  <a:cubicBezTo>
                    <a:pt x="4642" y="7292"/>
                    <a:pt x="5842" y="6155"/>
                    <a:pt x="4642" y="6155"/>
                  </a:cubicBezTo>
                  <a:cubicBezTo>
                    <a:pt x="4042" y="6155"/>
                    <a:pt x="2842" y="7292"/>
                    <a:pt x="2242" y="6155"/>
                  </a:cubicBezTo>
                  <a:cubicBezTo>
                    <a:pt x="2242" y="5018"/>
                    <a:pt x="1042" y="6155"/>
                    <a:pt x="442" y="5018"/>
                  </a:cubicBezTo>
                  <a:cubicBezTo>
                    <a:pt x="-1358" y="-666"/>
                    <a:pt x="2842" y="1608"/>
                    <a:pt x="4042" y="1608"/>
                  </a:cubicBezTo>
                  <a:cubicBezTo>
                    <a:pt x="5242" y="471"/>
                    <a:pt x="7042" y="-666"/>
                    <a:pt x="8242" y="471"/>
                  </a:cubicBezTo>
                  <a:cubicBezTo>
                    <a:pt x="10042" y="1608"/>
                    <a:pt x="7042" y="7292"/>
                    <a:pt x="9442" y="5018"/>
                  </a:cubicBezTo>
                  <a:cubicBezTo>
                    <a:pt x="10042" y="5018"/>
                    <a:pt x="11242" y="2745"/>
                    <a:pt x="11842" y="3881"/>
                  </a:cubicBezTo>
                  <a:cubicBezTo>
                    <a:pt x="12442" y="5018"/>
                    <a:pt x="13042" y="7292"/>
                    <a:pt x="13642" y="7292"/>
                  </a:cubicBezTo>
                  <a:cubicBezTo>
                    <a:pt x="14242" y="7292"/>
                    <a:pt x="16042" y="6155"/>
                    <a:pt x="16642" y="7292"/>
                  </a:cubicBezTo>
                  <a:cubicBezTo>
                    <a:pt x="17842" y="8429"/>
                    <a:pt x="17842" y="11839"/>
                    <a:pt x="18442" y="12976"/>
                  </a:cubicBezTo>
                  <a:cubicBezTo>
                    <a:pt x="19042" y="15250"/>
                    <a:pt x="20242" y="16387"/>
                    <a:pt x="19042" y="17523"/>
                  </a:cubicBezTo>
                  <a:cubicBezTo>
                    <a:pt x="18442" y="19797"/>
                    <a:pt x="16642" y="19797"/>
                    <a:pt x="15442" y="18660"/>
                  </a:cubicBezTo>
                  <a:cubicBezTo>
                    <a:pt x="14842" y="17523"/>
                    <a:pt x="17242" y="20934"/>
                    <a:pt x="15442" y="186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31" name="Freeform 593"/>
            <p:cNvSpPr/>
            <p:nvPr/>
          </p:nvSpPr>
          <p:spPr>
            <a:xfrm>
              <a:off x="3330752" y="436906"/>
              <a:ext cx="79170" cy="4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85" h="17670" extrusionOk="0">
                  <a:moveTo>
                    <a:pt x="12881" y="17670"/>
                  </a:moveTo>
                  <a:cubicBezTo>
                    <a:pt x="8954" y="17670"/>
                    <a:pt x="8954" y="13350"/>
                    <a:pt x="5027" y="13350"/>
                  </a:cubicBezTo>
                  <a:cubicBezTo>
                    <a:pt x="5027" y="13350"/>
                    <a:pt x="-2828" y="13350"/>
                    <a:pt x="1099" y="9030"/>
                  </a:cubicBezTo>
                  <a:cubicBezTo>
                    <a:pt x="3063" y="390"/>
                    <a:pt x="8954" y="-3930"/>
                    <a:pt x="10917" y="4710"/>
                  </a:cubicBezTo>
                  <a:cubicBezTo>
                    <a:pt x="14845" y="9030"/>
                    <a:pt x="18772" y="17670"/>
                    <a:pt x="12881" y="1767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32" name="Freeform 594"/>
            <p:cNvSpPr/>
            <p:nvPr/>
          </p:nvSpPr>
          <p:spPr>
            <a:xfrm>
              <a:off x="3414050" y="600438"/>
              <a:ext cx="180629" cy="11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7" h="20509" extrusionOk="0">
                  <a:moveTo>
                    <a:pt x="7560" y="12654"/>
                  </a:moveTo>
                  <a:cubicBezTo>
                    <a:pt x="5400" y="12654"/>
                    <a:pt x="3240" y="10691"/>
                    <a:pt x="2160" y="8727"/>
                  </a:cubicBezTo>
                  <a:cubicBezTo>
                    <a:pt x="-1080" y="6764"/>
                    <a:pt x="3240" y="4800"/>
                    <a:pt x="3240" y="4800"/>
                  </a:cubicBezTo>
                  <a:cubicBezTo>
                    <a:pt x="3240" y="2836"/>
                    <a:pt x="1080" y="873"/>
                    <a:pt x="0" y="873"/>
                  </a:cubicBezTo>
                  <a:cubicBezTo>
                    <a:pt x="0" y="-1091"/>
                    <a:pt x="5400" y="873"/>
                    <a:pt x="5400" y="873"/>
                  </a:cubicBezTo>
                  <a:cubicBezTo>
                    <a:pt x="7560" y="873"/>
                    <a:pt x="9720" y="2836"/>
                    <a:pt x="11880" y="4800"/>
                  </a:cubicBezTo>
                  <a:cubicBezTo>
                    <a:pt x="14040" y="4800"/>
                    <a:pt x="15120" y="4800"/>
                    <a:pt x="16200" y="4800"/>
                  </a:cubicBezTo>
                  <a:cubicBezTo>
                    <a:pt x="17280" y="4800"/>
                    <a:pt x="20520" y="6764"/>
                    <a:pt x="19440" y="6764"/>
                  </a:cubicBezTo>
                  <a:cubicBezTo>
                    <a:pt x="17280" y="10691"/>
                    <a:pt x="16200" y="8727"/>
                    <a:pt x="18360" y="14618"/>
                  </a:cubicBezTo>
                  <a:cubicBezTo>
                    <a:pt x="19440" y="16582"/>
                    <a:pt x="16200" y="16582"/>
                    <a:pt x="15120" y="18545"/>
                  </a:cubicBezTo>
                  <a:cubicBezTo>
                    <a:pt x="12960" y="18545"/>
                    <a:pt x="10800" y="20509"/>
                    <a:pt x="8640" y="20509"/>
                  </a:cubicBezTo>
                  <a:cubicBezTo>
                    <a:pt x="7560" y="18545"/>
                    <a:pt x="3240" y="16582"/>
                    <a:pt x="3240" y="14618"/>
                  </a:cubicBezTo>
                  <a:cubicBezTo>
                    <a:pt x="3240" y="14618"/>
                    <a:pt x="9720" y="12654"/>
                    <a:pt x="7560" y="12654"/>
                  </a:cubicBezTo>
                  <a:cubicBezTo>
                    <a:pt x="4320" y="10691"/>
                    <a:pt x="9720" y="12654"/>
                    <a:pt x="7560" y="1265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33" name="Freeform 595"/>
            <p:cNvSpPr/>
            <p:nvPr/>
          </p:nvSpPr>
          <p:spPr>
            <a:xfrm>
              <a:off x="3526693" y="707234"/>
              <a:ext cx="149385" cy="4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6" h="19200" extrusionOk="0">
                  <a:moveTo>
                    <a:pt x="15374" y="19200"/>
                  </a:moveTo>
                  <a:cubicBezTo>
                    <a:pt x="15374" y="14880"/>
                    <a:pt x="20174" y="6240"/>
                    <a:pt x="17774" y="6240"/>
                  </a:cubicBezTo>
                  <a:cubicBezTo>
                    <a:pt x="16574" y="1920"/>
                    <a:pt x="15374" y="1920"/>
                    <a:pt x="14174" y="1920"/>
                  </a:cubicBezTo>
                  <a:cubicBezTo>
                    <a:pt x="10574" y="1920"/>
                    <a:pt x="5774" y="-2400"/>
                    <a:pt x="2174" y="1920"/>
                  </a:cubicBezTo>
                  <a:cubicBezTo>
                    <a:pt x="-1426" y="1920"/>
                    <a:pt x="-226" y="14880"/>
                    <a:pt x="3374" y="14880"/>
                  </a:cubicBezTo>
                  <a:cubicBezTo>
                    <a:pt x="6974" y="14880"/>
                    <a:pt x="11774" y="19200"/>
                    <a:pt x="15374" y="19200"/>
                  </a:cubicBezTo>
                  <a:cubicBezTo>
                    <a:pt x="17774" y="14880"/>
                    <a:pt x="12974" y="19200"/>
                    <a:pt x="15374" y="19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34" name="Freeform 596"/>
            <p:cNvSpPr/>
            <p:nvPr/>
          </p:nvSpPr>
          <p:spPr>
            <a:xfrm>
              <a:off x="3513913" y="945750"/>
              <a:ext cx="147116" cy="10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8" h="20018" extrusionOk="0">
                  <a:moveTo>
                    <a:pt x="7733" y="873"/>
                  </a:moveTo>
                  <a:cubicBezTo>
                    <a:pt x="5192" y="-1091"/>
                    <a:pt x="1380" y="6764"/>
                    <a:pt x="110" y="10691"/>
                  </a:cubicBezTo>
                  <a:cubicBezTo>
                    <a:pt x="-1161" y="14618"/>
                    <a:pt x="9004" y="18545"/>
                    <a:pt x="11545" y="18545"/>
                  </a:cubicBezTo>
                  <a:cubicBezTo>
                    <a:pt x="12815" y="20509"/>
                    <a:pt x="16627" y="20509"/>
                    <a:pt x="17898" y="18545"/>
                  </a:cubicBezTo>
                  <a:cubicBezTo>
                    <a:pt x="19168" y="18545"/>
                    <a:pt x="17898" y="16582"/>
                    <a:pt x="17898" y="14618"/>
                  </a:cubicBezTo>
                  <a:cubicBezTo>
                    <a:pt x="17898" y="12654"/>
                    <a:pt x="17898" y="10691"/>
                    <a:pt x="19168" y="10691"/>
                  </a:cubicBezTo>
                  <a:cubicBezTo>
                    <a:pt x="20439" y="6764"/>
                    <a:pt x="10274" y="873"/>
                    <a:pt x="7733" y="873"/>
                  </a:cubicBezTo>
                  <a:cubicBezTo>
                    <a:pt x="5192" y="-1091"/>
                    <a:pt x="9004" y="873"/>
                    <a:pt x="7733" y="87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35" name="Freeform 597"/>
            <p:cNvSpPr/>
            <p:nvPr/>
          </p:nvSpPr>
          <p:spPr>
            <a:xfrm>
              <a:off x="3588556" y="918173"/>
              <a:ext cx="26895" cy="14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90" h="11232" extrusionOk="0">
                  <a:moveTo>
                    <a:pt x="12918" y="9216"/>
                  </a:moveTo>
                  <a:cubicBezTo>
                    <a:pt x="2118" y="16416"/>
                    <a:pt x="-3282" y="2016"/>
                    <a:pt x="2118" y="2016"/>
                  </a:cubicBezTo>
                  <a:cubicBezTo>
                    <a:pt x="7518" y="-5184"/>
                    <a:pt x="18318" y="9216"/>
                    <a:pt x="12918" y="921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36" name="Freeform 598"/>
            <p:cNvSpPr/>
            <p:nvPr/>
          </p:nvSpPr>
          <p:spPr>
            <a:xfrm>
              <a:off x="3767630" y="728265"/>
              <a:ext cx="80554" cy="52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3" h="18700" extrusionOk="0">
                  <a:moveTo>
                    <a:pt x="693" y="16000"/>
                  </a:moveTo>
                  <a:cubicBezTo>
                    <a:pt x="693" y="16000"/>
                    <a:pt x="3093" y="5200"/>
                    <a:pt x="693" y="1600"/>
                  </a:cubicBezTo>
                  <a:cubicBezTo>
                    <a:pt x="693" y="-2000"/>
                    <a:pt x="7893" y="1600"/>
                    <a:pt x="10293" y="1600"/>
                  </a:cubicBezTo>
                  <a:cubicBezTo>
                    <a:pt x="12693" y="1600"/>
                    <a:pt x="19893" y="5200"/>
                    <a:pt x="19893" y="8800"/>
                  </a:cubicBezTo>
                  <a:cubicBezTo>
                    <a:pt x="17493" y="12400"/>
                    <a:pt x="12693" y="16000"/>
                    <a:pt x="10293" y="16000"/>
                  </a:cubicBezTo>
                  <a:cubicBezTo>
                    <a:pt x="5493" y="19600"/>
                    <a:pt x="5493" y="19600"/>
                    <a:pt x="693" y="16000"/>
                  </a:cubicBezTo>
                  <a:cubicBezTo>
                    <a:pt x="-1707" y="12400"/>
                    <a:pt x="3093" y="19600"/>
                    <a:pt x="693" y="160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37" name="Freeform 599"/>
            <p:cNvSpPr/>
            <p:nvPr/>
          </p:nvSpPr>
          <p:spPr>
            <a:xfrm>
              <a:off x="3811277" y="823717"/>
              <a:ext cx="20902" cy="2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2" h="13374" extrusionOk="0">
                  <a:moveTo>
                    <a:pt x="11929" y="1102"/>
                  </a:moveTo>
                  <a:cubicBezTo>
                    <a:pt x="-2471" y="-4298"/>
                    <a:pt x="-2471" y="11902"/>
                    <a:pt x="4729" y="11902"/>
                  </a:cubicBezTo>
                  <a:cubicBezTo>
                    <a:pt x="11929" y="17302"/>
                    <a:pt x="19129" y="6502"/>
                    <a:pt x="11929" y="110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38" name="Freeform 600"/>
            <p:cNvSpPr/>
            <p:nvPr/>
          </p:nvSpPr>
          <p:spPr>
            <a:xfrm>
              <a:off x="3484864" y="789361"/>
              <a:ext cx="850740" cy="27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131" extrusionOk="0">
                  <a:moveTo>
                    <a:pt x="4126" y="5131"/>
                  </a:moveTo>
                  <a:cubicBezTo>
                    <a:pt x="4369" y="5131"/>
                    <a:pt x="4854" y="3531"/>
                    <a:pt x="4611" y="2731"/>
                  </a:cubicBezTo>
                  <a:cubicBezTo>
                    <a:pt x="4369" y="1931"/>
                    <a:pt x="3883" y="1131"/>
                    <a:pt x="3640" y="1131"/>
                  </a:cubicBezTo>
                  <a:cubicBezTo>
                    <a:pt x="3398" y="1131"/>
                    <a:pt x="3155" y="1131"/>
                    <a:pt x="2912" y="1131"/>
                  </a:cubicBezTo>
                  <a:cubicBezTo>
                    <a:pt x="2184" y="331"/>
                    <a:pt x="1699" y="-469"/>
                    <a:pt x="971" y="331"/>
                  </a:cubicBezTo>
                  <a:cubicBezTo>
                    <a:pt x="0" y="1131"/>
                    <a:pt x="728" y="1131"/>
                    <a:pt x="971" y="1931"/>
                  </a:cubicBezTo>
                  <a:cubicBezTo>
                    <a:pt x="971" y="1931"/>
                    <a:pt x="0" y="1931"/>
                    <a:pt x="0" y="2731"/>
                  </a:cubicBezTo>
                  <a:cubicBezTo>
                    <a:pt x="0" y="3531"/>
                    <a:pt x="971" y="3531"/>
                    <a:pt x="1213" y="3531"/>
                  </a:cubicBezTo>
                  <a:cubicBezTo>
                    <a:pt x="1213" y="4331"/>
                    <a:pt x="1699" y="4331"/>
                    <a:pt x="1699" y="4331"/>
                  </a:cubicBezTo>
                  <a:cubicBezTo>
                    <a:pt x="1699" y="5131"/>
                    <a:pt x="1456" y="5131"/>
                    <a:pt x="1456" y="5131"/>
                  </a:cubicBezTo>
                  <a:cubicBezTo>
                    <a:pt x="2912" y="8331"/>
                    <a:pt x="5097" y="3531"/>
                    <a:pt x="5825" y="9931"/>
                  </a:cubicBezTo>
                  <a:cubicBezTo>
                    <a:pt x="5825" y="10731"/>
                    <a:pt x="6310" y="11531"/>
                    <a:pt x="6067" y="12331"/>
                  </a:cubicBezTo>
                  <a:cubicBezTo>
                    <a:pt x="5825" y="13931"/>
                    <a:pt x="5582" y="14731"/>
                    <a:pt x="5825" y="16331"/>
                  </a:cubicBezTo>
                  <a:cubicBezTo>
                    <a:pt x="5825" y="16331"/>
                    <a:pt x="6310" y="19531"/>
                    <a:pt x="6553" y="19531"/>
                  </a:cubicBezTo>
                  <a:cubicBezTo>
                    <a:pt x="6796" y="20331"/>
                    <a:pt x="7281" y="17931"/>
                    <a:pt x="7281" y="18731"/>
                  </a:cubicBezTo>
                  <a:cubicBezTo>
                    <a:pt x="7524" y="18731"/>
                    <a:pt x="7766" y="20331"/>
                    <a:pt x="8009" y="20331"/>
                  </a:cubicBezTo>
                  <a:cubicBezTo>
                    <a:pt x="8494" y="21131"/>
                    <a:pt x="8980" y="20331"/>
                    <a:pt x="9222" y="20331"/>
                  </a:cubicBezTo>
                  <a:cubicBezTo>
                    <a:pt x="9465" y="19531"/>
                    <a:pt x="9951" y="17931"/>
                    <a:pt x="10193" y="17931"/>
                  </a:cubicBezTo>
                  <a:cubicBezTo>
                    <a:pt x="10193" y="17931"/>
                    <a:pt x="10679" y="20331"/>
                    <a:pt x="10921" y="20331"/>
                  </a:cubicBezTo>
                  <a:cubicBezTo>
                    <a:pt x="11407" y="21131"/>
                    <a:pt x="12135" y="21131"/>
                    <a:pt x="12620" y="21131"/>
                  </a:cubicBezTo>
                  <a:cubicBezTo>
                    <a:pt x="13591" y="21131"/>
                    <a:pt x="14319" y="21131"/>
                    <a:pt x="15047" y="21131"/>
                  </a:cubicBezTo>
                  <a:cubicBezTo>
                    <a:pt x="15290" y="21131"/>
                    <a:pt x="15533" y="21131"/>
                    <a:pt x="15775" y="21131"/>
                  </a:cubicBezTo>
                  <a:cubicBezTo>
                    <a:pt x="16261" y="20331"/>
                    <a:pt x="16018" y="18731"/>
                    <a:pt x="16261" y="18731"/>
                  </a:cubicBezTo>
                  <a:cubicBezTo>
                    <a:pt x="16503" y="17931"/>
                    <a:pt x="16746" y="18731"/>
                    <a:pt x="16989" y="19531"/>
                  </a:cubicBezTo>
                  <a:cubicBezTo>
                    <a:pt x="17231" y="20331"/>
                    <a:pt x="17960" y="21131"/>
                    <a:pt x="18445" y="21131"/>
                  </a:cubicBezTo>
                  <a:cubicBezTo>
                    <a:pt x="18930" y="21131"/>
                    <a:pt x="19416" y="21131"/>
                    <a:pt x="19901" y="20331"/>
                  </a:cubicBezTo>
                  <a:cubicBezTo>
                    <a:pt x="20387" y="20331"/>
                    <a:pt x="20144" y="18731"/>
                    <a:pt x="20629" y="18731"/>
                  </a:cubicBezTo>
                  <a:cubicBezTo>
                    <a:pt x="20872" y="18731"/>
                    <a:pt x="21115" y="16331"/>
                    <a:pt x="20629" y="17131"/>
                  </a:cubicBezTo>
                  <a:cubicBezTo>
                    <a:pt x="20629" y="17131"/>
                    <a:pt x="20144" y="17131"/>
                    <a:pt x="19901" y="17131"/>
                  </a:cubicBezTo>
                  <a:cubicBezTo>
                    <a:pt x="19901" y="17131"/>
                    <a:pt x="21600" y="13931"/>
                    <a:pt x="20629" y="13131"/>
                  </a:cubicBezTo>
                  <a:cubicBezTo>
                    <a:pt x="20387" y="13131"/>
                    <a:pt x="19901" y="12331"/>
                    <a:pt x="19416" y="12331"/>
                  </a:cubicBezTo>
                  <a:cubicBezTo>
                    <a:pt x="18930" y="12331"/>
                    <a:pt x="19416" y="10731"/>
                    <a:pt x="18930" y="10731"/>
                  </a:cubicBezTo>
                  <a:cubicBezTo>
                    <a:pt x="18202" y="10731"/>
                    <a:pt x="17717" y="10731"/>
                    <a:pt x="16989" y="10731"/>
                  </a:cubicBezTo>
                  <a:cubicBezTo>
                    <a:pt x="16503" y="10731"/>
                    <a:pt x="16261" y="9931"/>
                    <a:pt x="15775" y="10731"/>
                  </a:cubicBezTo>
                  <a:cubicBezTo>
                    <a:pt x="15533" y="10731"/>
                    <a:pt x="13348" y="12331"/>
                    <a:pt x="13348" y="13131"/>
                  </a:cubicBezTo>
                  <a:cubicBezTo>
                    <a:pt x="13348" y="13131"/>
                    <a:pt x="13591" y="13131"/>
                    <a:pt x="13591" y="13931"/>
                  </a:cubicBezTo>
                  <a:cubicBezTo>
                    <a:pt x="13591" y="13931"/>
                    <a:pt x="12863" y="13931"/>
                    <a:pt x="12620" y="13931"/>
                  </a:cubicBezTo>
                  <a:cubicBezTo>
                    <a:pt x="12378" y="13931"/>
                    <a:pt x="12135" y="13131"/>
                    <a:pt x="11892" y="12331"/>
                  </a:cubicBezTo>
                  <a:cubicBezTo>
                    <a:pt x="11649" y="12331"/>
                    <a:pt x="11407" y="13131"/>
                    <a:pt x="11164" y="13131"/>
                  </a:cubicBezTo>
                  <a:cubicBezTo>
                    <a:pt x="10921" y="13131"/>
                    <a:pt x="10436" y="12331"/>
                    <a:pt x="10193" y="12331"/>
                  </a:cubicBezTo>
                  <a:cubicBezTo>
                    <a:pt x="9951" y="12331"/>
                    <a:pt x="10193" y="13931"/>
                    <a:pt x="9951" y="13931"/>
                  </a:cubicBezTo>
                  <a:cubicBezTo>
                    <a:pt x="9708" y="13931"/>
                    <a:pt x="9465" y="12331"/>
                    <a:pt x="9222" y="12331"/>
                  </a:cubicBezTo>
                  <a:cubicBezTo>
                    <a:pt x="8494" y="12331"/>
                    <a:pt x="9465" y="11531"/>
                    <a:pt x="9465" y="10731"/>
                  </a:cubicBezTo>
                  <a:cubicBezTo>
                    <a:pt x="9465" y="9931"/>
                    <a:pt x="8494" y="9131"/>
                    <a:pt x="8252" y="9131"/>
                  </a:cubicBezTo>
                  <a:cubicBezTo>
                    <a:pt x="8252" y="9131"/>
                    <a:pt x="7281" y="9931"/>
                    <a:pt x="7281" y="9931"/>
                  </a:cubicBezTo>
                  <a:cubicBezTo>
                    <a:pt x="7281" y="9131"/>
                    <a:pt x="7766" y="9131"/>
                    <a:pt x="7766" y="9131"/>
                  </a:cubicBezTo>
                  <a:cubicBezTo>
                    <a:pt x="7766" y="8331"/>
                    <a:pt x="6553" y="7531"/>
                    <a:pt x="6796" y="6731"/>
                  </a:cubicBezTo>
                  <a:cubicBezTo>
                    <a:pt x="6796" y="6731"/>
                    <a:pt x="9222" y="7531"/>
                    <a:pt x="9222" y="7531"/>
                  </a:cubicBezTo>
                  <a:cubicBezTo>
                    <a:pt x="9222" y="6731"/>
                    <a:pt x="8252" y="5931"/>
                    <a:pt x="8009" y="5131"/>
                  </a:cubicBezTo>
                  <a:cubicBezTo>
                    <a:pt x="7766" y="5131"/>
                    <a:pt x="7281" y="5131"/>
                    <a:pt x="6796" y="5131"/>
                  </a:cubicBezTo>
                  <a:cubicBezTo>
                    <a:pt x="7038" y="5131"/>
                    <a:pt x="7524" y="5131"/>
                    <a:pt x="7766" y="4331"/>
                  </a:cubicBezTo>
                  <a:cubicBezTo>
                    <a:pt x="7766" y="3531"/>
                    <a:pt x="6553" y="3531"/>
                    <a:pt x="6553" y="3531"/>
                  </a:cubicBezTo>
                  <a:cubicBezTo>
                    <a:pt x="5582" y="3531"/>
                    <a:pt x="5097" y="4331"/>
                    <a:pt x="4126" y="5131"/>
                  </a:cubicBezTo>
                  <a:cubicBezTo>
                    <a:pt x="4126" y="5131"/>
                    <a:pt x="4369" y="5131"/>
                    <a:pt x="4126" y="51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39" name="Freeform 601"/>
            <p:cNvSpPr/>
            <p:nvPr/>
          </p:nvSpPr>
          <p:spPr>
            <a:xfrm>
              <a:off x="3505051" y="291913"/>
              <a:ext cx="573424" cy="37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016" extrusionOk="0">
                  <a:moveTo>
                    <a:pt x="21234" y="14011"/>
                  </a:moveTo>
                  <a:cubicBezTo>
                    <a:pt x="21234" y="12843"/>
                    <a:pt x="20502" y="12843"/>
                    <a:pt x="20136" y="12259"/>
                  </a:cubicBezTo>
                  <a:cubicBezTo>
                    <a:pt x="19769" y="11676"/>
                    <a:pt x="19403" y="12843"/>
                    <a:pt x="19037" y="12259"/>
                  </a:cubicBezTo>
                  <a:cubicBezTo>
                    <a:pt x="18305" y="11092"/>
                    <a:pt x="17573" y="12259"/>
                    <a:pt x="16841" y="11676"/>
                  </a:cubicBezTo>
                  <a:cubicBezTo>
                    <a:pt x="16841" y="11676"/>
                    <a:pt x="17573" y="11092"/>
                    <a:pt x="17573" y="10508"/>
                  </a:cubicBezTo>
                  <a:cubicBezTo>
                    <a:pt x="17573" y="10508"/>
                    <a:pt x="16841" y="10508"/>
                    <a:pt x="16841" y="10508"/>
                  </a:cubicBezTo>
                  <a:cubicBezTo>
                    <a:pt x="16841" y="9924"/>
                    <a:pt x="17207" y="9924"/>
                    <a:pt x="17207" y="9341"/>
                  </a:cubicBezTo>
                  <a:cubicBezTo>
                    <a:pt x="17207" y="8757"/>
                    <a:pt x="16108" y="9341"/>
                    <a:pt x="16108" y="8757"/>
                  </a:cubicBezTo>
                  <a:cubicBezTo>
                    <a:pt x="15742" y="8757"/>
                    <a:pt x="16475" y="8173"/>
                    <a:pt x="16475" y="8173"/>
                  </a:cubicBezTo>
                  <a:cubicBezTo>
                    <a:pt x="16841" y="7589"/>
                    <a:pt x="16108" y="7005"/>
                    <a:pt x="16108" y="6422"/>
                  </a:cubicBezTo>
                  <a:cubicBezTo>
                    <a:pt x="15742" y="5838"/>
                    <a:pt x="13912" y="6422"/>
                    <a:pt x="13912" y="6422"/>
                  </a:cubicBezTo>
                  <a:cubicBezTo>
                    <a:pt x="13912" y="7005"/>
                    <a:pt x="15742" y="8173"/>
                    <a:pt x="15742" y="8757"/>
                  </a:cubicBezTo>
                  <a:cubicBezTo>
                    <a:pt x="15376" y="9341"/>
                    <a:pt x="14278" y="8173"/>
                    <a:pt x="13912" y="7589"/>
                  </a:cubicBezTo>
                  <a:cubicBezTo>
                    <a:pt x="13180" y="7005"/>
                    <a:pt x="14278" y="5838"/>
                    <a:pt x="12814" y="5838"/>
                  </a:cubicBezTo>
                  <a:cubicBezTo>
                    <a:pt x="12081" y="5838"/>
                    <a:pt x="10983" y="5838"/>
                    <a:pt x="10617" y="4670"/>
                  </a:cubicBezTo>
                  <a:cubicBezTo>
                    <a:pt x="10251" y="3503"/>
                    <a:pt x="9519" y="1751"/>
                    <a:pt x="8786" y="1168"/>
                  </a:cubicBezTo>
                  <a:cubicBezTo>
                    <a:pt x="7688" y="584"/>
                    <a:pt x="6590" y="0"/>
                    <a:pt x="5858" y="0"/>
                  </a:cubicBezTo>
                  <a:cubicBezTo>
                    <a:pt x="5492" y="0"/>
                    <a:pt x="3661" y="0"/>
                    <a:pt x="4393" y="584"/>
                  </a:cubicBezTo>
                  <a:cubicBezTo>
                    <a:pt x="4759" y="584"/>
                    <a:pt x="6224" y="1168"/>
                    <a:pt x="6224" y="1168"/>
                  </a:cubicBezTo>
                  <a:cubicBezTo>
                    <a:pt x="6224" y="2335"/>
                    <a:pt x="4759" y="1751"/>
                    <a:pt x="4393" y="1751"/>
                  </a:cubicBezTo>
                  <a:cubicBezTo>
                    <a:pt x="4393" y="1751"/>
                    <a:pt x="4759" y="2335"/>
                    <a:pt x="4759" y="2335"/>
                  </a:cubicBezTo>
                  <a:cubicBezTo>
                    <a:pt x="4759" y="2919"/>
                    <a:pt x="2563" y="1168"/>
                    <a:pt x="2197" y="2919"/>
                  </a:cubicBezTo>
                  <a:cubicBezTo>
                    <a:pt x="2197" y="2919"/>
                    <a:pt x="4027" y="4086"/>
                    <a:pt x="4393" y="4086"/>
                  </a:cubicBezTo>
                  <a:cubicBezTo>
                    <a:pt x="3661" y="3503"/>
                    <a:pt x="4027" y="5254"/>
                    <a:pt x="4027" y="5254"/>
                  </a:cubicBezTo>
                  <a:cubicBezTo>
                    <a:pt x="4027" y="5838"/>
                    <a:pt x="1464" y="4086"/>
                    <a:pt x="1098" y="4670"/>
                  </a:cubicBezTo>
                  <a:cubicBezTo>
                    <a:pt x="1098" y="4086"/>
                    <a:pt x="2197" y="4670"/>
                    <a:pt x="2197" y="5254"/>
                  </a:cubicBezTo>
                  <a:cubicBezTo>
                    <a:pt x="2197" y="4670"/>
                    <a:pt x="1464" y="5254"/>
                    <a:pt x="1464" y="5254"/>
                  </a:cubicBezTo>
                  <a:cubicBezTo>
                    <a:pt x="1098" y="5838"/>
                    <a:pt x="1831" y="6422"/>
                    <a:pt x="1831" y="6422"/>
                  </a:cubicBezTo>
                  <a:cubicBezTo>
                    <a:pt x="2197" y="7005"/>
                    <a:pt x="732" y="7005"/>
                    <a:pt x="366" y="7005"/>
                  </a:cubicBezTo>
                  <a:cubicBezTo>
                    <a:pt x="732" y="7005"/>
                    <a:pt x="1464" y="7589"/>
                    <a:pt x="2197" y="8173"/>
                  </a:cubicBezTo>
                  <a:cubicBezTo>
                    <a:pt x="2929" y="8173"/>
                    <a:pt x="3661" y="7589"/>
                    <a:pt x="4393" y="7589"/>
                  </a:cubicBezTo>
                  <a:cubicBezTo>
                    <a:pt x="4393" y="7589"/>
                    <a:pt x="3661" y="8173"/>
                    <a:pt x="3661" y="8173"/>
                  </a:cubicBezTo>
                  <a:cubicBezTo>
                    <a:pt x="3661" y="8757"/>
                    <a:pt x="4027" y="8757"/>
                    <a:pt x="4027" y="8757"/>
                  </a:cubicBezTo>
                  <a:cubicBezTo>
                    <a:pt x="4027" y="9341"/>
                    <a:pt x="0" y="8757"/>
                    <a:pt x="0" y="8757"/>
                  </a:cubicBezTo>
                  <a:cubicBezTo>
                    <a:pt x="0" y="8757"/>
                    <a:pt x="732" y="10508"/>
                    <a:pt x="732" y="10508"/>
                  </a:cubicBezTo>
                  <a:cubicBezTo>
                    <a:pt x="1098" y="11092"/>
                    <a:pt x="2563" y="12259"/>
                    <a:pt x="2563" y="11676"/>
                  </a:cubicBezTo>
                  <a:cubicBezTo>
                    <a:pt x="2563" y="12259"/>
                    <a:pt x="1831" y="11676"/>
                    <a:pt x="2197" y="12843"/>
                  </a:cubicBezTo>
                  <a:cubicBezTo>
                    <a:pt x="2197" y="12843"/>
                    <a:pt x="2563" y="13427"/>
                    <a:pt x="2929" y="13427"/>
                  </a:cubicBezTo>
                  <a:cubicBezTo>
                    <a:pt x="3295" y="14011"/>
                    <a:pt x="3661" y="13427"/>
                    <a:pt x="4027" y="13427"/>
                  </a:cubicBezTo>
                  <a:cubicBezTo>
                    <a:pt x="4393" y="12843"/>
                    <a:pt x="4759" y="14011"/>
                    <a:pt x="5125" y="13427"/>
                  </a:cubicBezTo>
                  <a:cubicBezTo>
                    <a:pt x="6224" y="12843"/>
                    <a:pt x="6956" y="12259"/>
                    <a:pt x="7688" y="12843"/>
                  </a:cubicBezTo>
                  <a:cubicBezTo>
                    <a:pt x="8420" y="13427"/>
                    <a:pt x="8786" y="13427"/>
                    <a:pt x="9519" y="13427"/>
                  </a:cubicBezTo>
                  <a:cubicBezTo>
                    <a:pt x="9153" y="13427"/>
                    <a:pt x="8420" y="13427"/>
                    <a:pt x="7688" y="13427"/>
                  </a:cubicBezTo>
                  <a:cubicBezTo>
                    <a:pt x="8420" y="13427"/>
                    <a:pt x="9885" y="13427"/>
                    <a:pt x="10251" y="14011"/>
                  </a:cubicBezTo>
                  <a:cubicBezTo>
                    <a:pt x="10251" y="14011"/>
                    <a:pt x="8420" y="14595"/>
                    <a:pt x="8420" y="14595"/>
                  </a:cubicBezTo>
                  <a:cubicBezTo>
                    <a:pt x="7688" y="14595"/>
                    <a:pt x="6590" y="14595"/>
                    <a:pt x="5858" y="14595"/>
                  </a:cubicBezTo>
                  <a:cubicBezTo>
                    <a:pt x="5858" y="15178"/>
                    <a:pt x="4393" y="15762"/>
                    <a:pt x="4759" y="15762"/>
                  </a:cubicBezTo>
                  <a:cubicBezTo>
                    <a:pt x="5125" y="16346"/>
                    <a:pt x="5492" y="16346"/>
                    <a:pt x="5858" y="17514"/>
                  </a:cubicBezTo>
                  <a:cubicBezTo>
                    <a:pt x="5858" y="18681"/>
                    <a:pt x="8054" y="17514"/>
                    <a:pt x="8420" y="18681"/>
                  </a:cubicBezTo>
                  <a:cubicBezTo>
                    <a:pt x="8420" y="18681"/>
                    <a:pt x="6956" y="18681"/>
                    <a:pt x="6956" y="19265"/>
                  </a:cubicBezTo>
                  <a:cubicBezTo>
                    <a:pt x="7322" y="19849"/>
                    <a:pt x="9153" y="21016"/>
                    <a:pt x="9519" y="21016"/>
                  </a:cubicBezTo>
                  <a:cubicBezTo>
                    <a:pt x="9519" y="21016"/>
                    <a:pt x="11715" y="21016"/>
                    <a:pt x="11715" y="20432"/>
                  </a:cubicBezTo>
                  <a:cubicBezTo>
                    <a:pt x="11715" y="20432"/>
                    <a:pt x="11349" y="20432"/>
                    <a:pt x="11349" y="20432"/>
                  </a:cubicBezTo>
                  <a:cubicBezTo>
                    <a:pt x="11349" y="19265"/>
                    <a:pt x="12814" y="21016"/>
                    <a:pt x="12447" y="21016"/>
                  </a:cubicBezTo>
                  <a:cubicBezTo>
                    <a:pt x="12814" y="21016"/>
                    <a:pt x="12081" y="19265"/>
                    <a:pt x="12081" y="18681"/>
                  </a:cubicBezTo>
                  <a:cubicBezTo>
                    <a:pt x="12814" y="18097"/>
                    <a:pt x="13546" y="21600"/>
                    <a:pt x="14644" y="20432"/>
                  </a:cubicBezTo>
                  <a:cubicBezTo>
                    <a:pt x="15010" y="19849"/>
                    <a:pt x="14278" y="18681"/>
                    <a:pt x="14644" y="18681"/>
                  </a:cubicBezTo>
                  <a:cubicBezTo>
                    <a:pt x="15010" y="18681"/>
                    <a:pt x="15010" y="19849"/>
                    <a:pt x="15010" y="20432"/>
                  </a:cubicBezTo>
                  <a:cubicBezTo>
                    <a:pt x="15376" y="20432"/>
                    <a:pt x="15742" y="18097"/>
                    <a:pt x="15376" y="18097"/>
                  </a:cubicBezTo>
                  <a:cubicBezTo>
                    <a:pt x="15376" y="17514"/>
                    <a:pt x="15376" y="16930"/>
                    <a:pt x="15010" y="16930"/>
                  </a:cubicBezTo>
                  <a:cubicBezTo>
                    <a:pt x="15010" y="16346"/>
                    <a:pt x="15376" y="15178"/>
                    <a:pt x="15742" y="15762"/>
                  </a:cubicBezTo>
                  <a:cubicBezTo>
                    <a:pt x="16108" y="16346"/>
                    <a:pt x="15742" y="18681"/>
                    <a:pt x="16841" y="17514"/>
                  </a:cubicBezTo>
                  <a:cubicBezTo>
                    <a:pt x="17207" y="16930"/>
                    <a:pt x="18305" y="14595"/>
                    <a:pt x="19037" y="15762"/>
                  </a:cubicBezTo>
                  <a:cubicBezTo>
                    <a:pt x="19403" y="15762"/>
                    <a:pt x="18671" y="16346"/>
                    <a:pt x="18671" y="16346"/>
                  </a:cubicBezTo>
                  <a:cubicBezTo>
                    <a:pt x="18671" y="16346"/>
                    <a:pt x="20502" y="15762"/>
                    <a:pt x="20502" y="15762"/>
                  </a:cubicBezTo>
                  <a:cubicBezTo>
                    <a:pt x="20502" y="15762"/>
                    <a:pt x="19769" y="15762"/>
                    <a:pt x="19769" y="15178"/>
                  </a:cubicBezTo>
                  <a:cubicBezTo>
                    <a:pt x="19769" y="14595"/>
                    <a:pt x="21600" y="14595"/>
                    <a:pt x="21234" y="14011"/>
                  </a:cubicBezTo>
                  <a:cubicBezTo>
                    <a:pt x="21234" y="12843"/>
                    <a:pt x="21234" y="14595"/>
                    <a:pt x="21234" y="1401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40" name="Freeform 602"/>
            <p:cNvSpPr/>
            <p:nvPr/>
          </p:nvSpPr>
          <p:spPr>
            <a:xfrm>
              <a:off x="3740532" y="69671"/>
              <a:ext cx="1515179" cy="82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0954" extrusionOk="0">
                  <a:moveTo>
                    <a:pt x="3600" y="18252"/>
                  </a:moveTo>
                  <a:cubicBezTo>
                    <a:pt x="3046" y="18252"/>
                    <a:pt x="2354" y="18252"/>
                    <a:pt x="1800" y="18518"/>
                  </a:cubicBezTo>
                  <a:cubicBezTo>
                    <a:pt x="1523" y="18785"/>
                    <a:pt x="1523" y="19585"/>
                    <a:pt x="1662" y="19852"/>
                  </a:cubicBezTo>
                  <a:cubicBezTo>
                    <a:pt x="1800" y="20118"/>
                    <a:pt x="2077" y="20385"/>
                    <a:pt x="2077" y="20118"/>
                  </a:cubicBezTo>
                  <a:cubicBezTo>
                    <a:pt x="2354" y="20118"/>
                    <a:pt x="2215" y="19852"/>
                    <a:pt x="2354" y="19585"/>
                  </a:cubicBezTo>
                  <a:cubicBezTo>
                    <a:pt x="2354" y="19585"/>
                    <a:pt x="2354" y="20385"/>
                    <a:pt x="2354" y="20385"/>
                  </a:cubicBezTo>
                  <a:cubicBezTo>
                    <a:pt x="2631" y="20385"/>
                    <a:pt x="3046" y="20385"/>
                    <a:pt x="3323" y="20385"/>
                  </a:cubicBezTo>
                  <a:cubicBezTo>
                    <a:pt x="3600" y="20385"/>
                    <a:pt x="3600" y="19852"/>
                    <a:pt x="3738" y="19852"/>
                  </a:cubicBezTo>
                  <a:cubicBezTo>
                    <a:pt x="4015" y="19852"/>
                    <a:pt x="3738" y="20385"/>
                    <a:pt x="3738" y="20385"/>
                  </a:cubicBezTo>
                  <a:cubicBezTo>
                    <a:pt x="3738" y="20385"/>
                    <a:pt x="5123" y="20652"/>
                    <a:pt x="5123" y="20385"/>
                  </a:cubicBezTo>
                  <a:cubicBezTo>
                    <a:pt x="5123" y="20385"/>
                    <a:pt x="4846" y="20118"/>
                    <a:pt x="4708" y="19852"/>
                  </a:cubicBezTo>
                  <a:cubicBezTo>
                    <a:pt x="4708" y="19852"/>
                    <a:pt x="5262" y="20118"/>
                    <a:pt x="5123" y="20385"/>
                  </a:cubicBezTo>
                  <a:cubicBezTo>
                    <a:pt x="5262" y="20118"/>
                    <a:pt x="5123" y="19852"/>
                    <a:pt x="5262" y="19852"/>
                  </a:cubicBezTo>
                  <a:cubicBezTo>
                    <a:pt x="5262" y="19852"/>
                    <a:pt x="5538" y="20118"/>
                    <a:pt x="5677" y="20118"/>
                  </a:cubicBezTo>
                  <a:cubicBezTo>
                    <a:pt x="5954" y="20652"/>
                    <a:pt x="5677" y="19852"/>
                    <a:pt x="5815" y="19585"/>
                  </a:cubicBezTo>
                  <a:cubicBezTo>
                    <a:pt x="5815" y="19585"/>
                    <a:pt x="6646" y="20385"/>
                    <a:pt x="6646" y="20118"/>
                  </a:cubicBezTo>
                  <a:cubicBezTo>
                    <a:pt x="6646" y="19852"/>
                    <a:pt x="6369" y="19852"/>
                    <a:pt x="6369" y="19585"/>
                  </a:cubicBezTo>
                  <a:cubicBezTo>
                    <a:pt x="6369" y="19585"/>
                    <a:pt x="7338" y="19852"/>
                    <a:pt x="7338" y="19852"/>
                  </a:cubicBezTo>
                  <a:cubicBezTo>
                    <a:pt x="7892" y="19852"/>
                    <a:pt x="7200" y="20652"/>
                    <a:pt x="7200" y="20918"/>
                  </a:cubicBezTo>
                  <a:cubicBezTo>
                    <a:pt x="7200" y="21185"/>
                    <a:pt x="8862" y="19852"/>
                    <a:pt x="9000" y="19852"/>
                  </a:cubicBezTo>
                  <a:cubicBezTo>
                    <a:pt x="9277" y="19852"/>
                    <a:pt x="9969" y="19052"/>
                    <a:pt x="9415" y="18785"/>
                  </a:cubicBezTo>
                  <a:cubicBezTo>
                    <a:pt x="9138" y="18518"/>
                    <a:pt x="8723" y="19052"/>
                    <a:pt x="8446" y="18785"/>
                  </a:cubicBezTo>
                  <a:cubicBezTo>
                    <a:pt x="8446" y="18785"/>
                    <a:pt x="8723" y="18252"/>
                    <a:pt x="8723" y="18252"/>
                  </a:cubicBezTo>
                  <a:cubicBezTo>
                    <a:pt x="8723" y="17985"/>
                    <a:pt x="8308" y="18252"/>
                    <a:pt x="8169" y="18252"/>
                  </a:cubicBezTo>
                  <a:cubicBezTo>
                    <a:pt x="7892" y="18252"/>
                    <a:pt x="7754" y="17718"/>
                    <a:pt x="7477" y="17718"/>
                  </a:cubicBezTo>
                  <a:cubicBezTo>
                    <a:pt x="7338" y="17985"/>
                    <a:pt x="6923" y="18252"/>
                    <a:pt x="6646" y="17985"/>
                  </a:cubicBezTo>
                  <a:cubicBezTo>
                    <a:pt x="6785" y="17985"/>
                    <a:pt x="6923" y="17985"/>
                    <a:pt x="7062" y="17985"/>
                  </a:cubicBezTo>
                  <a:cubicBezTo>
                    <a:pt x="7200" y="17718"/>
                    <a:pt x="6923" y="17185"/>
                    <a:pt x="6923" y="16918"/>
                  </a:cubicBezTo>
                  <a:cubicBezTo>
                    <a:pt x="6923" y="17452"/>
                    <a:pt x="8169" y="17718"/>
                    <a:pt x="8308" y="17718"/>
                  </a:cubicBezTo>
                  <a:cubicBezTo>
                    <a:pt x="8446" y="17718"/>
                    <a:pt x="8723" y="17718"/>
                    <a:pt x="9000" y="17718"/>
                  </a:cubicBezTo>
                  <a:cubicBezTo>
                    <a:pt x="9277" y="17718"/>
                    <a:pt x="9554" y="16918"/>
                    <a:pt x="9415" y="16652"/>
                  </a:cubicBezTo>
                  <a:cubicBezTo>
                    <a:pt x="9000" y="15852"/>
                    <a:pt x="9831" y="15852"/>
                    <a:pt x="10108" y="15852"/>
                  </a:cubicBezTo>
                  <a:cubicBezTo>
                    <a:pt x="10246" y="15852"/>
                    <a:pt x="10938" y="15852"/>
                    <a:pt x="11077" y="15585"/>
                  </a:cubicBezTo>
                  <a:cubicBezTo>
                    <a:pt x="11077" y="15585"/>
                    <a:pt x="10385" y="15052"/>
                    <a:pt x="10385" y="15052"/>
                  </a:cubicBezTo>
                  <a:cubicBezTo>
                    <a:pt x="10662" y="14785"/>
                    <a:pt x="11215" y="15318"/>
                    <a:pt x="11354" y="14785"/>
                  </a:cubicBezTo>
                  <a:cubicBezTo>
                    <a:pt x="11492" y="14518"/>
                    <a:pt x="10662" y="14252"/>
                    <a:pt x="10523" y="14252"/>
                  </a:cubicBezTo>
                  <a:cubicBezTo>
                    <a:pt x="10662" y="14252"/>
                    <a:pt x="11631" y="13985"/>
                    <a:pt x="11769" y="13718"/>
                  </a:cubicBezTo>
                  <a:cubicBezTo>
                    <a:pt x="12046" y="13452"/>
                    <a:pt x="10662" y="12918"/>
                    <a:pt x="10662" y="13185"/>
                  </a:cubicBezTo>
                  <a:cubicBezTo>
                    <a:pt x="10662" y="12918"/>
                    <a:pt x="10938" y="12918"/>
                    <a:pt x="10938" y="12918"/>
                  </a:cubicBezTo>
                  <a:cubicBezTo>
                    <a:pt x="10938" y="12652"/>
                    <a:pt x="9969" y="12918"/>
                    <a:pt x="9831" y="12918"/>
                  </a:cubicBezTo>
                  <a:cubicBezTo>
                    <a:pt x="9554" y="12918"/>
                    <a:pt x="9415" y="13185"/>
                    <a:pt x="9138" y="13452"/>
                  </a:cubicBezTo>
                  <a:cubicBezTo>
                    <a:pt x="9277" y="13452"/>
                    <a:pt x="9692" y="12652"/>
                    <a:pt x="9415" y="12652"/>
                  </a:cubicBezTo>
                  <a:cubicBezTo>
                    <a:pt x="9415" y="12652"/>
                    <a:pt x="8862" y="12652"/>
                    <a:pt x="8862" y="12385"/>
                  </a:cubicBezTo>
                  <a:cubicBezTo>
                    <a:pt x="8862" y="12385"/>
                    <a:pt x="9831" y="12385"/>
                    <a:pt x="9969" y="12385"/>
                  </a:cubicBezTo>
                  <a:cubicBezTo>
                    <a:pt x="9831" y="12385"/>
                    <a:pt x="9415" y="12118"/>
                    <a:pt x="9415" y="12118"/>
                  </a:cubicBezTo>
                  <a:cubicBezTo>
                    <a:pt x="9554" y="11852"/>
                    <a:pt x="9969" y="12385"/>
                    <a:pt x="10246" y="12118"/>
                  </a:cubicBezTo>
                  <a:cubicBezTo>
                    <a:pt x="10108" y="12118"/>
                    <a:pt x="9554" y="11852"/>
                    <a:pt x="9554" y="11852"/>
                  </a:cubicBezTo>
                  <a:cubicBezTo>
                    <a:pt x="9554" y="11585"/>
                    <a:pt x="10662" y="11852"/>
                    <a:pt x="10800" y="11585"/>
                  </a:cubicBezTo>
                  <a:cubicBezTo>
                    <a:pt x="10800" y="11585"/>
                    <a:pt x="10385" y="11318"/>
                    <a:pt x="10385" y="11318"/>
                  </a:cubicBezTo>
                  <a:cubicBezTo>
                    <a:pt x="10246" y="11318"/>
                    <a:pt x="10662" y="11318"/>
                    <a:pt x="10662" y="11318"/>
                  </a:cubicBezTo>
                  <a:cubicBezTo>
                    <a:pt x="10938" y="11585"/>
                    <a:pt x="11077" y="11852"/>
                    <a:pt x="11354" y="11852"/>
                  </a:cubicBezTo>
                  <a:cubicBezTo>
                    <a:pt x="11631" y="11852"/>
                    <a:pt x="12046" y="11585"/>
                    <a:pt x="12462" y="11318"/>
                  </a:cubicBezTo>
                  <a:cubicBezTo>
                    <a:pt x="13569" y="11052"/>
                    <a:pt x="11769" y="10785"/>
                    <a:pt x="11631" y="10252"/>
                  </a:cubicBezTo>
                  <a:cubicBezTo>
                    <a:pt x="11631" y="9985"/>
                    <a:pt x="12877" y="10252"/>
                    <a:pt x="13015" y="10518"/>
                  </a:cubicBezTo>
                  <a:cubicBezTo>
                    <a:pt x="13292" y="10785"/>
                    <a:pt x="13431" y="10785"/>
                    <a:pt x="13846" y="10518"/>
                  </a:cubicBezTo>
                  <a:cubicBezTo>
                    <a:pt x="13985" y="10518"/>
                    <a:pt x="14677" y="9985"/>
                    <a:pt x="14538" y="9452"/>
                  </a:cubicBezTo>
                  <a:cubicBezTo>
                    <a:pt x="14538" y="9185"/>
                    <a:pt x="13015" y="10518"/>
                    <a:pt x="13431" y="9185"/>
                  </a:cubicBezTo>
                  <a:cubicBezTo>
                    <a:pt x="13292" y="9452"/>
                    <a:pt x="13985" y="9452"/>
                    <a:pt x="13985" y="9452"/>
                  </a:cubicBezTo>
                  <a:cubicBezTo>
                    <a:pt x="14400" y="9452"/>
                    <a:pt x="14677" y="9185"/>
                    <a:pt x="14954" y="9185"/>
                  </a:cubicBezTo>
                  <a:cubicBezTo>
                    <a:pt x="14954" y="8918"/>
                    <a:pt x="14538" y="8118"/>
                    <a:pt x="14538" y="8118"/>
                  </a:cubicBezTo>
                  <a:cubicBezTo>
                    <a:pt x="14677" y="8118"/>
                    <a:pt x="14815" y="8385"/>
                    <a:pt x="14815" y="8652"/>
                  </a:cubicBezTo>
                  <a:cubicBezTo>
                    <a:pt x="14954" y="8918"/>
                    <a:pt x="15231" y="8652"/>
                    <a:pt x="15369" y="8652"/>
                  </a:cubicBezTo>
                  <a:cubicBezTo>
                    <a:pt x="15785" y="8118"/>
                    <a:pt x="16062" y="7585"/>
                    <a:pt x="16477" y="7318"/>
                  </a:cubicBezTo>
                  <a:cubicBezTo>
                    <a:pt x="16754" y="7052"/>
                    <a:pt x="18831" y="5452"/>
                    <a:pt x="18831" y="5185"/>
                  </a:cubicBezTo>
                  <a:cubicBezTo>
                    <a:pt x="18831" y="4918"/>
                    <a:pt x="17031" y="5718"/>
                    <a:pt x="16892" y="5718"/>
                  </a:cubicBezTo>
                  <a:cubicBezTo>
                    <a:pt x="16477" y="5985"/>
                    <a:pt x="16062" y="5985"/>
                    <a:pt x="15508" y="6252"/>
                  </a:cubicBezTo>
                  <a:cubicBezTo>
                    <a:pt x="15508" y="6252"/>
                    <a:pt x="14954" y="6252"/>
                    <a:pt x="14954" y="6252"/>
                  </a:cubicBezTo>
                  <a:cubicBezTo>
                    <a:pt x="14954" y="5985"/>
                    <a:pt x="15785" y="5985"/>
                    <a:pt x="15923" y="5718"/>
                  </a:cubicBezTo>
                  <a:cubicBezTo>
                    <a:pt x="16062" y="5718"/>
                    <a:pt x="17031" y="5452"/>
                    <a:pt x="17031" y="5185"/>
                  </a:cubicBezTo>
                  <a:cubicBezTo>
                    <a:pt x="17031" y="5452"/>
                    <a:pt x="15646" y="4918"/>
                    <a:pt x="15785" y="4652"/>
                  </a:cubicBezTo>
                  <a:cubicBezTo>
                    <a:pt x="15785" y="4652"/>
                    <a:pt x="17446" y="4918"/>
                    <a:pt x="17585" y="4652"/>
                  </a:cubicBezTo>
                  <a:cubicBezTo>
                    <a:pt x="17862" y="4652"/>
                    <a:pt x="18277" y="4385"/>
                    <a:pt x="18554" y="4385"/>
                  </a:cubicBezTo>
                  <a:cubicBezTo>
                    <a:pt x="18692" y="4385"/>
                    <a:pt x="18969" y="4385"/>
                    <a:pt x="19108" y="4385"/>
                  </a:cubicBezTo>
                  <a:cubicBezTo>
                    <a:pt x="19662" y="4118"/>
                    <a:pt x="20215" y="3852"/>
                    <a:pt x="20631" y="3585"/>
                  </a:cubicBezTo>
                  <a:cubicBezTo>
                    <a:pt x="20631" y="3585"/>
                    <a:pt x="21600" y="2518"/>
                    <a:pt x="21185" y="2252"/>
                  </a:cubicBezTo>
                  <a:cubicBezTo>
                    <a:pt x="20908" y="2252"/>
                    <a:pt x="20492" y="2252"/>
                    <a:pt x="20215" y="2252"/>
                  </a:cubicBezTo>
                  <a:cubicBezTo>
                    <a:pt x="20077" y="1985"/>
                    <a:pt x="19800" y="2252"/>
                    <a:pt x="19800" y="1985"/>
                  </a:cubicBezTo>
                  <a:cubicBezTo>
                    <a:pt x="19800" y="1452"/>
                    <a:pt x="19523" y="1452"/>
                    <a:pt x="19523" y="918"/>
                  </a:cubicBezTo>
                  <a:cubicBezTo>
                    <a:pt x="19523" y="918"/>
                    <a:pt x="18969" y="1185"/>
                    <a:pt x="18831" y="1185"/>
                  </a:cubicBezTo>
                  <a:cubicBezTo>
                    <a:pt x="18692" y="918"/>
                    <a:pt x="18554" y="385"/>
                    <a:pt x="18415" y="918"/>
                  </a:cubicBezTo>
                  <a:cubicBezTo>
                    <a:pt x="18415" y="918"/>
                    <a:pt x="17585" y="1185"/>
                    <a:pt x="17446" y="1185"/>
                  </a:cubicBezTo>
                  <a:cubicBezTo>
                    <a:pt x="17169" y="1452"/>
                    <a:pt x="16892" y="1452"/>
                    <a:pt x="16615" y="1452"/>
                  </a:cubicBezTo>
                  <a:cubicBezTo>
                    <a:pt x="16615" y="1452"/>
                    <a:pt x="16062" y="1452"/>
                    <a:pt x="16062" y="1452"/>
                  </a:cubicBezTo>
                  <a:cubicBezTo>
                    <a:pt x="16062" y="1185"/>
                    <a:pt x="16615" y="1185"/>
                    <a:pt x="16754" y="918"/>
                  </a:cubicBezTo>
                  <a:cubicBezTo>
                    <a:pt x="17031" y="918"/>
                    <a:pt x="17308" y="652"/>
                    <a:pt x="17446" y="385"/>
                  </a:cubicBezTo>
                  <a:cubicBezTo>
                    <a:pt x="17169" y="1185"/>
                    <a:pt x="14262" y="-415"/>
                    <a:pt x="14123" y="118"/>
                  </a:cubicBezTo>
                  <a:cubicBezTo>
                    <a:pt x="14123" y="385"/>
                    <a:pt x="14400" y="385"/>
                    <a:pt x="14538" y="652"/>
                  </a:cubicBezTo>
                  <a:cubicBezTo>
                    <a:pt x="14538" y="918"/>
                    <a:pt x="13846" y="118"/>
                    <a:pt x="13846" y="118"/>
                  </a:cubicBezTo>
                  <a:cubicBezTo>
                    <a:pt x="13569" y="-148"/>
                    <a:pt x="13154" y="118"/>
                    <a:pt x="13015" y="118"/>
                  </a:cubicBezTo>
                  <a:cubicBezTo>
                    <a:pt x="12877" y="118"/>
                    <a:pt x="12462" y="118"/>
                    <a:pt x="12600" y="385"/>
                  </a:cubicBezTo>
                  <a:cubicBezTo>
                    <a:pt x="12738" y="652"/>
                    <a:pt x="13015" y="1452"/>
                    <a:pt x="13154" y="1185"/>
                  </a:cubicBezTo>
                  <a:cubicBezTo>
                    <a:pt x="13154" y="1452"/>
                    <a:pt x="12600" y="1185"/>
                    <a:pt x="12600" y="918"/>
                  </a:cubicBezTo>
                  <a:cubicBezTo>
                    <a:pt x="12185" y="918"/>
                    <a:pt x="12046" y="118"/>
                    <a:pt x="11769" y="118"/>
                  </a:cubicBezTo>
                  <a:cubicBezTo>
                    <a:pt x="11215" y="118"/>
                    <a:pt x="10800" y="118"/>
                    <a:pt x="10385" y="118"/>
                  </a:cubicBezTo>
                  <a:cubicBezTo>
                    <a:pt x="9692" y="385"/>
                    <a:pt x="10108" y="652"/>
                    <a:pt x="10523" y="918"/>
                  </a:cubicBezTo>
                  <a:cubicBezTo>
                    <a:pt x="10662" y="1185"/>
                    <a:pt x="10938" y="1452"/>
                    <a:pt x="11077" y="1718"/>
                  </a:cubicBezTo>
                  <a:cubicBezTo>
                    <a:pt x="11077" y="1718"/>
                    <a:pt x="10662" y="2252"/>
                    <a:pt x="10662" y="2252"/>
                  </a:cubicBezTo>
                  <a:cubicBezTo>
                    <a:pt x="10523" y="2252"/>
                    <a:pt x="10800" y="1985"/>
                    <a:pt x="10800" y="1985"/>
                  </a:cubicBezTo>
                  <a:cubicBezTo>
                    <a:pt x="10800" y="1718"/>
                    <a:pt x="9831" y="652"/>
                    <a:pt x="9692" y="652"/>
                  </a:cubicBezTo>
                  <a:cubicBezTo>
                    <a:pt x="9138" y="652"/>
                    <a:pt x="8585" y="385"/>
                    <a:pt x="8031" y="652"/>
                  </a:cubicBezTo>
                  <a:cubicBezTo>
                    <a:pt x="8031" y="652"/>
                    <a:pt x="8308" y="1185"/>
                    <a:pt x="8446" y="1185"/>
                  </a:cubicBezTo>
                  <a:cubicBezTo>
                    <a:pt x="8585" y="1185"/>
                    <a:pt x="8862" y="1452"/>
                    <a:pt x="9138" y="1185"/>
                  </a:cubicBezTo>
                  <a:cubicBezTo>
                    <a:pt x="8862" y="1452"/>
                    <a:pt x="8446" y="1718"/>
                    <a:pt x="8169" y="1452"/>
                  </a:cubicBezTo>
                  <a:cubicBezTo>
                    <a:pt x="8031" y="1452"/>
                    <a:pt x="7062" y="652"/>
                    <a:pt x="7200" y="918"/>
                  </a:cubicBezTo>
                  <a:cubicBezTo>
                    <a:pt x="7200" y="652"/>
                    <a:pt x="7892" y="2252"/>
                    <a:pt x="7338" y="1985"/>
                  </a:cubicBezTo>
                  <a:cubicBezTo>
                    <a:pt x="7200" y="1718"/>
                    <a:pt x="6785" y="1452"/>
                    <a:pt x="6508" y="1718"/>
                  </a:cubicBezTo>
                  <a:cubicBezTo>
                    <a:pt x="6646" y="1718"/>
                    <a:pt x="7062" y="1985"/>
                    <a:pt x="7062" y="1985"/>
                  </a:cubicBezTo>
                  <a:cubicBezTo>
                    <a:pt x="6923" y="2252"/>
                    <a:pt x="6369" y="1718"/>
                    <a:pt x="6369" y="2252"/>
                  </a:cubicBezTo>
                  <a:cubicBezTo>
                    <a:pt x="6369" y="2518"/>
                    <a:pt x="6923" y="2785"/>
                    <a:pt x="7062" y="3052"/>
                  </a:cubicBezTo>
                  <a:cubicBezTo>
                    <a:pt x="7477" y="3052"/>
                    <a:pt x="8446" y="3318"/>
                    <a:pt x="8446" y="4118"/>
                  </a:cubicBezTo>
                  <a:cubicBezTo>
                    <a:pt x="8446" y="3852"/>
                    <a:pt x="7477" y="3585"/>
                    <a:pt x="7200" y="3318"/>
                  </a:cubicBezTo>
                  <a:cubicBezTo>
                    <a:pt x="6923" y="3318"/>
                    <a:pt x="6508" y="2518"/>
                    <a:pt x="6231" y="2785"/>
                  </a:cubicBezTo>
                  <a:cubicBezTo>
                    <a:pt x="6231" y="2785"/>
                    <a:pt x="6646" y="3318"/>
                    <a:pt x="6646" y="3318"/>
                  </a:cubicBezTo>
                  <a:cubicBezTo>
                    <a:pt x="6646" y="3318"/>
                    <a:pt x="6231" y="3585"/>
                    <a:pt x="6231" y="3318"/>
                  </a:cubicBezTo>
                  <a:cubicBezTo>
                    <a:pt x="5954" y="3052"/>
                    <a:pt x="5815" y="2785"/>
                    <a:pt x="5538" y="2518"/>
                  </a:cubicBezTo>
                  <a:cubicBezTo>
                    <a:pt x="5400" y="2252"/>
                    <a:pt x="4292" y="2252"/>
                    <a:pt x="4292" y="2252"/>
                  </a:cubicBezTo>
                  <a:cubicBezTo>
                    <a:pt x="4292" y="2518"/>
                    <a:pt x="4708" y="2518"/>
                    <a:pt x="4292" y="2785"/>
                  </a:cubicBezTo>
                  <a:cubicBezTo>
                    <a:pt x="4154" y="2785"/>
                    <a:pt x="3462" y="3318"/>
                    <a:pt x="3462" y="3318"/>
                  </a:cubicBezTo>
                  <a:cubicBezTo>
                    <a:pt x="3600" y="3318"/>
                    <a:pt x="4015" y="3052"/>
                    <a:pt x="4015" y="3052"/>
                  </a:cubicBezTo>
                  <a:cubicBezTo>
                    <a:pt x="4154" y="3318"/>
                    <a:pt x="4708" y="3852"/>
                    <a:pt x="4708" y="3852"/>
                  </a:cubicBezTo>
                  <a:cubicBezTo>
                    <a:pt x="4708" y="3852"/>
                    <a:pt x="4292" y="3585"/>
                    <a:pt x="4292" y="3852"/>
                  </a:cubicBezTo>
                  <a:cubicBezTo>
                    <a:pt x="4292" y="3852"/>
                    <a:pt x="4431" y="4652"/>
                    <a:pt x="4154" y="4118"/>
                  </a:cubicBezTo>
                  <a:cubicBezTo>
                    <a:pt x="4015" y="3852"/>
                    <a:pt x="3877" y="3318"/>
                    <a:pt x="3600" y="3585"/>
                  </a:cubicBezTo>
                  <a:cubicBezTo>
                    <a:pt x="3462" y="3585"/>
                    <a:pt x="3323" y="4118"/>
                    <a:pt x="3185" y="3852"/>
                  </a:cubicBezTo>
                  <a:cubicBezTo>
                    <a:pt x="3046" y="3585"/>
                    <a:pt x="2908" y="3318"/>
                    <a:pt x="2631" y="3318"/>
                  </a:cubicBezTo>
                  <a:cubicBezTo>
                    <a:pt x="2492" y="3318"/>
                    <a:pt x="2077" y="3585"/>
                    <a:pt x="1938" y="3852"/>
                  </a:cubicBezTo>
                  <a:cubicBezTo>
                    <a:pt x="1662" y="4118"/>
                    <a:pt x="1800" y="4385"/>
                    <a:pt x="1385" y="4118"/>
                  </a:cubicBezTo>
                  <a:cubicBezTo>
                    <a:pt x="1108" y="3852"/>
                    <a:pt x="969" y="4118"/>
                    <a:pt x="692" y="4118"/>
                  </a:cubicBezTo>
                  <a:cubicBezTo>
                    <a:pt x="554" y="4385"/>
                    <a:pt x="0" y="4385"/>
                    <a:pt x="0" y="4652"/>
                  </a:cubicBezTo>
                  <a:cubicBezTo>
                    <a:pt x="0" y="5185"/>
                    <a:pt x="1246" y="4652"/>
                    <a:pt x="1246" y="4918"/>
                  </a:cubicBezTo>
                  <a:cubicBezTo>
                    <a:pt x="1246" y="5185"/>
                    <a:pt x="831" y="5185"/>
                    <a:pt x="692" y="5452"/>
                  </a:cubicBezTo>
                  <a:cubicBezTo>
                    <a:pt x="692" y="5185"/>
                    <a:pt x="1385" y="5185"/>
                    <a:pt x="1523" y="5185"/>
                  </a:cubicBezTo>
                  <a:cubicBezTo>
                    <a:pt x="1662" y="5185"/>
                    <a:pt x="2354" y="5185"/>
                    <a:pt x="2354" y="5185"/>
                  </a:cubicBezTo>
                  <a:cubicBezTo>
                    <a:pt x="2354" y="5185"/>
                    <a:pt x="2077" y="5452"/>
                    <a:pt x="1938" y="5452"/>
                  </a:cubicBezTo>
                  <a:cubicBezTo>
                    <a:pt x="1662" y="5452"/>
                    <a:pt x="1523" y="5452"/>
                    <a:pt x="1246" y="5985"/>
                  </a:cubicBezTo>
                  <a:cubicBezTo>
                    <a:pt x="692" y="6518"/>
                    <a:pt x="1662" y="6518"/>
                    <a:pt x="1800" y="6518"/>
                  </a:cubicBezTo>
                  <a:cubicBezTo>
                    <a:pt x="2354" y="6785"/>
                    <a:pt x="2769" y="6785"/>
                    <a:pt x="3323" y="6518"/>
                  </a:cubicBezTo>
                  <a:cubicBezTo>
                    <a:pt x="3600" y="6252"/>
                    <a:pt x="4292" y="5452"/>
                    <a:pt x="4708" y="5985"/>
                  </a:cubicBezTo>
                  <a:cubicBezTo>
                    <a:pt x="4708" y="5985"/>
                    <a:pt x="4015" y="6518"/>
                    <a:pt x="4015" y="6518"/>
                  </a:cubicBezTo>
                  <a:cubicBezTo>
                    <a:pt x="3738" y="6518"/>
                    <a:pt x="3462" y="6518"/>
                    <a:pt x="3185" y="6785"/>
                  </a:cubicBezTo>
                  <a:cubicBezTo>
                    <a:pt x="3046" y="6785"/>
                    <a:pt x="2769" y="6785"/>
                    <a:pt x="2492" y="6785"/>
                  </a:cubicBezTo>
                  <a:cubicBezTo>
                    <a:pt x="2215" y="7052"/>
                    <a:pt x="1938" y="6785"/>
                    <a:pt x="1662" y="7052"/>
                  </a:cubicBezTo>
                  <a:cubicBezTo>
                    <a:pt x="1800" y="7052"/>
                    <a:pt x="2215" y="7318"/>
                    <a:pt x="2215" y="7318"/>
                  </a:cubicBezTo>
                  <a:cubicBezTo>
                    <a:pt x="2354" y="7585"/>
                    <a:pt x="2492" y="7852"/>
                    <a:pt x="2769" y="7852"/>
                  </a:cubicBezTo>
                  <a:cubicBezTo>
                    <a:pt x="3323" y="7852"/>
                    <a:pt x="3600" y="7052"/>
                    <a:pt x="4154" y="6785"/>
                  </a:cubicBezTo>
                  <a:cubicBezTo>
                    <a:pt x="4292" y="6785"/>
                    <a:pt x="6092" y="6518"/>
                    <a:pt x="6092" y="6252"/>
                  </a:cubicBezTo>
                  <a:cubicBezTo>
                    <a:pt x="6092" y="6518"/>
                    <a:pt x="5262" y="6518"/>
                    <a:pt x="5123" y="6518"/>
                  </a:cubicBezTo>
                  <a:cubicBezTo>
                    <a:pt x="4708" y="6785"/>
                    <a:pt x="4015" y="7052"/>
                    <a:pt x="3600" y="7585"/>
                  </a:cubicBezTo>
                  <a:cubicBezTo>
                    <a:pt x="3185" y="8385"/>
                    <a:pt x="4431" y="8118"/>
                    <a:pt x="4569" y="8118"/>
                  </a:cubicBezTo>
                  <a:cubicBezTo>
                    <a:pt x="4846" y="8118"/>
                    <a:pt x="5123" y="8385"/>
                    <a:pt x="5400" y="7852"/>
                  </a:cubicBezTo>
                  <a:cubicBezTo>
                    <a:pt x="5538" y="7852"/>
                    <a:pt x="5538" y="7585"/>
                    <a:pt x="5538" y="7318"/>
                  </a:cubicBezTo>
                  <a:cubicBezTo>
                    <a:pt x="5677" y="7318"/>
                    <a:pt x="5815" y="7318"/>
                    <a:pt x="5815" y="7585"/>
                  </a:cubicBezTo>
                  <a:cubicBezTo>
                    <a:pt x="5815" y="7585"/>
                    <a:pt x="5815" y="7585"/>
                    <a:pt x="5677" y="7585"/>
                  </a:cubicBezTo>
                  <a:cubicBezTo>
                    <a:pt x="5954" y="7585"/>
                    <a:pt x="6646" y="7052"/>
                    <a:pt x="6923" y="7318"/>
                  </a:cubicBezTo>
                  <a:cubicBezTo>
                    <a:pt x="6785" y="7052"/>
                    <a:pt x="6092" y="8118"/>
                    <a:pt x="5954" y="8118"/>
                  </a:cubicBezTo>
                  <a:cubicBezTo>
                    <a:pt x="6092" y="8385"/>
                    <a:pt x="6923" y="7852"/>
                    <a:pt x="7200" y="7852"/>
                  </a:cubicBezTo>
                  <a:cubicBezTo>
                    <a:pt x="7615" y="7852"/>
                    <a:pt x="8031" y="7585"/>
                    <a:pt x="8446" y="7052"/>
                  </a:cubicBezTo>
                  <a:cubicBezTo>
                    <a:pt x="8585" y="6785"/>
                    <a:pt x="8585" y="6252"/>
                    <a:pt x="8585" y="6252"/>
                  </a:cubicBezTo>
                  <a:cubicBezTo>
                    <a:pt x="8862" y="6252"/>
                    <a:pt x="8862" y="6252"/>
                    <a:pt x="9000" y="5985"/>
                  </a:cubicBezTo>
                  <a:cubicBezTo>
                    <a:pt x="9138" y="5985"/>
                    <a:pt x="10108" y="4918"/>
                    <a:pt x="10108" y="5185"/>
                  </a:cubicBezTo>
                  <a:cubicBezTo>
                    <a:pt x="10108" y="5185"/>
                    <a:pt x="9554" y="5985"/>
                    <a:pt x="9554" y="5985"/>
                  </a:cubicBezTo>
                  <a:cubicBezTo>
                    <a:pt x="9415" y="6252"/>
                    <a:pt x="8862" y="6785"/>
                    <a:pt x="8862" y="7052"/>
                  </a:cubicBezTo>
                  <a:cubicBezTo>
                    <a:pt x="8862" y="7318"/>
                    <a:pt x="10385" y="7052"/>
                    <a:pt x="10385" y="7318"/>
                  </a:cubicBezTo>
                  <a:cubicBezTo>
                    <a:pt x="10385" y="7052"/>
                    <a:pt x="8308" y="8118"/>
                    <a:pt x="8308" y="7852"/>
                  </a:cubicBezTo>
                  <a:cubicBezTo>
                    <a:pt x="8308" y="7852"/>
                    <a:pt x="9554" y="8118"/>
                    <a:pt x="9415" y="8118"/>
                  </a:cubicBezTo>
                  <a:cubicBezTo>
                    <a:pt x="9415" y="8385"/>
                    <a:pt x="8862" y="8385"/>
                    <a:pt x="8723" y="8385"/>
                  </a:cubicBezTo>
                  <a:cubicBezTo>
                    <a:pt x="8446" y="8385"/>
                    <a:pt x="8031" y="8385"/>
                    <a:pt x="7754" y="8652"/>
                  </a:cubicBezTo>
                  <a:cubicBezTo>
                    <a:pt x="7200" y="8652"/>
                    <a:pt x="6646" y="8652"/>
                    <a:pt x="6092" y="8918"/>
                  </a:cubicBezTo>
                  <a:cubicBezTo>
                    <a:pt x="5954" y="8918"/>
                    <a:pt x="5954" y="9185"/>
                    <a:pt x="6231" y="9185"/>
                  </a:cubicBezTo>
                  <a:cubicBezTo>
                    <a:pt x="6369" y="9452"/>
                    <a:pt x="6785" y="9718"/>
                    <a:pt x="6923" y="9985"/>
                  </a:cubicBezTo>
                  <a:cubicBezTo>
                    <a:pt x="7200" y="10518"/>
                    <a:pt x="6923" y="11052"/>
                    <a:pt x="7338" y="11052"/>
                  </a:cubicBezTo>
                  <a:cubicBezTo>
                    <a:pt x="7477" y="10785"/>
                    <a:pt x="7892" y="11052"/>
                    <a:pt x="8031" y="10785"/>
                  </a:cubicBezTo>
                  <a:cubicBezTo>
                    <a:pt x="6785" y="12118"/>
                    <a:pt x="6092" y="9185"/>
                    <a:pt x="5123" y="9185"/>
                  </a:cubicBezTo>
                  <a:cubicBezTo>
                    <a:pt x="4846" y="9185"/>
                    <a:pt x="3600" y="8652"/>
                    <a:pt x="3600" y="9185"/>
                  </a:cubicBezTo>
                  <a:cubicBezTo>
                    <a:pt x="3600" y="9185"/>
                    <a:pt x="3462" y="9718"/>
                    <a:pt x="3462" y="9718"/>
                  </a:cubicBezTo>
                  <a:cubicBezTo>
                    <a:pt x="3600" y="9718"/>
                    <a:pt x="4431" y="9718"/>
                    <a:pt x="4431" y="9985"/>
                  </a:cubicBezTo>
                  <a:cubicBezTo>
                    <a:pt x="4431" y="9985"/>
                    <a:pt x="3600" y="9985"/>
                    <a:pt x="3600" y="10518"/>
                  </a:cubicBezTo>
                  <a:cubicBezTo>
                    <a:pt x="3600" y="10785"/>
                    <a:pt x="4431" y="10785"/>
                    <a:pt x="4708" y="11052"/>
                  </a:cubicBezTo>
                  <a:cubicBezTo>
                    <a:pt x="4846" y="11318"/>
                    <a:pt x="4985" y="11585"/>
                    <a:pt x="5123" y="11852"/>
                  </a:cubicBezTo>
                  <a:cubicBezTo>
                    <a:pt x="5262" y="12385"/>
                    <a:pt x="5538" y="12652"/>
                    <a:pt x="5815" y="12918"/>
                  </a:cubicBezTo>
                  <a:cubicBezTo>
                    <a:pt x="6092" y="13185"/>
                    <a:pt x="6231" y="13185"/>
                    <a:pt x="6508" y="12918"/>
                  </a:cubicBezTo>
                  <a:cubicBezTo>
                    <a:pt x="6646" y="12918"/>
                    <a:pt x="6923" y="12652"/>
                    <a:pt x="7062" y="12918"/>
                  </a:cubicBezTo>
                  <a:cubicBezTo>
                    <a:pt x="7062" y="12918"/>
                    <a:pt x="6923" y="13452"/>
                    <a:pt x="6923" y="13452"/>
                  </a:cubicBezTo>
                  <a:cubicBezTo>
                    <a:pt x="6646" y="13452"/>
                    <a:pt x="6231" y="13185"/>
                    <a:pt x="6092" y="13452"/>
                  </a:cubicBezTo>
                  <a:cubicBezTo>
                    <a:pt x="6092" y="13185"/>
                    <a:pt x="6646" y="13985"/>
                    <a:pt x="6646" y="13985"/>
                  </a:cubicBezTo>
                  <a:cubicBezTo>
                    <a:pt x="6646" y="14252"/>
                    <a:pt x="5954" y="13718"/>
                    <a:pt x="5954" y="13718"/>
                  </a:cubicBezTo>
                  <a:cubicBezTo>
                    <a:pt x="5538" y="13185"/>
                    <a:pt x="5262" y="13185"/>
                    <a:pt x="4846" y="13185"/>
                  </a:cubicBezTo>
                  <a:cubicBezTo>
                    <a:pt x="4569" y="13185"/>
                    <a:pt x="4431" y="13185"/>
                    <a:pt x="4154" y="13452"/>
                  </a:cubicBezTo>
                  <a:cubicBezTo>
                    <a:pt x="3877" y="13718"/>
                    <a:pt x="3738" y="13452"/>
                    <a:pt x="3600" y="13718"/>
                  </a:cubicBezTo>
                  <a:cubicBezTo>
                    <a:pt x="3462" y="13985"/>
                    <a:pt x="3462" y="14252"/>
                    <a:pt x="3185" y="14252"/>
                  </a:cubicBezTo>
                  <a:cubicBezTo>
                    <a:pt x="3046" y="14518"/>
                    <a:pt x="2908" y="15318"/>
                    <a:pt x="3185" y="15318"/>
                  </a:cubicBezTo>
                  <a:cubicBezTo>
                    <a:pt x="3462" y="15318"/>
                    <a:pt x="3738" y="15052"/>
                    <a:pt x="3738" y="15318"/>
                  </a:cubicBezTo>
                  <a:cubicBezTo>
                    <a:pt x="3877" y="15852"/>
                    <a:pt x="4431" y="15585"/>
                    <a:pt x="4431" y="15318"/>
                  </a:cubicBezTo>
                  <a:cubicBezTo>
                    <a:pt x="4569" y="15318"/>
                    <a:pt x="4846" y="14518"/>
                    <a:pt x="4846" y="14252"/>
                  </a:cubicBezTo>
                  <a:cubicBezTo>
                    <a:pt x="4846" y="14518"/>
                    <a:pt x="4846" y="14518"/>
                    <a:pt x="4846" y="14785"/>
                  </a:cubicBezTo>
                  <a:cubicBezTo>
                    <a:pt x="4846" y="14785"/>
                    <a:pt x="4985" y="14785"/>
                    <a:pt x="4985" y="14785"/>
                  </a:cubicBezTo>
                  <a:cubicBezTo>
                    <a:pt x="4985" y="14785"/>
                    <a:pt x="4846" y="15052"/>
                    <a:pt x="4846" y="15318"/>
                  </a:cubicBezTo>
                  <a:cubicBezTo>
                    <a:pt x="4846" y="15318"/>
                    <a:pt x="4846" y="15318"/>
                    <a:pt x="4985" y="15318"/>
                  </a:cubicBezTo>
                  <a:cubicBezTo>
                    <a:pt x="4985" y="15318"/>
                    <a:pt x="4569" y="15585"/>
                    <a:pt x="4708" y="15585"/>
                  </a:cubicBezTo>
                  <a:cubicBezTo>
                    <a:pt x="4708" y="15585"/>
                    <a:pt x="4708" y="15585"/>
                    <a:pt x="4708" y="15585"/>
                  </a:cubicBezTo>
                  <a:cubicBezTo>
                    <a:pt x="4708" y="15852"/>
                    <a:pt x="4292" y="15585"/>
                    <a:pt x="4154" y="15852"/>
                  </a:cubicBezTo>
                  <a:cubicBezTo>
                    <a:pt x="4292" y="15852"/>
                    <a:pt x="4846" y="15852"/>
                    <a:pt x="4985" y="16118"/>
                  </a:cubicBezTo>
                  <a:cubicBezTo>
                    <a:pt x="4985" y="16118"/>
                    <a:pt x="4292" y="16918"/>
                    <a:pt x="4431" y="16918"/>
                  </a:cubicBezTo>
                  <a:cubicBezTo>
                    <a:pt x="4431" y="17185"/>
                    <a:pt x="5123" y="16918"/>
                    <a:pt x="5123" y="16918"/>
                  </a:cubicBezTo>
                  <a:cubicBezTo>
                    <a:pt x="5123" y="16918"/>
                    <a:pt x="4985" y="16918"/>
                    <a:pt x="4985" y="16918"/>
                  </a:cubicBezTo>
                  <a:cubicBezTo>
                    <a:pt x="4985" y="17185"/>
                    <a:pt x="5677" y="16918"/>
                    <a:pt x="5815" y="16652"/>
                  </a:cubicBezTo>
                  <a:cubicBezTo>
                    <a:pt x="5815" y="16652"/>
                    <a:pt x="6369" y="15318"/>
                    <a:pt x="6508" y="15585"/>
                  </a:cubicBezTo>
                  <a:cubicBezTo>
                    <a:pt x="6646" y="15852"/>
                    <a:pt x="5538" y="17452"/>
                    <a:pt x="5262" y="17718"/>
                  </a:cubicBezTo>
                  <a:cubicBezTo>
                    <a:pt x="4846" y="17718"/>
                    <a:pt x="4569" y="17718"/>
                    <a:pt x="4154" y="17185"/>
                  </a:cubicBezTo>
                  <a:cubicBezTo>
                    <a:pt x="3877" y="16918"/>
                    <a:pt x="3877" y="16385"/>
                    <a:pt x="3600" y="16385"/>
                  </a:cubicBezTo>
                  <a:cubicBezTo>
                    <a:pt x="3323" y="16118"/>
                    <a:pt x="3046" y="16118"/>
                    <a:pt x="2769" y="16118"/>
                  </a:cubicBezTo>
                  <a:cubicBezTo>
                    <a:pt x="2354" y="16118"/>
                    <a:pt x="2354" y="16385"/>
                    <a:pt x="2631" y="16918"/>
                  </a:cubicBezTo>
                  <a:cubicBezTo>
                    <a:pt x="2769" y="17185"/>
                    <a:pt x="2769" y="17452"/>
                    <a:pt x="3046" y="17452"/>
                  </a:cubicBezTo>
                  <a:cubicBezTo>
                    <a:pt x="3462" y="17452"/>
                    <a:pt x="3046" y="17452"/>
                    <a:pt x="3046" y="17718"/>
                  </a:cubicBezTo>
                  <a:cubicBezTo>
                    <a:pt x="3046" y="17718"/>
                    <a:pt x="3600" y="18252"/>
                    <a:pt x="3600" y="1825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41" name="Freeform 604"/>
            <p:cNvSpPr/>
            <p:nvPr/>
          </p:nvSpPr>
          <p:spPr>
            <a:xfrm>
              <a:off x="4460444" y="530996"/>
              <a:ext cx="130921" cy="38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15417" extrusionOk="0">
                  <a:moveTo>
                    <a:pt x="20057" y="14170"/>
                  </a:moveTo>
                  <a:cubicBezTo>
                    <a:pt x="18514" y="9850"/>
                    <a:pt x="20057" y="9850"/>
                    <a:pt x="16971" y="5530"/>
                  </a:cubicBezTo>
                  <a:cubicBezTo>
                    <a:pt x="15429" y="5530"/>
                    <a:pt x="13886" y="5530"/>
                    <a:pt x="12343" y="5530"/>
                  </a:cubicBezTo>
                  <a:cubicBezTo>
                    <a:pt x="10800" y="5530"/>
                    <a:pt x="3086" y="-3110"/>
                    <a:pt x="1543" y="1210"/>
                  </a:cubicBezTo>
                  <a:cubicBezTo>
                    <a:pt x="1543" y="1210"/>
                    <a:pt x="4629" y="5530"/>
                    <a:pt x="3086" y="5530"/>
                  </a:cubicBezTo>
                  <a:cubicBezTo>
                    <a:pt x="3086" y="9850"/>
                    <a:pt x="0" y="14170"/>
                    <a:pt x="0" y="9850"/>
                  </a:cubicBezTo>
                  <a:cubicBezTo>
                    <a:pt x="0" y="14170"/>
                    <a:pt x="3086" y="9850"/>
                    <a:pt x="4629" y="9850"/>
                  </a:cubicBezTo>
                  <a:cubicBezTo>
                    <a:pt x="6171" y="9850"/>
                    <a:pt x="9257" y="14170"/>
                    <a:pt x="12343" y="14170"/>
                  </a:cubicBezTo>
                  <a:cubicBezTo>
                    <a:pt x="13886" y="14170"/>
                    <a:pt x="20057" y="14170"/>
                    <a:pt x="20057" y="14170"/>
                  </a:cubicBezTo>
                  <a:cubicBezTo>
                    <a:pt x="18514" y="9850"/>
                    <a:pt x="21600" y="18490"/>
                    <a:pt x="20057" y="1417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42" name="Freeform 605"/>
            <p:cNvSpPr/>
            <p:nvPr/>
          </p:nvSpPr>
          <p:spPr>
            <a:xfrm>
              <a:off x="4090739" y="566023"/>
              <a:ext cx="35779" cy="1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13" h="13824" extrusionOk="0">
                  <a:moveTo>
                    <a:pt x="12788" y="10800"/>
                  </a:moveTo>
                  <a:cubicBezTo>
                    <a:pt x="9188" y="21600"/>
                    <a:pt x="-5212" y="0"/>
                    <a:pt x="1988" y="0"/>
                  </a:cubicBezTo>
                  <a:cubicBezTo>
                    <a:pt x="5588" y="0"/>
                    <a:pt x="16388" y="10800"/>
                    <a:pt x="12788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43" name="Freeform 606"/>
            <p:cNvSpPr/>
            <p:nvPr/>
          </p:nvSpPr>
          <p:spPr>
            <a:xfrm>
              <a:off x="4340223" y="897668"/>
              <a:ext cx="35779" cy="1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13" h="11232" extrusionOk="0">
                  <a:moveTo>
                    <a:pt x="11525" y="2016"/>
                  </a:moveTo>
                  <a:cubicBezTo>
                    <a:pt x="7925" y="-5184"/>
                    <a:pt x="-2875" y="9216"/>
                    <a:pt x="725" y="9216"/>
                  </a:cubicBezTo>
                  <a:cubicBezTo>
                    <a:pt x="4325" y="16416"/>
                    <a:pt x="18725" y="2016"/>
                    <a:pt x="11525" y="201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44" name="Freeform 607"/>
            <p:cNvSpPr/>
            <p:nvPr/>
          </p:nvSpPr>
          <p:spPr>
            <a:xfrm>
              <a:off x="986698" y="2351389"/>
              <a:ext cx="33927" cy="3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23" h="17067" extrusionOk="0">
                  <a:moveTo>
                    <a:pt x="13829" y="867"/>
                  </a:moveTo>
                  <a:cubicBezTo>
                    <a:pt x="9509" y="-4533"/>
                    <a:pt x="-3451" y="17067"/>
                    <a:pt x="869" y="17067"/>
                  </a:cubicBezTo>
                  <a:cubicBezTo>
                    <a:pt x="869" y="17067"/>
                    <a:pt x="18149" y="867"/>
                    <a:pt x="13829" y="8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45" name="Freeform 608"/>
            <p:cNvSpPr/>
            <p:nvPr/>
          </p:nvSpPr>
          <p:spPr>
            <a:xfrm>
              <a:off x="1048504" y="2331255"/>
              <a:ext cx="11657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600"/>
                    <a:pt x="21600" y="21600"/>
                    <a:pt x="21600" y="21600"/>
                  </a:cubicBez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46" name="Freeform 609"/>
            <p:cNvSpPr/>
            <p:nvPr/>
          </p:nvSpPr>
          <p:spPr>
            <a:xfrm>
              <a:off x="51509" y="2347763"/>
              <a:ext cx="44473" cy="3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77" h="11104" extrusionOk="0">
                  <a:moveTo>
                    <a:pt x="12834" y="5400"/>
                  </a:moveTo>
                  <a:cubicBezTo>
                    <a:pt x="19005" y="-1800"/>
                    <a:pt x="3576" y="-1800"/>
                    <a:pt x="491" y="5400"/>
                  </a:cubicBezTo>
                  <a:cubicBezTo>
                    <a:pt x="-2595" y="9000"/>
                    <a:pt x="9748" y="16200"/>
                    <a:pt x="12834" y="5400"/>
                  </a:cubicBezTo>
                  <a:cubicBezTo>
                    <a:pt x="15919" y="1800"/>
                    <a:pt x="6662" y="19800"/>
                    <a:pt x="12834" y="5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47" name="Freeform 610"/>
            <p:cNvSpPr/>
            <p:nvPr/>
          </p:nvSpPr>
          <p:spPr>
            <a:xfrm>
              <a:off x="14559356" y="6051957"/>
              <a:ext cx="20186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0"/>
                  </a:moveTo>
                  <a:cubicBezTo>
                    <a:pt x="21600" y="21600"/>
                    <a:pt x="0" y="0"/>
                    <a:pt x="0" y="0"/>
                  </a:cubicBezTo>
                  <a:cubicBezTo>
                    <a:pt x="1080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48" name="Freeform 611"/>
            <p:cNvSpPr/>
            <p:nvPr/>
          </p:nvSpPr>
          <p:spPr>
            <a:xfrm>
              <a:off x="14431523" y="6034051"/>
              <a:ext cx="20186" cy="1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74" extrusionOk="0">
                  <a:moveTo>
                    <a:pt x="21600" y="0"/>
                  </a:moveTo>
                  <a:cubicBezTo>
                    <a:pt x="21600" y="10800"/>
                    <a:pt x="0" y="21600"/>
                    <a:pt x="0" y="1080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49" name="Freeform 612"/>
            <p:cNvSpPr/>
            <p:nvPr/>
          </p:nvSpPr>
          <p:spPr>
            <a:xfrm>
              <a:off x="14884248" y="7904917"/>
              <a:ext cx="49944" cy="2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34" h="11833" extrusionOk="0">
                  <a:moveTo>
                    <a:pt x="15731" y="4988"/>
                  </a:moveTo>
                  <a:cubicBezTo>
                    <a:pt x="18817" y="-3652"/>
                    <a:pt x="-2783" y="668"/>
                    <a:pt x="303" y="4988"/>
                  </a:cubicBezTo>
                  <a:cubicBezTo>
                    <a:pt x="303" y="9308"/>
                    <a:pt x="12646" y="17948"/>
                    <a:pt x="15731" y="498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50" name="Rectangle 613"/>
            <p:cNvSpPr/>
            <p:nvPr/>
          </p:nvSpPr>
          <p:spPr>
            <a:xfrm>
              <a:off x="9051608" y="1647753"/>
              <a:ext cx="11657" cy="11656"/>
            </a:xfrm>
            <a:prstGeom prst="rect">
              <a:avLst/>
            </a:pr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51" name="Freeform 614"/>
            <p:cNvSpPr/>
            <p:nvPr/>
          </p:nvSpPr>
          <p:spPr>
            <a:xfrm>
              <a:off x="5681597" y="7582618"/>
              <a:ext cx="86312" cy="8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3" h="20267" extrusionOk="0">
                  <a:moveTo>
                    <a:pt x="8640" y="9600"/>
                  </a:moveTo>
                  <a:cubicBezTo>
                    <a:pt x="8640" y="12000"/>
                    <a:pt x="2160" y="16800"/>
                    <a:pt x="0" y="19200"/>
                  </a:cubicBezTo>
                  <a:cubicBezTo>
                    <a:pt x="0" y="21600"/>
                    <a:pt x="4320" y="19200"/>
                    <a:pt x="4320" y="19200"/>
                  </a:cubicBezTo>
                  <a:cubicBezTo>
                    <a:pt x="6480" y="16800"/>
                    <a:pt x="8640" y="14400"/>
                    <a:pt x="10800" y="12000"/>
                  </a:cubicBezTo>
                  <a:cubicBezTo>
                    <a:pt x="12960" y="9600"/>
                    <a:pt x="21600" y="0"/>
                    <a:pt x="17280" y="0"/>
                  </a:cubicBezTo>
                  <a:cubicBezTo>
                    <a:pt x="15120" y="0"/>
                    <a:pt x="8640" y="7200"/>
                    <a:pt x="8640" y="9600"/>
                  </a:cubicBezTo>
                  <a:cubicBezTo>
                    <a:pt x="8640" y="12000"/>
                    <a:pt x="8640" y="7200"/>
                    <a:pt x="8640" y="9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52" name="Freeform 615"/>
            <p:cNvSpPr/>
            <p:nvPr/>
          </p:nvSpPr>
          <p:spPr>
            <a:xfrm>
              <a:off x="4173512" y="3367680"/>
              <a:ext cx="61541" cy="1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6" h="12150" extrusionOk="0">
                  <a:moveTo>
                    <a:pt x="18816" y="7200"/>
                  </a:moveTo>
                  <a:cubicBezTo>
                    <a:pt x="18816" y="0"/>
                    <a:pt x="-2784" y="0"/>
                    <a:pt x="302" y="0"/>
                  </a:cubicBezTo>
                  <a:cubicBezTo>
                    <a:pt x="3387" y="0"/>
                    <a:pt x="15730" y="21600"/>
                    <a:pt x="18816" y="7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53" name="Freeform 616"/>
            <p:cNvSpPr/>
            <p:nvPr/>
          </p:nvSpPr>
          <p:spPr>
            <a:xfrm>
              <a:off x="4864129" y="8992341"/>
              <a:ext cx="178297" cy="16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18900"/>
                  </a:moveTo>
                  <a:cubicBezTo>
                    <a:pt x="15600" y="18900"/>
                    <a:pt x="13200" y="14850"/>
                    <a:pt x="9600" y="12150"/>
                  </a:cubicBezTo>
                  <a:cubicBezTo>
                    <a:pt x="8400" y="9450"/>
                    <a:pt x="6000" y="8100"/>
                    <a:pt x="4800" y="6750"/>
                  </a:cubicBezTo>
                  <a:cubicBezTo>
                    <a:pt x="3600" y="6750"/>
                    <a:pt x="1200" y="5400"/>
                    <a:pt x="1200" y="4050"/>
                  </a:cubicBezTo>
                  <a:cubicBezTo>
                    <a:pt x="1200" y="4050"/>
                    <a:pt x="2400" y="4050"/>
                    <a:pt x="2400" y="2700"/>
                  </a:cubicBezTo>
                  <a:cubicBezTo>
                    <a:pt x="3600" y="2700"/>
                    <a:pt x="1200" y="0"/>
                    <a:pt x="0" y="0"/>
                  </a:cubicBezTo>
                  <a:cubicBezTo>
                    <a:pt x="0" y="6750"/>
                    <a:pt x="0" y="13500"/>
                    <a:pt x="0" y="18900"/>
                  </a:cubicBezTo>
                  <a:cubicBezTo>
                    <a:pt x="0" y="20250"/>
                    <a:pt x="7200" y="20250"/>
                    <a:pt x="8400" y="20250"/>
                  </a:cubicBezTo>
                  <a:cubicBezTo>
                    <a:pt x="9600" y="20250"/>
                    <a:pt x="10800" y="20250"/>
                    <a:pt x="12000" y="21600"/>
                  </a:cubicBezTo>
                  <a:cubicBezTo>
                    <a:pt x="14400" y="21600"/>
                    <a:pt x="14400" y="21600"/>
                    <a:pt x="15600" y="20250"/>
                  </a:cubicBezTo>
                  <a:cubicBezTo>
                    <a:pt x="16800" y="20250"/>
                    <a:pt x="21600" y="20250"/>
                    <a:pt x="21600" y="18900"/>
                  </a:cubicBezTo>
                  <a:cubicBezTo>
                    <a:pt x="21600" y="18900"/>
                    <a:pt x="21600" y="17550"/>
                    <a:pt x="20400" y="189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54" name="Freeform 617"/>
            <p:cNvSpPr/>
            <p:nvPr/>
          </p:nvSpPr>
          <p:spPr>
            <a:xfrm>
              <a:off x="4675744" y="8978643"/>
              <a:ext cx="296040" cy="23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extrusionOk="0">
                  <a:moveTo>
                    <a:pt x="13680" y="15282"/>
                  </a:moveTo>
                  <a:cubicBezTo>
                    <a:pt x="13680" y="11526"/>
                    <a:pt x="13680" y="8708"/>
                    <a:pt x="13680" y="5891"/>
                  </a:cubicBezTo>
                  <a:cubicBezTo>
                    <a:pt x="13680" y="4952"/>
                    <a:pt x="13680" y="3074"/>
                    <a:pt x="13680" y="2134"/>
                  </a:cubicBezTo>
                  <a:cubicBezTo>
                    <a:pt x="13680" y="1195"/>
                    <a:pt x="11520" y="-683"/>
                    <a:pt x="10800" y="256"/>
                  </a:cubicBezTo>
                  <a:cubicBezTo>
                    <a:pt x="10080" y="1195"/>
                    <a:pt x="8640" y="256"/>
                    <a:pt x="8640" y="2134"/>
                  </a:cubicBezTo>
                  <a:cubicBezTo>
                    <a:pt x="7920" y="4013"/>
                    <a:pt x="6480" y="5891"/>
                    <a:pt x="9360" y="4952"/>
                  </a:cubicBezTo>
                  <a:cubicBezTo>
                    <a:pt x="9360" y="4952"/>
                    <a:pt x="10800" y="4952"/>
                    <a:pt x="10800" y="4952"/>
                  </a:cubicBezTo>
                  <a:cubicBezTo>
                    <a:pt x="11520" y="4952"/>
                    <a:pt x="10080" y="6830"/>
                    <a:pt x="10080" y="6830"/>
                  </a:cubicBezTo>
                  <a:cubicBezTo>
                    <a:pt x="9360" y="6830"/>
                    <a:pt x="7920" y="8708"/>
                    <a:pt x="9360" y="9647"/>
                  </a:cubicBezTo>
                  <a:cubicBezTo>
                    <a:pt x="9360" y="10587"/>
                    <a:pt x="11520" y="10587"/>
                    <a:pt x="11520" y="11526"/>
                  </a:cubicBezTo>
                  <a:cubicBezTo>
                    <a:pt x="11520" y="11526"/>
                    <a:pt x="8640" y="11526"/>
                    <a:pt x="8640" y="11526"/>
                  </a:cubicBezTo>
                  <a:cubicBezTo>
                    <a:pt x="7920" y="11526"/>
                    <a:pt x="6480" y="10587"/>
                    <a:pt x="6480" y="10587"/>
                  </a:cubicBezTo>
                  <a:cubicBezTo>
                    <a:pt x="6480" y="10587"/>
                    <a:pt x="7200" y="11526"/>
                    <a:pt x="7200" y="10587"/>
                  </a:cubicBezTo>
                  <a:cubicBezTo>
                    <a:pt x="7200" y="9647"/>
                    <a:pt x="7920" y="8708"/>
                    <a:pt x="7200" y="7769"/>
                  </a:cubicBezTo>
                  <a:cubicBezTo>
                    <a:pt x="7200" y="7769"/>
                    <a:pt x="5760" y="9647"/>
                    <a:pt x="5760" y="9647"/>
                  </a:cubicBezTo>
                  <a:cubicBezTo>
                    <a:pt x="5040" y="10587"/>
                    <a:pt x="4320" y="9647"/>
                    <a:pt x="3600" y="9647"/>
                  </a:cubicBezTo>
                  <a:cubicBezTo>
                    <a:pt x="2880" y="9647"/>
                    <a:pt x="0" y="8708"/>
                    <a:pt x="0" y="10587"/>
                  </a:cubicBezTo>
                  <a:cubicBezTo>
                    <a:pt x="0" y="11526"/>
                    <a:pt x="1440" y="10587"/>
                    <a:pt x="1440" y="10587"/>
                  </a:cubicBezTo>
                  <a:cubicBezTo>
                    <a:pt x="2160" y="9647"/>
                    <a:pt x="1440" y="10587"/>
                    <a:pt x="2160" y="10587"/>
                  </a:cubicBezTo>
                  <a:cubicBezTo>
                    <a:pt x="2880" y="11526"/>
                    <a:pt x="2880" y="9647"/>
                    <a:pt x="3600" y="10587"/>
                  </a:cubicBezTo>
                  <a:cubicBezTo>
                    <a:pt x="3600" y="10587"/>
                    <a:pt x="4320" y="11526"/>
                    <a:pt x="4320" y="11526"/>
                  </a:cubicBezTo>
                  <a:cubicBezTo>
                    <a:pt x="4320" y="11526"/>
                    <a:pt x="1440" y="12465"/>
                    <a:pt x="2880" y="13404"/>
                  </a:cubicBezTo>
                  <a:cubicBezTo>
                    <a:pt x="3600" y="14343"/>
                    <a:pt x="4320" y="12465"/>
                    <a:pt x="4320" y="13404"/>
                  </a:cubicBezTo>
                  <a:cubicBezTo>
                    <a:pt x="5040" y="13404"/>
                    <a:pt x="5760" y="14343"/>
                    <a:pt x="5760" y="14343"/>
                  </a:cubicBezTo>
                  <a:cubicBezTo>
                    <a:pt x="5760" y="14343"/>
                    <a:pt x="5760" y="14343"/>
                    <a:pt x="5040" y="14343"/>
                  </a:cubicBezTo>
                  <a:cubicBezTo>
                    <a:pt x="5040" y="15282"/>
                    <a:pt x="6480" y="15282"/>
                    <a:pt x="7200" y="15282"/>
                  </a:cubicBezTo>
                  <a:cubicBezTo>
                    <a:pt x="7920" y="15282"/>
                    <a:pt x="7920" y="13404"/>
                    <a:pt x="8640" y="15282"/>
                  </a:cubicBezTo>
                  <a:cubicBezTo>
                    <a:pt x="8640" y="15282"/>
                    <a:pt x="11520" y="19978"/>
                    <a:pt x="12240" y="19039"/>
                  </a:cubicBezTo>
                  <a:cubicBezTo>
                    <a:pt x="12240" y="19039"/>
                    <a:pt x="11520" y="18100"/>
                    <a:pt x="11520" y="18100"/>
                  </a:cubicBezTo>
                  <a:cubicBezTo>
                    <a:pt x="11520" y="17160"/>
                    <a:pt x="15840" y="20917"/>
                    <a:pt x="16560" y="20917"/>
                  </a:cubicBezTo>
                  <a:cubicBezTo>
                    <a:pt x="16560" y="19978"/>
                    <a:pt x="13680" y="17160"/>
                    <a:pt x="13680" y="16221"/>
                  </a:cubicBezTo>
                  <a:cubicBezTo>
                    <a:pt x="14400" y="16221"/>
                    <a:pt x="17280" y="17160"/>
                    <a:pt x="17280" y="17160"/>
                  </a:cubicBezTo>
                  <a:cubicBezTo>
                    <a:pt x="18720" y="17160"/>
                    <a:pt x="20160" y="17160"/>
                    <a:pt x="21600" y="16221"/>
                  </a:cubicBezTo>
                  <a:cubicBezTo>
                    <a:pt x="19440" y="14343"/>
                    <a:pt x="16560" y="15282"/>
                    <a:pt x="13680" y="1528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55" name="Freeform 618"/>
            <p:cNvSpPr/>
            <p:nvPr/>
          </p:nvSpPr>
          <p:spPr>
            <a:xfrm>
              <a:off x="4645434" y="5343429"/>
              <a:ext cx="672948" cy="56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207" extrusionOk="0">
                  <a:moveTo>
                    <a:pt x="17422" y="10996"/>
                  </a:moveTo>
                  <a:cubicBezTo>
                    <a:pt x="17422" y="10211"/>
                    <a:pt x="17422" y="9818"/>
                    <a:pt x="18275" y="9425"/>
                  </a:cubicBezTo>
                  <a:cubicBezTo>
                    <a:pt x="18275" y="9033"/>
                    <a:pt x="18843" y="9033"/>
                    <a:pt x="18559" y="8640"/>
                  </a:cubicBezTo>
                  <a:cubicBezTo>
                    <a:pt x="18275" y="8247"/>
                    <a:pt x="17991" y="7462"/>
                    <a:pt x="18559" y="7069"/>
                  </a:cubicBezTo>
                  <a:cubicBezTo>
                    <a:pt x="21117" y="5498"/>
                    <a:pt x="16854" y="5891"/>
                    <a:pt x="16854" y="5891"/>
                  </a:cubicBezTo>
                  <a:cubicBezTo>
                    <a:pt x="16854" y="5498"/>
                    <a:pt x="17138" y="5498"/>
                    <a:pt x="17422" y="5498"/>
                  </a:cubicBezTo>
                  <a:cubicBezTo>
                    <a:pt x="17706" y="5498"/>
                    <a:pt x="17706" y="4713"/>
                    <a:pt x="17706" y="4320"/>
                  </a:cubicBezTo>
                  <a:cubicBezTo>
                    <a:pt x="17706" y="3927"/>
                    <a:pt x="16570" y="3142"/>
                    <a:pt x="16570" y="3535"/>
                  </a:cubicBezTo>
                  <a:cubicBezTo>
                    <a:pt x="16570" y="3927"/>
                    <a:pt x="16285" y="3142"/>
                    <a:pt x="16285" y="3142"/>
                  </a:cubicBezTo>
                  <a:cubicBezTo>
                    <a:pt x="16001" y="3142"/>
                    <a:pt x="16001" y="3927"/>
                    <a:pt x="15717" y="3535"/>
                  </a:cubicBezTo>
                  <a:cubicBezTo>
                    <a:pt x="15717" y="3535"/>
                    <a:pt x="15717" y="3142"/>
                    <a:pt x="15717" y="2749"/>
                  </a:cubicBezTo>
                  <a:cubicBezTo>
                    <a:pt x="15433" y="2356"/>
                    <a:pt x="15149" y="3142"/>
                    <a:pt x="14864" y="3142"/>
                  </a:cubicBezTo>
                  <a:cubicBezTo>
                    <a:pt x="14864" y="3142"/>
                    <a:pt x="14864" y="2356"/>
                    <a:pt x="14864" y="2356"/>
                  </a:cubicBezTo>
                  <a:cubicBezTo>
                    <a:pt x="14864" y="1571"/>
                    <a:pt x="15717" y="1964"/>
                    <a:pt x="16001" y="1964"/>
                  </a:cubicBezTo>
                  <a:cubicBezTo>
                    <a:pt x="16285" y="1571"/>
                    <a:pt x="15149" y="1571"/>
                    <a:pt x="15149" y="1571"/>
                  </a:cubicBezTo>
                  <a:cubicBezTo>
                    <a:pt x="14580" y="1571"/>
                    <a:pt x="14012" y="1178"/>
                    <a:pt x="13443" y="1571"/>
                  </a:cubicBezTo>
                  <a:cubicBezTo>
                    <a:pt x="12875" y="1964"/>
                    <a:pt x="12591" y="3142"/>
                    <a:pt x="12022" y="2749"/>
                  </a:cubicBezTo>
                  <a:cubicBezTo>
                    <a:pt x="11170" y="2749"/>
                    <a:pt x="10885" y="2749"/>
                    <a:pt x="10317" y="1964"/>
                  </a:cubicBezTo>
                  <a:cubicBezTo>
                    <a:pt x="9749" y="1178"/>
                    <a:pt x="8612" y="1964"/>
                    <a:pt x="7759" y="1964"/>
                  </a:cubicBezTo>
                  <a:cubicBezTo>
                    <a:pt x="7191" y="1964"/>
                    <a:pt x="7191" y="1571"/>
                    <a:pt x="6906" y="785"/>
                  </a:cubicBezTo>
                  <a:cubicBezTo>
                    <a:pt x="6622" y="0"/>
                    <a:pt x="6054" y="0"/>
                    <a:pt x="5201" y="0"/>
                  </a:cubicBezTo>
                  <a:cubicBezTo>
                    <a:pt x="4917" y="0"/>
                    <a:pt x="2643" y="393"/>
                    <a:pt x="2643" y="1571"/>
                  </a:cubicBezTo>
                  <a:cubicBezTo>
                    <a:pt x="2643" y="2749"/>
                    <a:pt x="3780" y="3142"/>
                    <a:pt x="3212" y="4713"/>
                  </a:cubicBezTo>
                  <a:cubicBezTo>
                    <a:pt x="2643" y="5498"/>
                    <a:pt x="1506" y="3927"/>
                    <a:pt x="1791" y="3142"/>
                  </a:cubicBezTo>
                  <a:cubicBezTo>
                    <a:pt x="1791" y="2749"/>
                    <a:pt x="2359" y="2356"/>
                    <a:pt x="2359" y="1964"/>
                  </a:cubicBezTo>
                  <a:cubicBezTo>
                    <a:pt x="2643" y="1178"/>
                    <a:pt x="1791" y="785"/>
                    <a:pt x="1791" y="393"/>
                  </a:cubicBezTo>
                  <a:cubicBezTo>
                    <a:pt x="938" y="1178"/>
                    <a:pt x="654" y="1571"/>
                    <a:pt x="654" y="2749"/>
                  </a:cubicBezTo>
                  <a:cubicBezTo>
                    <a:pt x="370" y="3142"/>
                    <a:pt x="-483" y="4713"/>
                    <a:pt x="370" y="4713"/>
                  </a:cubicBezTo>
                  <a:cubicBezTo>
                    <a:pt x="370" y="4713"/>
                    <a:pt x="654" y="4713"/>
                    <a:pt x="938" y="5105"/>
                  </a:cubicBezTo>
                  <a:cubicBezTo>
                    <a:pt x="938" y="5498"/>
                    <a:pt x="1222" y="5891"/>
                    <a:pt x="1506" y="6284"/>
                  </a:cubicBezTo>
                  <a:cubicBezTo>
                    <a:pt x="2075" y="7069"/>
                    <a:pt x="938" y="8640"/>
                    <a:pt x="2359" y="9033"/>
                  </a:cubicBezTo>
                  <a:cubicBezTo>
                    <a:pt x="2359" y="9033"/>
                    <a:pt x="2928" y="9033"/>
                    <a:pt x="3212" y="9033"/>
                  </a:cubicBezTo>
                  <a:cubicBezTo>
                    <a:pt x="3496" y="9033"/>
                    <a:pt x="3496" y="8640"/>
                    <a:pt x="3780" y="8640"/>
                  </a:cubicBezTo>
                  <a:cubicBezTo>
                    <a:pt x="4633" y="8640"/>
                    <a:pt x="4917" y="9818"/>
                    <a:pt x="5485" y="10604"/>
                  </a:cubicBezTo>
                  <a:cubicBezTo>
                    <a:pt x="5485" y="10604"/>
                    <a:pt x="5770" y="10996"/>
                    <a:pt x="6054" y="10604"/>
                  </a:cubicBezTo>
                  <a:cubicBezTo>
                    <a:pt x="6054" y="10211"/>
                    <a:pt x="6338" y="10604"/>
                    <a:pt x="6906" y="10604"/>
                  </a:cubicBezTo>
                  <a:cubicBezTo>
                    <a:pt x="7475" y="10996"/>
                    <a:pt x="8896" y="9818"/>
                    <a:pt x="8328" y="11389"/>
                  </a:cubicBezTo>
                  <a:cubicBezTo>
                    <a:pt x="7759" y="12567"/>
                    <a:pt x="7759" y="13745"/>
                    <a:pt x="8328" y="14924"/>
                  </a:cubicBezTo>
                  <a:cubicBezTo>
                    <a:pt x="8328" y="15316"/>
                    <a:pt x="8612" y="15709"/>
                    <a:pt x="8612" y="16102"/>
                  </a:cubicBezTo>
                  <a:cubicBezTo>
                    <a:pt x="8612" y="16495"/>
                    <a:pt x="7759" y="16887"/>
                    <a:pt x="8043" y="17280"/>
                  </a:cubicBezTo>
                  <a:cubicBezTo>
                    <a:pt x="8896" y="18458"/>
                    <a:pt x="9180" y="21600"/>
                    <a:pt x="10885" y="20815"/>
                  </a:cubicBezTo>
                  <a:cubicBezTo>
                    <a:pt x="11170" y="20815"/>
                    <a:pt x="11170" y="21207"/>
                    <a:pt x="11454" y="21207"/>
                  </a:cubicBezTo>
                  <a:cubicBezTo>
                    <a:pt x="11738" y="21207"/>
                    <a:pt x="12022" y="20815"/>
                    <a:pt x="12306" y="20422"/>
                  </a:cubicBezTo>
                  <a:cubicBezTo>
                    <a:pt x="12875" y="20029"/>
                    <a:pt x="13159" y="19244"/>
                    <a:pt x="14012" y="18458"/>
                  </a:cubicBezTo>
                  <a:cubicBezTo>
                    <a:pt x="14580" y="18065"/>
                    <a:pt x="13443" y="18065"/>
                    <a:pt x="13443" y="17280"/>
                  </a:cubicBezTo>
                  <a:cubicBezTo>
                    <a:pt x="13443" y="16887"/>
                    <a:pt x="13159" y="16495"/>
                    <a:pt x="13159" y="16102"/>
                  </a:cubicBezTo>
                  <a:cubicBezTo>
                    <a:pt x="13159" y="15709"/>
                    <a:pt x="12306" y="15316"/>
                    <a:pt x="12306" y="14924"/>
                  </a:cubicBezTo>
                  <a:cubicBezTo>
                    <a:pt x="12306" y="14531"/>
                    <a:pt x="14012" y="14924"/>
                    <a:pt x="14296" y="14924"/>
                  </a:cubicBezTo>
                  <a:cubicBezTo>
                    <a:pt x="14864" y="14924"/>
                    <a:pt x="14580" y="15316"/>
                    <a:pt x="14864" y="15709"/>
                  </a:cubicBezTo>
                  <a:cubicBezTo>
                    <a:pt x="15149" y="15709"/>
                    <a:pt x="15149" y="14924"/>
                    <a:pt x="15433" y="14924"/>
                  </a:cubicBezTo>
                  <a:cubicBezTo>
                    <a:pt x="15717" y="14531"/>
                    <a:pt x="16570" y="14531"/>
                    <a:pt x="17138" y="14138"/>
                  </a:cubicBezTo>
                  <a:cubicBezTo>
                    <a:pt x="17422" y="13745"/>
                    <a:pt x="17991" y="13353"/>
                    <a:pt x="18559" y="12960"/>
                  </a:cubicBezTo>
                  <a:cubicBezTo>
                    <a:pt x="18275" y="12175"/>
                    <a:pt x="17422" y="11782"/>
                    <a:pt x="17422" y="1099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56" name="Freeform 619"/>
            <p:cNvSpPr/>
            <p:nvPr/>
          </p:nvSpPr>
          <p:spPr>
            <a:xfrm>
              <a:off x="5245269" y="5500066"/>
              <a:ext cx="241211" cy="381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9" h="20653" extrusionOk="0">
                  <a:moveTo>
                    <a:pt x="17056" y="16484"/>
                  </a:moveTo>
                  <a:cubicBezTo>
                    <a:pt x="17056" y="15916"/>
                    <a:pt x="12902" y="12505"/>
                    <a:pt x="13733" y="11937"/>
                  </a:cubicBezTo>
                  <a:cubicBezTo>
                    <a:pt x="14564" y="11368"/>
                    <a:pt x="13733" y="10800"/>
                    <a:pt x="15394" y="10232"/>
                  </a:cubicBezTo>
                  <a:cubicBezTo>
                    <a:pt x="17887" y="10232"/>
                    <a:pt x="17056" y="9095"/>
                    <a:pt x="17056" y="8526"/>
                  </a:cubicBezTo>
                  <a:cubicBezTo>
                    <a:pt x="17056" y="7958"/>
                    <a:pt x="17056" y="7389"/>
                    <a:pt x="17056" y="7389"/>
                  </a:cubicBezTo>
                  <a:cubicBezTo>
                    <a:pt x="17056" y="6821"/>
                    <a:pt x="16225" y="6821"/>
                    <a:pt x="15394" y="6253"/>
                  </a:cubicBezTo>
                  <a:cubicBezTo>
                    <a:pt x="14564" y="5116"/>
                    <a:pt x="12071" y="5116"/>
                    <a:pt x="12071" y="3979"/>
                  </a:cubicBezTo>
                  <a:cubicBezTo>
                    <a:pt x="11241" y="2274"/>
                    <a:pt x="7917" y="568"/>
                    <a:pt x="6256" y="0"/>
                  </a:cubicBezTo>
                  <a:cubicBezTo>
                    <a:pt x="6256" y="1705"/>
                    <a:pt x="2102" y="1705"/>
                    <a:pt x="2933" y="2842"/>
                  </a:cubicBezTo>
                  <a:cubicBezTo>
                    <a:pt x="2933" y="3411"/>
                    <a:pt x="4594" y="3979"/>
                    <a:pt x="3764" y="4547"/>
                  </a:cubicBezTo>
                  <a:cubicBezTo>
                    <a:pt x="2933" y="4547"/>
                    <a:pt x="1271" y="5116"/>
                    <a:pt x="1271" y="5684"/>
                  </a:cubicBezTo>
                  <a:cubicBezTo>
                    <a:pt x="-1221" y="6253"/>
                    <a:pt x="441" y="7958"/>
                    <a:pt x="2102" y="9095"/>
                  </a:cubicBezTo>
                  <a:cubicBezTo>
                    <a:pt x="2933" y="9663"/>
                    <a:pt x="2933" y="10232"/>
                    <a:pt x="4594" y="10232"/>
                  </a:cubicBezTo>
                  <a:cubicBezTo>
                    <a:pt x="5425" y="10232"/>
                    <a:pt x="4594" y="10800"/>
                    <a:pt x="5425" y="11368"/>
                  </a:cubicBezTo>
                  <a:cubicBezTo>
                    <a:pt x="7087" y="13074"/>
                    <a:pt x="6256" y="13642"/>
                    <a:pt x="5425" y="15347"/>
                  </a:cubicBezTo>
                  <a:cubicBezTo>
                    <a:pt x="5425" y="17053"/>
                    <a:pt x="7087" y="18758"/>
                    <a:pt x="7917" y="19895"/>
                  </a:cubicBezTo>
                  <a:cubicBezTo>
                    <a:pt x="10410" y="21600"/>
                    <a:pt x="11241" y="19895"/>
                    <a:pt x="12902" y="19895"/>
                  </a:cubicBezTo>
                  <a:cubicBezTo>
                    <a:pt x="14564" y="19895"/>
                    <a:pt x="15394" y="19326"/>
                    <a:pt x="16225" y="19326"/>
                  </a:cubicBezTo>
                  <a:cubicBezTo>
                    <a:pt x="17887" y="18758"/>
                    <a:pt x="18717" y="18758"/>
                    <a:pt x="20379" y="19326"/>
                  </a:cubicBezTo>
                  <a:cubicBezTo>
                    <a:pt x="19548" y="18189"/>
                    <a:pt x="18717" y="17053"/>
                    <a:pt x="17056" y="16484"/>
                  </a:cubicBezTo>
                  <a:cubicBezTo>
                    <a:pt x="16225" y="15347"/>
                    <a:pt x="17887" y="16484"/>
                    <a:pt x="17056" y="1648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57" name="Freeform 620"/>
            <p:cNvSpPr/>
            <p:nvPr/>
          </p:nvSpPr>
          <p:spPr>
            <a:xfrm>
              <a:off x="5402947" y="5624664"/>
              <a:ext cx="211369" cy="23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812" extrusionOk="0">
                  <a:moveTo>
                    <a:pt x="17934" y="6574"/>
                  </a:moveTo>
                  <a:cubicBezTo>
                    <a:pt x="17934" y="4696"/>
                    <a:pt x="19897" y="2817"/>
                    <a:pt x="20879" y="1878"/>
                  </a:cubicBezTo>
                  <a:cubicBezTo>
                    <a:pt x="17934" y="939"/>
                    <a:pt x="13024" y="0"/>
                    <a:pt x="11061" y="1878"/>
                  </a:cubicBezTo>
                  <a:cubicBezTo>
                    <a:pt x="9097" y="2817"/>
                    <a:pt x="8115" y="939"/>
                    <a:pt x="8115" y="0"/>
                  </a:cubicBezTo>
                  <a:cubicBezTo>
                    <a:pt x="7134" y="0"/>
                    <a:pt x="6152" y="1878"/>
                    <a:pt x="4188" y="939"/>
                  </a:cubicBezTo>
                  <a:cubicBezTo>
                    <a:pt x="4188" y="1878"/>
                    <a:pt x="6152" y="5635"/>
                    <a:pt x="3206" y="5635"/>
                  </a:cubicBezTo>
                  <a:cubicBezTo>
                    <a:pt x="1243" y="6574"/>
                    <a:pt x="-721" y="7513"/>
                    <a:pt x="261" y="9391"/>
                  </a:cubicBezTo>
                  <a:cubicBezTo>
                    <a:pt x="1243" y="11270"/>
                    <a:pt x="2224" y="12209"/>
                    <a:pt x="3206" y="14087"/>
                  </a:cubicBezTo>
                  <a:cubicBezTo>
                    <a:pt x="4188" y="15965"/>
                    <a:pt x="6152" y="17843"/>
                    <a:pt x="8115" y="20661"/>
                  </a:cubicBezTo>
                  <a:cubicBezTo>
                    <a:pt x="11061" y="21600"/>
                    <a:pt x="9097" y="17843"/>
                    <a:pt x="11061" y="17843"/>
                  </a:cubicBezTo>
                  <a:cubicBezTo>
                    <a:pt x="13024" y="17843"/>
                    <a:pt x="14006" y="17843"/>
                    <a:pt x="14988" y="16904"/>
                  </a:cubicBezTo>
                  <a:cubicBezTo>
                    <a:pt x="15970" y="16904"/>
                    <a:pt x="15970" y="18783"/>
                    <a:pt x="17934" y="17843"/>
                  </a:cubicBezTo>
                  <a:cubicBezTo>
                    <a:pt x="18915" y="15965"/>
                    <a:pt x="19897" y="15026"/>
                    <a:pt x="18915" y="13148"/>
                  </a:cubicBezTo>
                  <a:cubicBezTo>
                    <a:pt x="18915" y="11270"/>
                    <a:pt x="17934" y="8452"/>
                    <a:pt x="17934" y="657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58" name="Freeform 621"/>
            <p:cNvSpPr/>
            <p:nvPr/>
          </p:nvSpPr>
          <p:spPr>
            <a:xfrm>
              <a:off x="5573948" y="5654853"/>
              <a:ext cx="158112" cy="17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23" extrusionOk="0">
                  <a:moveTo>
                    <a:pt x="16200" y="4989"/>
                  </a:moveTo>
                  <a:cubicBezTo>
                    <a:pt x="13500" y="2589"/>
                    <a:pt x="10800" y="189"/>
                    <a:pt x="6750" y="189"/>
                  </a:cubicBezTo>
                  <a:cubicBezTo>
                    <a:pt x="4050" y="-1011"/>
                    <a:pt x="0" y="3789"/>
                    <a:pt x="1350" y="6189"/>
                  </a:cubicBezTo>
                  <a:cubicBezTo>
                    <a:pt x="1350" y="8589"/>
                    <a:pt x="2700" y="10989"/>
                    <a:pt x="2700" y="13389"/>
                  </a:cubicBezTo>
                  <a:cubicBezTo>
                    <a:pt x="4050" y="15789"/>
                    <a:pt x="1350" y="18189"/>
                    <a:pt x="0" y="19389"/>
                  </a:cubicBezTo>
                  <a:cubicBezTo>
                    <a:pt x="1350" y="20589"/>
                    <a:pt x="4050" y="19389"/>
                    <a:pt x="5400" y="19389"/>
                  </a:cubicBezTo>
                  <a:cubicBezTo>
                    <a:pt x="8100" y="19389"/>
                    <a:pt x="9450" y="20589"/>
                    <a:pt x="12150" y="19389"/>
                  </a:cubicBezTo>
                  <a:cubicBezTo>
                    <a:pt x="16200" y="18189"/>
                    <a:pt x="17550" y="10989"/>
                    <a:pt x="21600" y="8589"/>
                  </a:cubicBezTo>
                  <a:cubicBezTo>
                    <a:pt x="18900" y="7389"/>
                    <a:pt x="17550" y="6189"/>
                    <a:pt x="16200" y="4989"/>
                  </a:cubicBezTo>
                  <a:cubicBezTo>
                    <a:pt x="13500" y="3789"/>
                    <a:pt x="17550" y="6189"/>
                    <a:pt x="16200" y="498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59" name="Freeform 622"/>
            <p:cNvSpPr/>
            <p:nvPr/>
          </p:nvSpPr>
          <p:spPr>
            <a:xfrm>
              <a:off x="4170173" y="5293625"/>
              <a:ext cx="771834" cy="87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512" extrusionOk="0">
                  <a:moveTo>
                    <a:pt x="20377" y="12255"/>
                  </a:moveTo>
                  <a:cubicBezTo>
                    <a:pt x="21444" y="11483"/>
                    <a:pt x="20111" y="10712"/>
                    <a:pt x="20111" y="9941"/>
                  </a:cubicBezTo>
                  <a:cubicBezTo>
                    <a:pt x="20111" y="9426"/>
                    <a:pt x="20644" y="8912"/>
                    <a:pt x="20644" y="8398"/>
                  </a:cubicBezTo>
                  <a:cubicBezTo>
                    <a:pt x="20911" y="7626"/>
                    <a:pt x="19844" y="8141"/>
                    <a:pt x="19577" y="8141"/>
                  </a:cubicBezTo>
                  <a:cubicBezTo>
                    <a:pt x="19311" y="8141"/>
                    <a:pt x="19044" y="8141"/>
                    <a:pt x="18777" y="8141"/>
                  </a:cubicBezTo>
                  <a:cubicBezTo>
                    <a:pt x="18511" y="8141"/>
                    <a:pt x="18511" y="8398"/>
                    <a:pt x="18244" y="8398"/>
                  </a:cubicBezTo>
                  <a:cubicBezTo>
                    <a:pt x="17977" y="8398"/>
                    <a:pt x="17711" y="7626"/>
                    <a:pt x="17444" y="7626"/>
                  </a:cubicBezTo>
                  <a:cubicBezTo>
                    <a:pt x="16911" y="6598"/>
                    <a:pt x="16377" y="7112"/>
                    <a:pt x="15311" y="7112"/>
                  </a:cubicBezTo>
                  <a:cubicBezTo>
                    <a:pt x="14777" y="7112"/>
                    <a:pt x="14511" y="7112"/>
                    <a:pt x="14244" y="6598"/>
                  </a:cubicBezTo>
                  <a:cubicBezTo>
                    <a:pt x="13977" y="6083"/>
                    <a:pt x="14777" y="5569"/>
                    <a:pt x="13977" y="5055"/>
                  </a:cubicBezTo>
                  <a:cubicBezTo>
                    <a:pt x="13711" y="4798"/>
                    <a:pt x="13711" y="4283"/>
                    <a:pt x="13177" y="4283"/>
                  </a:cubicBezTo>
                  <a:cubicBezTo>
                    <a:pt x="12644" y="4283"/>
                    <a:pt x="12911" y="4283"/>
                    <a:pt x="13177" y="3769"/>
                  </a:cubicBezTo>
                  <a:cubicBezTo>
                    <a:pt x="13444" y="3255"/>
                    <a:pt x="13177" y="2741"/>
                    <a:pt x="13444" y="2226"/>
                  </a:cubicBezTo>
                  <a:cubicBezTo>
                    <a:pt x="13711" y="1712"/>
                    <a:pt x="14244" y="1455"/>
                    <a:pt x="14777" y="1198"/>
                  </a:cubicBezTo>
                  <a:cubicBezTo>
                    <a:pt x="15044" y="941"/>
                    <a:pt x="15577" y="941"/>
                    <a:pt x="15844" y="426"/>
                  </a:cubicBezTo>
                  <a:cubicBezTo>
                    <a:pt x="15844" y="-88"/>
                    <a:pt x="14777" y="-88"/>
                    <a:pt x="14777" y="169"/>
                  </a:cubicBezTo>
                  <a:cubicBezTo>
                    <a:pt x="14244" y="683"/>
                    <a:pt x="13444" y="1455"/>
                    <a:pt x="12644" y="1455"/>
                  </a:cubicBezTo>
                  <a:cubicBezTo>
                    <a:pt x="11844" y="1455"/>
                    <a:pt x="11844" y="1455"/>
                    <a:pt x="11577" y="1969"/>
                  </a:cubicBezTo>
                  <a:cubicBezTo>
                    <a:pt x="11311" y="2483"/>
                    <a:pt x="11311" y="1712"/>
                    <a:pt x="10777" y="1712"/>
                  </a:cubicBezTo>
                  <a:cubicBezTo>
                    <a:pt x="9711" y="1969"/>
                    <a:pt x="10244" y="3512"/>
                    <a:pt x="9444" y="4026"/>
                  </a:cubicBezTo>
                  <a:cubicBezTo>
                    <a:pt x="9177" y="4283"/>
                    <a:pt x="8644" y="4541"/>
                    <a:pt x="8377" y="5055"/>
                  </a:cubicBezTo>
                  <a:cubicBezTo>
                    <a:pt x="8377" y="5055"/>
                    <a:pt x="8377" y="5826"/>
                    <a:pt x="8111" y="5826"/>
                  </a:cubicBezTo>
                  <a:cubicBezTo>
                    <a:pt x="7844" y="5312"/>
                    <a:pt x="7577" y="5055"/>
                    <a:pt x="7311" y="4798"/>
                  </a:cubicBezTo>
                  <a:cubicBezTo>
                    <a:pt x="7044" y="4283"/>
                    <a:pt x="6777" y="4283"/>
                    <a:pt x="6511" y="4283"/>
                  </a:cubicBezTo>
                  <a:cubicBezTo>
                    <a:pt x="5444" y="4026"/>
                    <a:pt x="4911" y="3255"/>
                    <a:pt x="3844" y="4026"/>
                  </a:cubicBezTo>
                  <a:cubicBezTo>
                    <a:pt x="3311" y="4283"/>
                    <a:pt x="2244" y="5055"/>
                    <a:pt x="1711" y="4541"/>
                  </a:cubicBezTo>
                  <a:cubicBezTo>
                    <a:pt x="1444" y="4283"/>
                    <a:pt x="1177" y="4283"/>
                    <a:pt x="911" y="4026"/>
                  </a:cubicBezTo>
                  <a:cubicBezTo>
                    <a:pt x="377" y="4026"/>
                    <a:pt x="644" y="3512"/>
                    <a:pt x="111" y="4026"/>
                  </a:cubicBezTo>
                  <a:cubicBezTo>
                    <a:pt x="-156" y="4283"/>
                    <a:pt x="111" y="4283"/>
                    <a:pt x="377" y="4541"/>
                  </a:cubicBezTo>
                  <a:cubicBezTo>
                    <a:pt x="377" y="4798"/>
                    <a:pt x="111" y="5055"/>
                    <a:pt x="111" y="5312"/>
                  </a:cubicBezTo>
                  <a:cubicBezTo>
                    <a:pt x="644" y="5312"/>
                    <a:pt x="1177" y="5569"/>
                    <a:pt x="1444" y="5569"/>
                  </a:cubicBezTo>
                  <a:cubicBezTo>
                    <a:pt x="1711" y="5826"/>
                    <a:pt x="1977" y="5826"/>
                    <a:pt x="1977" y="6083"/>
                  </a:cubicBezTo>
                  <a:cubicBezTo>
                    <a:pt x="2244" y="6341"/>
                    <a:pt x="2244" y="6083"/>
                    <a:pt x="2511" y="6083"/>
                  </a:cubicBezTo>
                  <a:cubicBezTo>
                    <a:pt x="2511" y="5826"/>
                    <a:pt x="2511" y="6598"/>
                    <a:pt x="2777" y="6598"/>
                  </a:cubicBezTo>
                  <a:cubicBezTo>
                    <a:pt x="3044" y="6855"/>
                    <a:pt x="3311" y="6598"/>
                    <a:pt x="3844" y="6341"/>
                  </a:cubicBezTo>
                  <a:cubicBezTo>
                    <a:pt x="4111" y="6341"/>
                    <a:pt x="3311" y="5826"/>
                    <a:pt x="3311" y="5826"/>
                  </a:cubicBezTo>
                  <a:cubicBezTo>
                    <a:pt x="3311" y="5569"/>
                    <a:pt x="4111" y="5055"/>
                    <a:pt x="4111" y="4798"/>
                  </a:cubicBezTo>
                  <a:cubicBezTo>
                    <a:pt x="4377" y="4541"/>
                    <a:pt x="4911" y="4283"/>
                    <a:pt x="5177" y="4541"/>
                  </a:cubicBezTo>
                  <a:cubicBezTo>
                    <a:pt x="5444" y="4541"/>
                    <a:pt x="5977" y="4798"/>
                    <a:pt x="5977" y="4798"/>
                  </a:cubicBezTo>
                  <a:cubicBezTo>
                    <a:pt x="5977" y="5055"/>
                    <a:pt x="5977" y="5055"/>
                    <a:pt x="6244" y="5055"/>
                  </a:cubicBezTo>
                  <a:cubicBezTo>
                    <a:pt x="6244" y="5312"/>
                    <a:pt x="5977" y="5569"/>
                    <a:pt x="5977" y="5569"/>
                  </a:cubicBezTo>
                  <a:cubicBezTo>
                    <a:pt x="5977" y="5826"/>
                    <a:pt x="6511" y="6341"/>
                    <a:pt x="6511" y="6598"/>
                  </a:cubicBezTo>
                  <a:cubicBezTo>
                    <a:pt x="7044" y="7369"/>
                    <a:pt x="7577" y="7369"/>
                    <a:pt x="7577" y="8398"/>
                  </a:cubicBezTo>
                  <a:cubicBezTo>
                    <a:pt x="7577" y="9169"/>
                    <a:pt x="7577" y="9941"/>
                    <a:pt x="7311" y="10712"/>
                  </a:cubicBezTo>
                  <a:cubicBezTo>
                    <a:pt x="7311" y="10969"/>
                    <a:pt x="7844" y="10969"/>
                    <a:pt x="7844" y="11226"/>
                  </a:cubicBezTo>
                  <a:cubicBezTo>
                    <a:pt x="7577" y="11483"/>
                    <a:pt x="7311" y="11741"/>
                    <a:pt x="7311" y="11998"/>
                  </a:cubicBezTo>
                  <a:cubicBezTo>
                    <a:pt x="7044" y="12255"/>
                    <a:pt x="7044" y="12769"/>
                    <a:pt x="6777" y="12769"/>
                  </a:cubicBezTo>
                  <a:cubicBezTo>
                    <a:pt x="6244" y="13026"/>
                    <a:pt x="5711" y="12769"/>
                    <a:pt x="5711" y="13541"/>
                  </a:cubicBezTo>
                  <a:cubicBezTo>
                    <a:pt x="5711" y="14055"/>
                    <a:pt x="4911" y="14055"/>
                    <a:pt x="5711" y="14312"/>
                  </a:cubicBezTo>
                  <a:cubicBezTo>
                    <a:pt x="5977" y="14569"/>
                    <a:pt x="6244" y="14569"/>
                    <a:pt x="6777" y="14826"/>
                  </a:cubicBezTo>
                  <a:cubicBezTo>
                    <a:pt x="7044" y="15083"/>
                    <a:pt x="7311" y="15341"/>
                    <a:pt x="7577" y="15598"/>
                  </a:cubicBezTo>
                  <a:cubicBezTo>
                    <a:pt x="8111" y="15855"/>
                    <a:pt x="8377" y="15598"/>
                    <a:pt x="8911" y="15598"/>
                  </a:cubicBezTo>
                  <a:cubicBezTo>
                    <a:pt x="9177" y="15598"/>
                    <a:pt x="9444" y="15855"/>
                    <a:pt x="9977" y="16112"/>
                  </a:cubicBezTo>
                  <a:cubicBezTo>
                    <a:pt x="10244" y="16112"/>
                    <a:pt x="10511" y="16112"/>
                    <a:pt x="10777" y="16369"/>
                  </a:cubicBezTo>
                  <a:cubicBezTo>
                    <a:pt x="11577" y="16883"/>
                    <a:pt x="12111" y="17398"/>
                    <a:pt x="12644" y="18169"/>
                  </a:cubicBezTo>
                  <a:cubicBezTo>
                    <a:pt x="12911" y="18941"/>
                    <a:pt x="13177" y="19198"/>
                    <a:pt x="14244" y="19455"/>
                  </a:cubicBezTo>
                  <a:cubicBezTo>
                    <a:pt x="14511" y="19455"/>
                    <a:pt x="14777" y="19198"/>
                    <a:pt x="15044" y="18941"/>
                  </a:cubicBezTo>
                  <a:cubicBezTo>
                    <a:pt x="15311" y="18941"/>
                    <a:pt x="15577" y="19455"/>
                    <a:pt x="15844" y="19198"/>
                  </a:cubicBezTo>
                  <a:cubicBezTo>
                    <a:pt x="16377" y="18941"/>
                    <a:pt x="16911" y="19198"/>
                    <a:pt x="17177" y="19455"/>
                  </a:cubicBezTo>
                  <a:cubicBezTo>
                    <a:pt x="17177" y="19712"/>
                    <a:pt x="16911" y="20226"/>
                    <a:pt x="16911" y="20483"/>
                  </a:cubicBezTo>
                  <a:cubicBezTo>
                    <a:pt x="16644" y="20741"/>
                    <a:pt x="16377" y="20741"/>
                    <a:pt x="16911" y="20998"/>
                  </a:cubicBezTo>
                  <a:cubicBezTo>
                    <a:pt x="16911" y="20998"/>
                    <a:pt x="17444" y="21512"/>
                    <a:pt x="17177" y="21512"/>
                  </a:cubicBezTo>
                  <a:cubicBezTo>
                    <a:pt x="17711" y="21512"/>
                    <a:pt x="17977" y="18683"/>
                    <a:pt x="18244" y="18169"/>
                  </a:cubicBezTo>
                  <a:cubicBezTo>
                    <a:pt x="18244" y="17141"/>
                    <a:pt x="17444" y="16883"/>
                    <a:pt x="17177" y="16112"/>
                  </a:cubicBezTo>
                  <a:cubicBezTo>
                    <a:pt x="17177" y="15598"/>
                    <a:pt x="17177" y="15341"/>
                    <a:pt x="17444" y="15341"/>
                  </a:cubicBezTo>
                  <a:cubicBezTo>
                    <a:pt x="17711" y="15341"/>
                    <a:pt x="18511" y="15083"/>
                    <a:pt x="18511" y="14826"/>
                  </a:cubicBezTo>
                  <a:cubicBezTo>
                    <a:pt x="18244" y="14826"/>
                    <a:pt x="17711" y="14826"/>
                    <a:pt x="17711" y="14569"/>
                  </a:cubicBezTo>
                  <a:cubicBezTo>
                    <a:pt x="17444" y="14569"/>
                    <a:pt x="17444" y="14055"/>
                    <a:pt x="17444" y="14055"/>
                  </a:cubicBezTo>
                  <a:cubicBezTo>
                    <a:pt x="17977" y="14055"/>
                    <a:pt x="18511" y="14055"/>
                    <a:pt x="19044" y="14055"/>
                  </a:cubicBezTo>
                  <a:cubicBezTo>
                    <a:pt x="19311" y="14055"/>
                    <a:pt x="20911" y="13283"/>
                    <a:pt x="20911" y="13541"/>
                  </a:cubicBezTo>
                  <a:cubicBezTo>
                    <a:pt x="20911" y="13026"/>
                    <a:pt x="20111" y="12255"/>
                    <a:pt x="20377" y="12255"/>
                  </a:cubicBezTo>
                  <a:cubicBezTo>
                    <a:pt x="20644" y="11998"/>
                    <a:pt x="20111" y="12255"/>
                    <a:pt x="20377" y="1225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60" name="Freeform 623"/>
            <p:cNvSpPr/>
            <p:nvPr/>
          </p:nvSpPr>
          <p:spPr>
            <a:xfrm>
              <a:off x="4272055" y="5877416"/>
              <a:ext cx="270379" cy="33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051" extrusionOk="0">
                  <a:moveTo>
                    <a:pt x="15429" y="3927"/>
                  </a:moveTo>
                  <a:cubicBezTo>
                    <a:pt x="13886" y="3927"/>
                    <a:pt x="13114" y="2618"/>
                    <a:pt x="11571" y="1964"/>
                  </a:cubicBezTo>
                  <a:cubicBezTo>
                    <a:pt x="10800" y="1309"/>
                    <a:pt x="9257" y="0"/>
                    <a:pt x="7714" y="0"/>
                  </a:cubicBezTo>
                  <a:cubicBezTo>
                    <a:pt x="7714" y="1964"/>
                    <a:pt x="3086" y="655"/>
                    <a:pt x="3086" y="2618"/>
                  </a:cubicBezTo>
                  <a:cubicBezTo>
                    <a:pt x="3086" y="3927"/>
                    <a:pt x="3086" y="3927"/>
                    <a:pt x="2314" y="4582"/>
                  </a:cubicBezTo>
                  <a:cubicBezTo>
                    <a:pt x="771" y="5236"/>
                    <a:pt x="1543" y="5891"/>
                    <a:pt x="1543" y="6545"/>
                  </a:cubicBezTo>
                  <a:cubicBezTo>
                    <a:pt x="1543" y="7200"/>
                    <a:pt x="771" y="7855"/>
                    <a:pt x="0" y="8509"/>
                  </a:cubicBezTo>
                  <a:cubicBezTo>
                    <a:pt x="0" y="8509"/>
                    <a:pt x="0" y="9164"/>
                    <a:pt x="0" y="9818"/>
                  </a:cubicBezTo>
                  <a:cubicBezTo>
                    <a:pt x="771" y="10473"/>
                    <a:pt x="0" y="11127"/>
                    <a:pt x="0" y="11782"/>
                  </a:cubicBezTo>
                  <a:cubicBezTo>
                    <a:pt x="0" y="11782"/>
                    <a:pt x="771" y="13745"/>
                    <a:pt x="1543" y="13091"/>
                  </a:cubicBezTo>
                  <a:cubicBezTo>
                    <a:pt x="3086" y="13091"/>
                    <a:pt x="3086" y="11782"/>
                    <a:pt x="3857" y="11782"/>
                  </a:cubicBezTo>
                  <a:cubicBezTo>
                    <a:pt x="3086" y="11782"/>
                    <a:pt x="4629" y="13091"/>
                    <a:pt x="3857" y="13091"/>
                  </a:cubicBezTo>
                  <a:cubicBezTo>
                    <a:pt x="3857" y="14400"/>
                    <a:pt x="3857" y="15055"/>
                    <a:pt x="2314" y="15709"/>
                  </a:cubicBezTo>
                  <a:cubicBezTo>
                    <a:pt x="2314" y="15709"/>
                    <a:pt x="3086" y="17018"/>
                    <a:pt x="2314" y="17018"/>
                  </a:cubicBezTo>
                  <a:cubicBezTo>
                    <a:pt x="2314" y="17673"/>
                    <a:pt x="1543" y="17673"/>
                    <a:pt x="2314" y="18327"/>
                  </a:cubicBezTo>
                  <a:cubicBezTo>
                    <a:pt x="3857" y="18982"/>
                    <a:pt x="4629" y="18982"/>
                    <a:pt x="6171" y="20945"/>
                  </a:cubicBezTo>
                  <a:cubicBezTo>
                    <a:pt x="6943" y="21600"/>
                    <a:pt x="7714" y="18982"/>
                    <a:pt x="8486" y="18982"/>
                  </a:cubicBezTo>
                  <a:cubicBezTo>
                    <a:pt x="9257" y="17018"/>
                    <a:pt x="10029" y="15055"/>
                    <a:pt x="12343" y="14400"/>
                  </a:cubicBezTo>
                  <a:cubicBezTo>
                    <a:pt x="13886" y="13745"/>
                    <a:pt x="15429" y="13745"/>
                    <a:pt x="16971" y="12436"/>
                  </a:cubicBezTo>
                  <a:cubicBezTo>
                    <a:pt x="18514" y="11782"/>
                    <a:pt x="20057" y="10473"/>
                    <a:pt x="20829" y="8509"/>
                  </a:cubicBezTo>
                  <a:cubicBezTo>
                    <a:pt x="20829" y="7200"/>
                    <a:pt x="21600" y="6545"/>
                    <a:pt x="20829" y="5236"/>
                  </a:cubicBezTo>
                  <a:cubicBezTo>
                    <a:pt x="20057" y="4582"/>
                    <a:pt x="19286" y="3927"/>
                    <a:pt x="18514" y="3273"/>
                  </a:cubicBezTo>
                  <a:cubicBezTo>
                    <a:pt x="17743" y="3273"/>
                    <a:pt x="16200" y="3927"/>
                    <a:pt x="15429" y="392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61" name="Freeform 624"/>
            <p:cNvSpPr/>
            <p:nvPr/>
          </p:nvSpPr>
          <p:spPr>
            <a:xfrm>
              <a:off x="4256156" y="5941496"/>
              <a:ext cx="618068" cy="97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271" extrusionOk="0">
                  <a:moveTo>
                    <a:pt x="18747" y="4775"/>
                  </a:moveTo>
                  <a:cubicBezTo>
                    <a:pt x="17397" y="4320"/>
                    <a:pt x="19422" y="3411"/>
                    <a:pt x="18409" y="3183"/>
                  </a:cubicBezTo>
                  <a:cubicBezTo>
                    <a:pt x="17734" y="2728"/>
                    <a:pt x="17059" y="2956"/>
                    <a:pt x="16384" y="2956"/>
                  </a:cubicBezTo>
                  <a:cubicBezTo>
                    <a:pt x="15709" y="2728"/>
                    <a:pt x="15709" y="3183"/>
                    <a:pt x="15034" y="3183"/>
                  </a:cubicBezTo>
                  <a:cubicBezTo>
                    <a:pt x="14359" y="2956"/>
                    <a:pt x="13684" y="2956"/>
                    <a:pt x="13347" y="2501"/>
                  </a:cubicBezTo>
                  <a:cubicBezTo>
                    <a:pt x="13009" y="2274"/>
                    <a:pt x="12672" y="1592"/>
                    <a:pt x="12334" y="1364"/>
                  </a:cubicBezTo>
                  <a:cubicBezTo>
                    <a:pt x="11659" y="1137"/>
                    <a:pt x="11322" y="682"/>
                    <a:pt x="10647" y="455"/>
                  </a:cubicBezTo>
                  <a:cubicBezTo>
                    <a:pt x="10309" y="0"/>
                    <a:pt x="9634" y="227"/>
                    <a:pt x="8959" y="0"/>
                  </a:cubicBezTo>
                  <a:cubicBezTo>
                    <a:pt x="9634" y="455"/>
                    <a:pt x="9972" y="682"/>
                    <a:pt x="9972" y="1137"/>
                  </a:cubicBezTo>
                  <a:cubicBezTo>
                    <a:pt x="9634" y="1592"/>
                    <a:pt x="9634" y="2046"/>
                    <a:pt x="8959" y="2274"/>
                  </a:cubicBezTo>
                  <a:cubicBezTo>
                    <a:pt x="8284" y="2728"/>
                    <a:pt x="7946" y="3183"/>
                    <a:pt x="7271" y="3183"/>
                  </a:cubicBezTo>
                  <a:cubicBezTo>
                    <a:pt x="6596" y="3411"/>
                    <a:pt x="5921" y="3411"/>
                    <a:pt x="5247" y="3865"/>
                  </a:cubicBezTo>
                  <a:cubicBezTo>
                    <a:pt x="4909" y="4093"/>
                    <a:pt x="3559" y="6139"/>
                    <a:pt x="3222" y="5912"/>
                  </a:cubicBezTo>
                  <a:cubicBezTo>
                    <a:pt x="2546" y="5229"/>
                    <a:pt x="2209" y="5229"/>
                    <a:pt x="1534" y="5002"/>
                  </a:cubicBezTo>
                  <a:cubicBezTo>
                    <a:pt x="1196" y="5002"/>
                    <a:pt x="1196" y="5002"/>
                    <a:pt x="1534" y="4775"/>
                  </a:cubicBezTo>
                  <a:cubicBezTo>
                    <a:pt x="1871" y="4547"/>
                    <a:pt x="1871" y="4320"/>
                    <a:pt x="1534" y="4093"/>
                  </a:cubicBezTo>
                  <a:cubicBezTo>
                    <a:pt x="859" y="4320"/>
                    <a:pt x="-491" y="5229"/>
                    <a:pt x="184" y="5912"/>
                  </a:cubicBezTo>
                  <a:cubicBezTo>
                    <a:pt x="184" y="5912"/>
                    <a:pt x="859" y="6594"/>
                    <a:pt x="521" y="6821"/>
                  </a:cubicBezTo>
                  <a:cubicBezTo>
                    <a:pt x="184" y="6821"/>
                    <a:pt x="-154" y="7048"/>
                    <a:pt x="521" y="7276"/>
                  </a:cubicBezTo>
                  <a:cubicBezTo>
                    <a:pt x="2209" y="7958"/>
                    <a:pt x="3559" y="9322"/>
                    <a:pt x="4234" y="10686"/>
                  </a:cubicBezTo>
                  <a:cubicBezTo>
                    <a:pt x="5247" y="11823"/>
                    <a:pt x="5921" y="13187"/>
                    <a:pt x="7271" y="14324"/>
                  </a:cubicBezTo>
                  <a:cubicBezTo>
                    <a:pt x="7609" y="14779"/>
                    <a:pt x="8284" y="15234"/>
                    <a:pt x="8284" y="15916"/>
                  </a:cubicBezTo>
                  <a:cubicBezTo>
                    <a:pt x="8284" y="16143"/>
                    <a:pt x="7946" y="15916"/>
                    <a:pt x="7946" y="16143"/>
                  </a:cubicBezTo>
                  <a:cubicBezTo>
                    <a:pt x="8284" y="16371"/>
                    <a:pt x="8622" y="16598"/>
                    <a:pt x="8959" y="16825"/>
                  </a:cubicBezTo>
                  <a:cubicBezTo>
                    <a:pt x="9297" y="17280"/>
                    <a:pt x="9634" y="17735"/>
                    <a:pt x="10309" y="17962"/>
                  </a:cubicBezTo>
                  <a:cubicBezTo>
                    <a:pt x="11322" y="18189"/>
                    <a:pt x="12334" y="18644"/>
                    <a:pt x="13347" y="18872"/>
                  </a:cubicBezTo>
                  <a:cubicBezTo>
                    <a:pt x="14022" y="19099"/>
                    <a:pt x="14697" y="19554"/>
                    <a:pt x="15709" y="19781"/>
                  </a:cubicBezTo>
                  <a:cubicBezTo>
                    <a:pt x="16384" y="20236"/>
                    <a:pt x="17059" y="20691"/>
                    <a:pt x="17734" y="21145"/>
                  </a:cubicBezTo>
                  <a:cubicBezTo>
                    <a:pt x="19084" y="21600"/>
                    <a:pt x="18747" y="20691"/>
                    <a:pt x="19422" y="20463"/>
                  </a:cubicBezTo>
                  <a:cubicBezTo>
                    <a:pt x="19759" y="20236"/>
                    <a:pt x="19759" y="19781"/>
                    <a:pt x="20097" y="19554"/>
                  </a:cubicBezTo>
                  <a:cubicBezTo>
                    <a:pt x="20097" y="19326"/>
                    <a:pt x="21109" y="18872"/>
                    <a:pt x="20772" y="18644"/>
                  </a:cubicBezTo>
                  <a:cubicBezTo>
                    <a:pt x="20097" y="18417"/>
                    <a:pt x="19759" y="18417"/>
                    <a:pt x="20097" y="17735"/>
                  </a:cubicBezTo>
                  <a:cubicBezTo>
                    <a:pt x="20097" y="17507"/>
                    <a:pt x="20097" y="17280"/>
                    <a:pt x="20097" y="17280"/>
                  </a:cubicBezTo>
                  <a:cubicBezTo>
                    <a:pt x="20434" y="17053"/>
                    <a:pt x="20772" y="16825"/>
                    <a:pt x="20772" y="16825"/>
                  </a:cubicBezTo>
                  <a:cubicBezTo>
                    <a:pt x="21109" y="16143"/>
                    <a:pt x="20434" y="15006"/>
                    <a:pt x="21109" y="14552"/>
                  </a:cubicBezTo>
                  <a:cubicBezTo>
                    <a:pt x="21109" y="14324"/>
                    <a:pt x="20772" y="13869"/>
                    <a:pt x="20434" y="13415"/>
                  </a:cubicBezTo>
                  <a:cubicBezTo>
                    <a:pt x="20097" y="12733"/>
                    <a:pt x="19759" y="12733"/>
                    <a:pt x="18747" y="12960"/>
                  </a:cubicBezTo>
                  <a:cubicBezTo>
                    <a:pt x="17397" y="12960"/>
                    <a:pt x="18072" y="11368"/>
                    <a:pt x="18072" y="10914"/>
                  </a:cubicBezTo>
                  <a:cubicBezTo>
                    <a:pt x="17397" y="11141"/>
                    <a:pt x="17059" y="11596"/>
                    <a:pt x="16384" y="11596"/>
                  </a:cubicBezTo>
                  <a:cubicBezTo>
                    <a:pt x="16047" y="11596"/>
                    <a:pt x="15372" y="11596"/>
                    <a:pt x="15034" y="11596"/>
                  </a:cubicBezTo>
                  <a:cubicBezTo>
                    <a:pt x="14697" y="11368"/>
                    <a:pt x="14697" y="10914"/>
                    <a:pt x="14359" y="10914"/>
                  </a:cubicBezTo>
                  <a:cubicBezTo>
                    <a:pt x="13347" y="10914"/>
                    <a:pt x="13347" y="10004"/>
                    <a:pt x="13009" y="9549"/>
                  </a:cubicBezTo>
                  <a:cubicBezTo>
                    <a:pt x="12334" y="9095"/>
                    <a:pt x="11997" y="8413"/>
                    <a:pt x="12672" y="7958"/>
                  </a:cubicBezTo>
                  <a:cubicBezTo>
                    <a:pt x="13009" y="7731"/>
                    <a:pt x="13684" y="7731"/>
                    <a:pt x="13684" y="7503"/>
                  </a:cubicBezTo>
                  <a:cubicBezTo>
                    <a:pt x="13684" y="7276"/>
                    <a:pt x="13684" y="7048"/>
                    <a:pt x="13684" y="6821"/>
                  </a:cubicBezTo>
                  <a:cubicBezTo>
                    <a:pt x="13684" y="6139"/>
                    <a:pt x="13684" y="5912"/>
                    <a:pt x="14697" y="5684"/>
                  </a:cubicBezTo>
                  <a:cubicBezTo>
                    <a:pt x="15372" y="5457"/>
                    <a:pt x="15709" y="5457"/>
                    <a:pt x="16384" y="5457"/>
                  </a:cubicBezTo>
                  <a:cubicBezTo>
                    <a:pt x="16722" y="5457"/>
                    <a:pt x="17059" y="5229"/>
                    <a:pt x="17397" y="5002"/>
                  </a:cubicBezTo>
                  <a:cubicBezTo>
                    <a:pt x="17734" y="5002"/>
                    <a:pt x="19422" y="5229"/>
                    <a:pt x="18747" y="477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62" name="Freeform 625"/>
            <p:cNvSpPr/>
            <p:nvPr/>
          </p:nvSpPr>
          <p:spPr>
            <a:xfrm>
              <a:off x="4520996" y="6870634"/>
              <a:ext cx="430601" cy="220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extrusionOk="0">
                  <a:moveTo>
                    <a:pt x="19636" y="2853"/>
                  </a:moveTo>
                  <a:cubicBezTo>
                    <a:pt x="18655" y="2751"/>
                    <a:pt x="19636" y="2242"/>
                    <a:pt x="18655" y="2038"/>
                  </a:cubicBezTo>
                  <a:cubicBezTo>
                    <a:pt x="18164" y="1936"/>
                    <a:pt x="17182" y="1630"/>
                    <a:pt x="17673" y="1426"/>
                  </a:cubicBezTo>
                  <a:cubicBezTo>
                    <a:pt x="18655" y="1325"/>
                    <a:pt x="17182" y="1325"/>
                    <a:pt x="17673" y="1223"/>
                  </a:cubicBezTo>
                  <a:cubicBezTo>
                    <a:pt x="18164" y="1121"/>
                    <a:pt x="17673" y="1019"/>
                    <a:pt x="17182" y="917"/>
                  </a:cubicBezTo>
                  <a:cubicBezTo>
                    <a:pt x="16691" y="815"/>
                    <a:pt x="16691" y="713"/>
                    <a:pt x="16691" y="509"/>
                  </a:cubicBezTo>
                  <a:cubicBezTo>
                    <a:pt x="16691" y="306"/>
                    <a:pt x="16200" y="204"/>
                    <a:pt x="15709" y="0"/>
                  </a:cubicBezTo>
                  <a:cubicBezTo>
                    <a:pt x="15218" y="102"/>
                    <a:pt x="14727" y="204"/>
                    <a:pt x="14727" y="306"/>
                  </a:cubicBezTo>
                  <a:cubicBezTo>
                    <a:pt x="14236" y="509"/>
                    <a:pt x="13255" y="408"/>
                    <a:pt x="13745" y="611"/>
                  </a:cubicBezTo>
                  <a:cubicBezTo>
                    <a:pt x="13745" y="917"/>
                    <a:pt x="13745" y="1223"/>
                    <a:pt x="13745" y="1528"/>
                  </a:cubicBezTo>
                  <a:cubicBezTo>
                    <a:pt x="13745" y="1936"/>
                    <a:pt x="14236" y="2445"/>
                    <a:pt x="13745" y="2853"/>
                  </a:cubicBezTo>
                  <a:cubicBezTo>
                    <a:pt x="13255" y="2955"/>
                    <a:pt x="12764" y="3057"/>
                    <a:pt x="12764" y="3158"/>
                  </a:cubicBezTo>
                  <a:cubicBezTo>
                    <a:pt x="12764" y="3362"/>
                    <a:pt x="13255" y="3566"/>
                    <a:pt x="13255" y="3770"/>
                  </a:cubicBezTo>
                  <a:cubicBezTo>
                    <a:pt x="13255" y="4381"/>
                    <a:pt x="12273" y="5094"/>
                    <a:pt x="11291" y="5706"/>
                  </a:cubicBezTo>
                  <a:cubicBezTo>
                    <a:pt x="10800" y="6011"/>
                    <a:pt x="10800" y="6215"/>
                    <a:pt x="11291" y="6521"/>
                  </a:cubicBezTo>
                  <a:cubicBezTo>
                    <a:pt x="11291" y="6725"/>
                    <a:pt x="11291" y="6826"/>
                    <a:pt x="10309" y="6928"/>
                  </a:cubicBezTo>
                  <a:cubicBezTo>
                    <a:pt x="9818" y="7030"/>
                    <a:pt x="10309" y="7132"/>
                    <a:pt x="10309" y="7234"/>
                  </a:cubicBezTo>
                  <a:cubicBezTo>
                    <a:pt x="10309" y="7540"/>
                    <a:pt x="10309" y="7845"/>
                    <a:pt x="10309" y="8151"/>
                  </a:cubicBezTo>
                  <a:cubicBezTo>
                    <a:pt x="10309" y="8253"/>
                    <a:pt x="10309" y="8457"/>
                    <a:pt x="10309" y="8558"/>
                  </a:cubicBezTo>
                  <a:cubicBezTo>
                    <a:pt x="9818" y="8660"/>
                    <a:pt x="10309" y="8864"/>
                    <a:pt x="9818" y="8966"/>
                  </a:cubicBezTo>
                  <a:cubicBezTo>
                    <a:pt x="8836" y="9475"/>
                    <a:pt x="7855" y="9985"/>
                    <a:pt x="6873" y="10494"/>
                  </a:cubicBezTo>
                  <a:cubicBezTo>
                    <a:pt x="6382" y="10800"/>
                    <a:pt x="4909" y="10902"/>
                    <a:pt x="5400" y="11208"/>
                  </a:cubicBezTo>
                  <a:cubicBezTo>
                    <a:pt x="5891" y="11513"/>
                    <a:pt x="6873" y="12023"/>
                    <a:pt x="5891" y="12430"/>
                  </a:cubicBezTo>
                  <a:cubicBezTo>
                    <a:pt x="4909" y="12634"/>
                    <a:pt x="3927" y="13143"/>
                    <a:pt x="4909" y="13449"/>
                  </a:cubicBezTo>
                  <a:cubicBezTo>
                    <a:pt x="5400" y="13653"/>
                    <a:pt x="5891" y="13653"/>
                    <a:pt x="6382" y="13551"/>
                  </a:cubicBezTo>
                  <a:cubicBezTo>
                    <a:pt x="6873" y="13449"/>
                    <a:pt x="8836" y="13449"/>
                    <a:pt x="8345" y="13551"/>
                  </a:cubicBezTo>
                  <a:cubicBezTo>
                    <a:pt x="8345" y="13551"/>
                    <a:pt x="7855" y="13551"/>
                    <a:pt x="7364" y="13653"/>
                  </a:cubicBezTo>
                  <a:cubicBezTo>
                    <a:pt x="7364" y="13755"/>
                    <a:pt x="7364" y="13755"/>
                    <a:pt x="7855" y="13857"/>
                  </a:cubicBezTo>
                  <a:cubicBezTo>
                    <a:pt x="7855" y="13857"/>
                    <a:pt x="7364" y="13958"/>
                    <a:pt x="7364" y="13958"/>
                  </a:cubicBezTo>
                  <a:cubicBezTo>
                    <a:pt x="6873" y="14162"/>
                    <a:pt x="6382" y="14570"/>
                    <a:pt x="6873" y="14774"/>
                  </a:cubicBezTo>
                  <a:cubicBezTo>
                    <a:pt x="6873" y="14875"/>
                    <a:pt x="6873" y="14875"/>
                    <a:pt x="6382" y="15079"/>
                  </a:cubicBezTo>
                  <a:cubicBezTo>
                    <a:pt x="5891" y="15181"/>
                    <a:pt x="6873" y="15181"/>
                    <a:pt x="7364" y="15283"/>
                  </a:cubicBezTo>
                  <a:cubicBezTo>
                    <a:pt x="7364" y="15283"/>
                    <a:pt x="7364" y="15283"/>
                    <a:pt x="6873" y="15385"/>
                  </a:cubicBezTo>
                  <a:cubicBezTo>
                    <a:pt x="6382" y="15385"/>
                    <a:pt x="5400" y="15487"/>
                    <a:pt x="6382" y="15487"/>
                  </a:cubicBezTo>
                  <a:cubicBezTo>
                    <a:pt x="5891" y="15589"/>
                    <a:pt x="6382" y="15894"/>
                    <a:pt x="6873" y="15894"/>
                  </a:cubicBezTo>
                  <a:cubicBezTo>
                    <a:pt x="6382" y="15894"/>
                    <a:pt x="4909" y="15792"/>
                    <a:pt x="5400" y="16098"/>
                  </a:cubicBezTo>
                  <a:cubicBezTo>
                    <a:pt x="5400" y="16098"/>
                    <a:pt x="5891" y="16608"/>
                    <a:pt x="4909" y="16506"/>
                  </a:cubicBezTo>
                  <a:cubicBezTo>
                    <a:pt x="4909" y="16506"/>
                    <a:pt x="3927" y="16302"/>
                    <a:pt x="3927" y="16200"/>
                  </a:cubicBezTo>
                  <a:cubicBezTo>
                    <a:pt x="2945" y="16098"/>
                    <a:pt x="3436" y="15996"/>
                    <a:pt x="2455" y="16098"/>
                  </a:cubicBezTo>
                  <a:cubicBezTo>
                    <a:pt x="2455" y="16098"/>
                    <a:pt x="1964" y="16200"/>
                    <a:pt x="1964" y="16200"/>
                  </a:cubicBezTo>
                  <a:cubicBezTo>
                    <a:pt x="1964" y="16302"/>
                    <a:pt x="2455" y="16302"/>
                    <a:pt x="1964" y="16404"/>
                  </a:cubicBezTo>
                  <a:cubicBezTo>
                    <a:pt x="1964" y="16506"/>
                    <a:pt x="0" y="16506"/>
                    <a:pt x="0" y="16709"/>
                  </a:cubicBezTo>
                  <a:cubicBezTo>
                    <a:pt x="0" y="16709"/>
                    <a:pt x="491" y="16811"/>
                    <a:pt x="982" y="16811"/>
                  </a:cubicBezTo>
                  <a:cubicBezTo>
                    <a:pt x="982" y="16811"/>
                    <a:pt x="491" y="16709"/>
                    <a:pt x="982" y="16608"/>
                  </a:cubicBezTo>
                  <a:cubicBezTo>
                    <a:pt x="982" y="16608"/>
                    <a:pt x="2455" y="16811"/>
                    <a:pt x="3436" y="16709"/>
                  </a:cubicBezTo>
                  <a:cubicBezTo>
                    <a:pt x="5400" y="16608"/>
                    <a:pt x="2455" y="17321"/>
                    <a:pt x="3436" y="17423"/>
                  </a:cubicBezTo>
                  <a:cubicBezTo>
                    <a:pt x="3927" y="17423"/>
                    <a:pt x="4909" y="17321"/>
                    <a:pt x="5400" y="17423"/>
                  </a:cubicBezTo>
                  <a:cubicBezTo>
                    <a:pt x="5891" y="17423"/>
                    <a:pt x="5891" y="17728"/>
                    <a:pt x="5400" y="17626"/>
                  </a:cubicBezTo>
                  <a:cubicBezTo>
                    <a:pt x="5400" y="17626"/>
                    <a:pt x="3927" y="17423"/>
                    <a:pt x="3927" y="17525"/>
                  </a:cubicBezTo>
                  <a:cubicBezTo>
                    <a:pt x="3436" y="17626"/>
                    <a:pt x="2945" y="17626"/>
                    <a:pt x="3436" y="17728"/>
                  </a:cubicBezTo>
                  <a:cubicBezTo>
                    <a:pt x="3436" y="17728"/>
                    <a:pt x="4418" y="17932"/>
                    <a:pt x="3927" y="17932"/>
                  </a:cubicBezTo>
                  <a:cubicBezTo>
                    <a:pt x="3436" y="17932"/>
                    <a:pt x="3436" y="18238"/>
                    <a:pt x="3436" y="18238"/>
                  </a:cubicBezTo>
                  <a:cubicBezTo>
                    <a:pt x="2945" y="18543"/>
                    <a:pt x="4418" y="18136"/>
                    <a:pt x="4418" y="18136"/>
                  </a:cubicBezTo>
                  <a:cubicBezTo>
                    <a:pt x="4418" y="18136"/>
                    <a:pt x="3927" y="18645"/>
                    <a:pt x="4418" y="18543"/>
                  </a:cubicBezTo>
                  <a:cubicBezTo>
                    <a:pt x="4418" y="18543"/>
                    <a:pt x="3927" y="18543"/>
                    <a:pt x="3927" y="18645"/>
                  </a:cubicBezTo>
                  <a:cubicBezTo>
                    <a:pt x="3436" y="18747"/>
                    <a:pt x="3927" y="18747"/>
                    <a:pt x="4418" y="18849"/>
                  </a:cubicBezTo>
                  <a:cubicBezTo>
                    <a:pt x="4418" y="18849"/>
                    <a:pt x="3436" y="18951"/>
                    <a:pt x="3436" y="18951"/>
                  </a:cubicBezTo>
                  <a:cubicBezTo>
                    <a:pt x="2945" y="18951"/>
                    <a:pt x="3436" y="18951"/>
                    <a:pt x="3436" y="19053"/>
                  </a:cubicBezTo>
                  <a:cubicBezTo>
                    <a:pt x="2945" y="19257"/>
                    <a:pt x="4909" y="19257"/>
                    <a:pt x="4909" y="19155"/>
                  </a:cubicBezTo>
                  <a:cubicBezTo>
                    <a:pt x="4909" y="19257"/>
                    <a:pt x="4418" y="19257"/>
                    <a:pt x="4909" y="19358"/>
                  </a:cubicBezTo>
                  <a:cubicBezTo>
                    <a:pt x="4909" y="19358"/>
                    <a:pt x="4909" y="19358"/>
                    <a:pt x="4909" y="19358"/>
                  </a:cubicBezTo>
                  <a:cubicBezTo>
                    <a:pt x="4909" y="19460"/>
                    <a:pt x="3927" y="19562"/>
                    <a:pt x="3927" y="19664"/>
                  </a:cubicBezTo>
                  <a:cubicBezTo>
                    <a:pt x="3436" y="19868"/>
                    <a:pt x="4909" y="19562"/>
                    <a:pt x="5400" y="19562"/>
                  </a:cubicBezTo>
                  <a:cubicBezTo>
                    <a:pt x="4909" y="19664"/>
                    <a:pt x="5400" y="19766"/>
                    <a:pt x="5400" y="19766"/>
                  </a:cubicBezTo>
                  <a:cubicBezTo>
                    <a:pt x="5400" y="19868"/>
                    <a:pt x="3927" y="19970"/>
                    <a:pt x="3927" y="19970"/>
                  </a:cubicBezTo>
                  <a:cubicBezTo>
                    <a:pt x="4909" y="20072"/>
                    <a:pt x="4909" y="19970"/>
                    <a:pt x="5400" y="20174"/>
                  </a:cubicBezTo>
                  <a:cubicBezTo>
                    <a:pt x="5891" y="20377"/>
                    <a:pt x="6873" y="19868"/>
                    <a:pt x="6382" y="19868"/>
                  </a:cubicBezTo>
                  <a:cubicBezTo>
                    <a:pt x="6873" y="19868"/>
                    <a:pt x="6873" y="19970"/>
                    <a:pt x="7364" y="20072"/>
                  </a:cubicBezTo>
                  <a:cubicBezTo>
                    <a:pt x="7364" y="20072"/>
                    <a:pt x="7364" y="19868"/>
                    <a:pt x="7364" y="19868"/>
                  </a:cubicBezTo>
                  <a:cubicBezTo>
                    <a:pt x="7364" y="19868"/>
                    <a:pt x="7364" y="20072"/>
                    <a:pt x="7364" y="20072"/>
                  </a:cubicBezTo>
                  <a:cubicBezTo>
                    <a:pt x="7855" y="19970"/>
                    <a:pt x="7855" y="19868"/>
                    <a:pt x="7855" y="19970"/>
                  </a:cubicBezTo>
                  <a:cubicBezTo>
                    <a:pt x="8345" y="19970"/>
                    <a:pt x="7855" y="20174"/>
                    <a:pt x="7855" y="20174"/>
                  </a:cubicBezTo>
                  <a:cubicBezTo>
                    <a:pt x="7364" y="20275"/>
                    <a:pt x="8345" y="20275"/>
                    <a:pt x="7855" y="20377"/>
                  </a:cubicBezTo>
                  <a:cubicBezTo>
                    <a:pt x="7364" y="20581"/>
                    <a:pt x="8345" y="20479"/>
                    <a:pt x="8836" y="20581"/>
                  </a:cubicBezTo>
                  <a:cubicBezTo>
                    <a:pt x="10309" y="20581"/>
                    <a:pt x="11782" y="20785"/>
                    <a:pt x="10309" y="20989"/>
                  </a:cubicBezTo>
                  <a:cubicBezTo>
                    <a:pt x="9818" y="21091"/>
                    <a:pt x="8345" y="20989"/>
                    <a:pt x="7855" y="21091"/>
                  </a:cubicBezTo>
                  <a:cubicBezTo>
                    <a:pt x="7364" y="21294"/>
                    <a:pt x="8836" y="21192"/>
                    <a:pt x="9327" y="21294"/>
                  </a:cubicBezTo>
                  <a:cubicBezTo>
                    <a:pt x="8836" y="21294"/>
                    <a:pt x="8836" y="21294"/>
                    <a:pt x="8836" y="21294"/>
                  </a:cubicBezTo>
                  <a:cubicBezTo>
                    <a:pt x="8836" y="21294"/>
                    <a:pt x="10800" y="21600"/>
                    <a:pt x="11782" y="21396"/>
                  </a:cubicBezTo>
                  <a:cubicBezTo>
                    <a:pt x="12273" y="21192"/>
                    <a:pt x="11291" y="20989"/>
                    <a:pt x="12273" y="20785"/>
                  </a:cubicBezTo>
                  <a:cubicBezTo>
                    <a:pt x="12764" y="20581"/>
                    <a:pt x="14236" y="20581"/>
                    <a:pt x="14727" y="20581"/>
                  </a:cubicBezTo>
                  <a:cubicBezTo>
                    <a:pt x="17182" y="20275"/>
                    <a:pt x="13745" y="20275"/>
                    <a:pt x="12764" y="20275"/>
                  </a:cubicBezTo>
                  <a:cubicBezTo>
                    <a:pt x="11782" y="20275"/>
                    <a:pt x="10309" y="20275"/>
                    <a:pt x="9327" y="20174"/>
                  </a:cubicBezTo>
                  <a:cubicBezTo>
                    <a:pt x="8345" y="19970"/>
                    <a:pt x="8345" y="19970"/>
                    <a:pt x="8345" y="19562"/>
                  </a:cubicBezTo>
                  <a:cubicBezTo>
                    <a:pt x="8345" y="19155"/>
                    <a:pt x="7855" y="19460"/>
                    <a:pt x="6382" y="19257"/>
                  </a:cubicBezTo>
                  <a:cubicBezTo>
                    <a:pt x="5891" y="19257"/>
                    <a:pt x="5891" y="18951"/>
                    <a:pt x="5891" y="18849"/>
                  </a:cubicBezTo>
                  <a:cubicBezTo>
                    <a:pt x="5400" y="18645"/>
                    <a:pt x="5400" y="18340"/>
                    <a:pt x="6382" y="18238"/>
                  </a:cubicBezTo>
                  <a:cubicBezTo>
                    <a:pt x="6873" y="18136"/>
                    <a:pt x="6873" y="18136"/>
                    <a:pt x="7364" y="18034"/>
                  </a:cubicBezTo>
                  <a:cubicBezTo>
                    <a:pt x="7364" y="17932"/>
                    <a:pt x="7855" y="17830"/>
                    <a:pt x="8345" y="17830"/>
                  </a:cubicBezTo>
                  <a:cubicBezTo>
                    <a:pt x="8836" y="17728"/>
                    <a:pt x="7855" y="17423"/>
                    <a:pt x="8345" y="17219"/>
                  </a:cubicBezTo>
                  <a:cubicBezTo>
                    <a:pt x="8345" y="17117"/>
                    <a:pt x="9327" y="17015"/>
                    <a:pt x="9818" y="16811"/>
                  </a:cubicBezTo>
                  <a:cubicBezTo>
                    <a:pt x="9818" y="16608"/>
                    <a:pt x="9818" y="16302"/>
                    <a:pt x="10309" y="16098"/>
                  </a:cubicBezTo>
                  <a:cubicBezTo>
                    <a:pt x="10309" y="15894"/>
                    <a:pt x="11291" y="15894"/>
                    <a:pt x="10309" y="15691"/>
                  </a:cubicBezTo>
                  <a:cubicBezTo>
                    <a:pt x="9818" y="15589"/>
                    <a:pt x="8345" y="15589"/>
                    <a:pt x="10309" y="15487"/>
                  </a:cubicBezTo>
                  <a:cubicBezTo>
                    <a:pt x="12764" y="15385"/>
                    <a:pt x="9818" y="15385"/>
                    <a:pt x="9327" y="15181"/>
                  </a:cubicBezTo>
                  <a:cubicBezTo>
                    <a:pt x="9327" y="14875"/>
                    <a:pt x="9327" y="14468"/>
                    <a:pt x="9327" y="14264"/>
                  </a:cubicBezTo>
                  <a:cubicBezTo>
                    <a:pt x="9327" y="13857"/>
                    <a:pt x="9327" y="13347"/>
                    <a:pt x="9327" y="12940"/>
                  </a:cubicBezTo>
                  <a:cubicBezTo>
                    <a:pt x="9818" y="12634"/>
                    <a:pt x="10309" y="12125"/>
                    <a:pt x="11291" y="11921"/>
                  </a:cubicBezTo>
                  <a:cubicBezTo>
                    <a:pt x="12764" y="11615"/>
                    <a:pt x="11291" y="11106"/>
                    <a:pt x="11291" y="10800"/>
                  </a:cubicBezTo>
                  <a:cubicBezTo>
                    <a:pt x="11291" y="10596"/>
                    <a:pt x="11782" y="10494"/>
                    <a:pt x="12764" y="10392"/>
                  </a:cubicBezTo>
                  <a:cubicBezTo>
                    <a:pt x="13745" y="10189"/>
                    <a:pt x="13255" y="10087"/>
                    <a:pt x="13255" y="9781"/>
                  </a:cubicBezTo>
                  <a:cubicBezTo>
                    <a:pt x="13255" y="9374"/>
                    <a:pt x="14727" y="9068"/>
                    <a:pt x="14236" y="8660"/>
                  </a:cubicBezTo>
                  <a:cubicBezTo>
                    <a:pt x="14236" y="8355"/>
                    <a:pt x="13745" y="8049"/>
                    <a:pt x="13255" y="7743"/>
                  </a:cubicBezTo>
                  <a:cubicBezTo>
                    <a:pt x="13255" y="7642"/>
                    <a:pt x="12764" y="7540"/>
                    <a:pt x="13255" y="7438"/>
                  </a:cubicBezTo>
                  <a:cubicBezTo>
                    <a:pt x="13745" y="7336"/>
                    <a:pt x="14236" y="6928"/>
                    <a:pt x="14236" y="6826"/>
                  </a:cubicBezTo>
                  <a:cubicBezTo>
                    <a:pt x="14236" y="6725"/>
                    <a:pt x="13745" y="6521"/>
                    <a:pt x="14727" y="6317"/>
                  </a:cubicBezTo>
                  <a:cubicBezTo>
                    <a:pt x="15218" y="6215"/>
                    <a:pt x="14727" y="6011"/>
                    <a:pt x="15218" y="5909"/>
                  </a:cubicBezTo>
                  <a:cubicBezTo>
                    <a:pt x="15218" y="5706"/>
                    <a:pt x="16200" y="5604"/>
                    <a:pt x="16691" y="5502"/>
                  </a:cubicBezTo>
                  <a:cubicBezTo>
                    <a:pt x="16691" y="5400"/>
                    <a:pt x="18164" y="5094"/>
                    <a:pt x="18164" y="4992"/>
                  </a:cubicBezTo>
                  <a:cubicBezTo>
                    <a:pt x="18164" y="4891"/>
                    <a:pt x="17673" y="4687"/>
                    <a:pt x="17673" y="4483"/>
                  </a:cubicBezTo>
                  <a:cubicBezTo>
                    <a:pt x="17673" y="4279"/>
                    <a:pt x="17673" y="4177"/>
                    <a:pt x="17673" y="3974"/>
                  </a:cubicBezTo>
                  <a:cubicBezTo>
                    <a:pt x="17673" y="3668"/>
                    <a:pt x="18164" y="3668"/>
                    <a:pt x="19636" y="3566"/>
                  </a:cubicBezTo>
                  <a:cubicBezTo>
                    <a:pt x="21600" y="3464"/>
                    <a:pt x="21600" y="3260"/>
                    <a:pt x="21600" y="2853"/>
                  </a:cubicBezTo>
                  <a:cubicBezTo>
                    <a:pt x="21109" y="2955"/>
                    <a:pt x="20127" y="2955"/>
                    <a:pt x="19636" y="2853"/>
                  </a:cubicBezTo>
                  <a:cubicBezTo>
                    <a:pt x="19636" y="2853"/>
                    <a:pt x="19636" y="2955"/>
                    <a:pt x="19636" y="285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63" name="Freeform 626"/>
            <p:cNvSpPr/>
            <p:nvPr/>
          </p:nvSpPr>
          <p:spPr>
            <a:xfrm>
              <a:off x="4832289" y="6460197"/>
              <a:ext cx="595013" cy="70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2" h="20880" extrusionOk="0">
                  <a:moveTo>
                    <a:pt x="19952" y="12464"/>
                  </a:moveTo>
                  <a:cubicBezTo>
                    <a:pt x="18602" y="11847"/>
                    <a:pt x="18939" y="11538"/>
                    <a:pt x="18939" y="10304"/>
                  </a:cubicBezTo>
                  <a:cubicBezTo>
                    <a:pt x="17927" y="10304"/>
                    <a:pt x="16914" y="10304"/>
                    <a:pt x="16239" y="10304"/>
                  </a:cubicBezTo>
                  <a:cubicBezTo>
                    <a:pt x="15564" y="10304"/>
                    <a:pt x="15902" y="9995"/>
                    <a:pt x="15902" y="9687"/>
                  </a:cubicBezTo>
                  <a:cubicBezTo>
                    <a:pt x="15902" y="9378"/>
                    <a:pt x="15564" y="8761"/>
                    <a:pt x="15227" y="8761"/>
                  </a:cubicBezTo>
                  <a:cubicBezTo>
                    <a:pt x="15227" y="8453"/>
                    <a:pt x="15564" y="8453"/>
                    <a:pt x="15564" y="8144"/>
                  </a:cubicBezTo>
                  <a:cubicBezTo>
                    <a:pt x="15902" y="7835"/>
                    <a:pt x="15564" y="7527"/>
                    <a:pt x="15227" y="7527"/>
                  </a:cubicBezTo>
                  <a:cubicBezTo>
                    <a:pt x="15227" y="7218"/>
                    <a:pt x="15564" y="6910"/>
                    <a:pt x="15227" y="6601"/>
                  </a:cubicBezTo>
                  <a:cubicBezTo>
                    <a:pt x="14552" y="5984"/>
                    <a:pt x="13877" y="5984"/>
                    <a:pt x="13202" y="5984"/>
                  </a:cubicBezTo>
                  <a:cubicBezTo>
                    <a:pt x="12864" y="5984"/>
                    <a:pt x="12189" y="5367"/>
                    <a:pt x="11852" y="5058"/>
                  </a:cubicBezTo>
                  <a:cubicBezTo>
                    <a:pt x="11177" y="5058"/>
                    <a:pt x="10839" y="4441"/>
                    <a:pt x="10502" y="4441"/>
                  </a:cubicBezTo>
                  <a:cubicBezTo>
                    <a:pt x="9827" y="4441"/>
                    <a:pt x="9489" y="4441"/>
                    <a:pt x="9152" y="4441"/>
                  </a:cubicBezTo>
                  <a:cubicBezTo>
                    <a:pt x="8477" y="4441"/>
                    <a:pt x="7127" y="2898"/>
                    <a:pt x="7127" y="2281"/>
                  </a:cubicBezTo>
                  <a:cubicBezTo>
                    <a:pt x="7127" y="1973"/>
                    <a:pt x="7127" y="1664"/>
                    <a:pt x="7127" y="1355"/>
                  </a:cubicBezTo>
                  <a:cubicBezTo>
                    <a:pt x="7127" y="1047"/>
                    <a:pt x="7127" y="1047"/>
                    <a:pt x="7127" y="738"/>
                  </a:cubicBezTo>
                  <a:cubicBezTo>
                    <a:pt x="7127" y="-496"/>
                    <a:pt x="6452" y="121"/>
                    <a:pt x="5439" y="430"/>
                  </a:cubicBezTo>
                  <a:cubicBezTo>
                    <a:pt x="4426" y="430"/>
                    <a:pt x="3751" y="1355"/>
                    <a:pt x="2739" y="1355"/>
                  </a:cubicBezTo>
                  <a:cubicBezTo>
                    <a:pt x="2064" y="1355"/>
                    <a:pt x="2064" y="1973"/>
                    <a:pt x="1726" y="2281"/>
                  </a:cubicBezTo>
                  <a:cubicBezTo>
                    <a:pt x="1389" y="2281"/>
                    <a:pt x="376" y="1973"/>
                    <a:pt x="39" y="1973"/>
                  </a:cubicBezTo>
                  <a:cubicBezTo>
                    <a:pt x="714" y="2281"/>
                    <a:pt x="1051" y="3824"/>
                    <a:pt x="1389" y="4441"/>
                  </a:cubicBezTo>
                  <a:cubicBezTo>
                    <a:pt x="714" y="4750"/>
                    <a:pt x="1051" y="5984"/>
                    <a:pt x="1051" y="6601"/>
                  </a:cubicBezTo>
                  <a:cubicBezTo>
                    <a:pt x="1051" y="7218"/>
                    <a:pt x="1051" y="7527"/>
                    <a:pt x="714" y="7835"/>
                  </a:cubicBezTo>
                  <a:cubicBezTo>
                    <a:pt x="376" y="8144"/>
                    <a:pt x="376" y="8761"/>
                    <a:pt x="376" y="9070"/>
                  </a:cubicBezTo>
                  <a:cubicBezTo>
                    <a:pt x="39" y="9687"/>
                    <a:pt x="1051" y="9687"/>
                    <a:pt x="1051" y="10304"/>
                  </a:cubicBezTo>
                  <a:cubicBezTo>
                    <a:pt x="1051" y="10613"/>
                    <a:pt x="376" y="10921"/>
                    <a:pt x="376" y="11230"/>
                  </a:cubicBezTo>
                  <a:cubicBezTo>
                    <a:pt x="-636" y="12155"/>
                    <a:pt x="714" y="12464"/>
                    <a:pt x="714" y="13698"/>
                  </a:cubicBezTo>
                  <a:cubicBezTo>
                    <a:pt x="714" y="14007"/>
                    <a:pt x="714" y="14315"/>
                    <a:pt x="714" y="14624"/>
                  </a:cubicBezTo>
                  <a:cubicBezTo>
                    <a:pt x="1051" y="14933"/>
                    <a:pt x="1389" y="15241"/>
                    <a:pt x="1726" y="15550"/>
                  </a:cubicBezTo>
                  <a:cubicBezTo>
                    <a:pt x="1726" y="15858"/>
                    <a:pt x="1051" y="15858"/>
                    <a:pt x="1726" y="16167"/>
                  </a:cubicBezTo>
                  <a:cubicBezTo>
                    <a:pt x="1726" y="16167"/>
                    <a:pt x="1389" y="16784"/>
                    <a:pt x="1389" y="16784"/>
                  </a:cubicBezTo>
                  <a:cubicBezTo>
                    <a:pt x="1389" y="17710"/>
                    <a:pt x="2401" y="18327"/>
                    <a:pt x="2401" y="18944"/>
                  </a:cubicBezTo>
                  <a:cubicBezTo>
                    <a:pt x="2739" y="19870"/>
                    <a:pt x="2064" y="20795"/>
                    <a:pt x="3751" y="20795"/>
                  </a:cubicBezTo>
                  <a:cubicBezTo>
                    <a:pt x="4089" y="21104"/>
                    <a:pt x="4089" y="20487"/>
                    <a:pt x="4089" y="20178"/>
                  </a:cubicBezTo>
                  <a:cubicBezTo>
                    <a:pt x="4089" y="19870"/>
                    <a:pt x="4764" y="19561"/>
                    <a:pt x="5101" y="19561"/>
                  </a:cubicBezTo>
                  <a:cubicBezTo>
                    <a:pt x="5439" y="19253"/>
                    <a:pt x="5776" y="18944"/>
                    <a:pt x="6114" y="19561"/>
                  </a:cubicBezTo>
                  <a:cubicBezTo>
                    <a:pt x="6789" y="19870"/>
                    <a:pt x="7464" y="19561"/>
                    <a:pt x="7802" y="19561"/>
                  </a:cubicBezTo>
                  <a:cubicBezTo>
                    <a:pt x="8477" y="19561"/>
                    <a:pt x="8477" y="20487"/>
                    <a:pt x="8814" y="20487"/>
                  </a:cubicBezTo>
                  <a:cubicBezTo>
                    <a:pt x="9152" y="20487"/>
                    <a:pt x="9489" y="19870"/>
                    <a:pt x="9827" y="19561"/>
                  </a:cubicBezTo>
                  <a:cubicBezTo>
                    <a:pt x="10164" y="18944"/>
                    <a:pt x="11514" y="19870"/>
                    <a:pt x="11852" y="19253"/>
                  </a:cubicBezTo>
                  <a:cubicBezTo>
                    <a:pt x="12527" y="17710"/>
                    <a:pt x="12189" y="16167"/>
                    <a:pt x="14214" y="15550"/>
                  </a:cubicBezTo>
                  <a:cubicBezTo>
                    <a:pt x="14889" y="15241"/>
                    <a:pt x="15902" y="15241"/>
                    <a:pt x="16914" y="15241"/>
                  </a:cubicBezTo>
                  <a:cubicBezTo>
                    <a:pt x="17927" y="15241"/>
                    <a:pt x="18602" y="15550"/>
                    <a:pt x="19277" y="16167"/>
                  </a:cubicBezTo>
                  <a:cubicBezTo>
                    <a:pt x="19614" y="15241"/>
                    <a:pt x="20964" y="12773"/>
                    <a:pt x="19952" y="12464"/>
                  </a:cubicBezTo>
                  <a:cubicBezTo>
                    <a:pt x="19614" y="12155"/>
                    <a:pt x="20289" y="12464"/>
                    <a:pt x="19952" y="1246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64" name="Freeform 627"/>
            <p:cNvSpPr/>
            <p:nvPr/>
          </p:nvSpPr>
          <p:spPr>
            <a:xfrm>
              <a:off x="5176042" y="6969583"/>
              <a:ext cx="413753" cy="45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6" h="21302" extrusionOk="0">
                  <a:moveTo>
                    <a:pt x="18919" y="11484"/>
                  </a:moveTo>
                  <a:cubicBezTo>
                    <a:pt x="18439" y="11975"/>
                    <a:pt x="17479" y="12466"/>
                    <a:pt x="16999" y="11484"/>
                  </a:cubicBezTo>
                  <a:cubicBezTo>
                    <a:pt x="16519" y="10993"/>
                    <a:pt x="17479" y="10502"/>
                    <a:pt x="16999" y="9520"/>
                  </a:cubicBezTo>
                  <a:cubicBezTo>
                    <a:pt x="16519" y="9029"/>
                    <a:pt x="16519" y="8538"/>
                    <a:pt x="16039" y="8047"/>
                  </a:cubicBezTo>
                  <a:cubicBezTo>
                    <a:pt x="14599" y="7066"/>
                    <a:pt x="14599" y="8047"/>
                    <a:pt x="13639" y="7557"/>
                  </a:cubicBezTo>
                  <a:cubicBezTo>
                    <a:pt x="13159" y="7557"/>
                    <a:pt x="12679" y="7557"/>
                    <a:pt x="11719" y="7066"/>
                  </a:cubicBezTo>
                  <a:cubicBezTo>
                    <a:pt x="10759" y="7066"/>
                    <a:pt x="11239" y="6084"/>
                    <a:pt x="11719" y="5593"/>
                  </a:cubicBezTo>
                  <a:cubicBezTo>
                    <a:pt x="11719" y="4611"/>
                    <a:pt x="11239" y="3629"/>
                    <a:pt x="11239" y="3138"/>
                  </a:cubicBezTo>
                  <a:cubicBezTo>
                    <a:pt x="10759" y="1666"/>
                    <a:pt x="11239" y="1666"/>
                    <a:pt x="9799" y="1175"/>
                  </a:cubicBezTo>
                  <a:cubicBezTo>
                    <a:pt x="8839" y="193"/>
                    <a:pt x="8359" y="-298"/>
                    <a:pt x="6439" y="193"/>
                  </a:cubicBezTo>
                  <a:cubicBezTo>
                    <a:pt x="4999" y="193"/>
                    <a:pt x="3079" y="684"/>
                    <a:pt x="2119" y="1175"/>
                  </a:cubicBezTo>
                  <a:cubicBezTo>
                    <a:pt x="679" y="2647"/>
                    <a:pt x="1159" y="3629"/>
                    <a:pt x="679" y="5102"/>
                  </a:cubicBezTo>
                  <a:cubicBezTo>
                    <a:pt x="679" y="5593"/>
                    <a:pt x="199" y="6084"/>
                    <a:pt x="199" y="6575"/>
                  </a:cubicBezTo>
                  <a:cubicBezTo>
                    <a:pt x="-281" y="7066"/>
                    <a:pt x="199" y="7066"/>
                    <a:pt x="679" y="8047"/>
                  </a:cubicBezTo>
                  <a:cubicBezTo>
                    <a:pt x="1639" y="9520"/>
                    <a:pt x="2599" y="10011"/>
                    <a:pt x="4039" y="11484"/>
                  </a:cubicBezTo>
                  <a:cubicBezTo>
                    <a:pt x="4519" y="11975"/>
                    <a:pt x="5479" y="11975"/>
                    <a:pt x="5959" y="11975"/>
                  </a:cubicBezTo>
                  <a:cubicBezTo>
                    <a:pt x="6919" y="11975"/>
                    <a:pt x="7399" y="12466"/>
                    <a:pt x="7879" y="12957"/>
                  </a:cubicBezTo>
                  <a:cubicBezTo>
                    <a:pt x="8839" y="13447"/>
                    <a:pt x="12679" y="14920"/>
                    <a:pt x="11719" y="16884"/>
                  </a:cubicBezTo>
                  <a:cubicBezTo>
                    <a:pt x="11239" y="17375"/>
                    <a:pt x="10279" y="17866"/>
                    <a:pt x="10279" y="18847"/>
                  </a:cubicBezTo>
                  <a:cubicBezTo>
                    <a:pt x="10279" y="19829"/>
                    <a:pt x="10279" y="19829"/>
                    <a:pt x="9319" y="20320"/>
                  </a:cubicBezTo>
                  <a:cubicBezTo>
                    <a:pt x="8839" y="21302"/>
                    <a:pt x="12679" y="20811"/>
                    <a:pt x="13159" y="21302"/>
                  </a:cubicBezTo>
                  <a:cubicBezTo>
                    <a:pt x="14119" y="21302"/>
                    <a:pt x="14119" y="21302"/>
                    <a:pt x="15079" y="20811"/>
                  </a:cubicBezTo>
                  <a:cubicBezTo>
                    <a:pt x="15559" y="19829"/>
                    <a:pt x="16999" y="20811"/>
                    <a:pt x="17479" y="20320"/>
                  </a:cubicBezTo>
                  <a:cubicBezTo>
                    <a:pt x="17959" y="19829"/>
                    <a:pt x="18439" y="19338"/>
                    <a:pt x="18919" y="18847"/>
                  </a:cubicBezTo>
                  <a:cubicBezTo>
                    <a:pt x="19399" y="17866"/>
                    <a:pt x="18919" y="16884"/>
                    <a:pt x="19399" y="16393"/>
                  </a:cubicBezTo>
                  <a:cubicBezTo>
                    <a:pt x="19399" y="15411"/>
                    <a:pt x="21319" y="11484"/>
                    <a:pt x="18919" y="11484"/>
                  </a:cubicBezTo>
                  <a:cubicBezTo>
                    <a:pt x="18919" y="11975"/>
                    <a:pt x="19399" y="11484"/>
                    <a:pt x="18919" y="1148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65" name="Freeform 628"/>
            <p:cNvSpPr/>
            <p:nvPr/>
          </p:nvSpPr>
          <p:spPr>
            <a:xfrm>
              <a:off x="4619413" y="5686450"/>
              <a:ext cx="1930915" cy="209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514" extrusionOk="0">
                  <a:moveTo>
                    <a:pt x="21153" y="6039"/>
                  </a:moveTo>
                  <a:cubicBezTo>
                    <a:pt x="21045" y="5824"/>
                    <a:pt x="21045" y="5610"/>
                    <a:pt x="20936" y="5502"/>
                  </a:cubicBezTo>
                  <a:cubicBezTo>
                    <a:pt x="20719" y="5395"/>
                    <a:pt x="20394" y="5502"/>
                    <a:pt x="20285" y="5395"/>
                  </a:cubicBezTo>
                  <a:cubicBezTo>
                    <a:pt x="19742" y="5287"/>
                    <a:pt x="19417" y="4857"/>
                    <a:pt x="19091" y="4642"/>
                  </a:cubicBezTo>
                  <a:cubicBezTo>
                    <a:pt x="18874" y="4535"/>
                    <a:pt x="18657" y="4427"/>
                    <a:pt x="18548" y="4320"/>
                  </a:cubicBezTo>
                  <a:cubicBezTo>
                    <a:pt x="18223" y="4213"/>
                    <a:pt x="18114" y="4320"/>
                    <a:pt x="17789" y="4320"/>
                  </a:cubicBezTo>
                  <a:cubicBezTo>
                    <a:pt x="17354" y="4427"/>
                    <a:pt x="16920" y="3890"/>
                    <a:pt x="16486" y="4105"/>
                  </a:cubicBezTo>
                  <a:cubicBezTo>
                    <a:pt x="16160" y="4213"/>
                    <a:pt x="15835" y="3675"/>
                    <a:pt x="15618" y="3568"/>
                  </a:cubicBezTo>
                  <a:cubicBezTo>
                    <a:pt x="15292" y="3353"/>
                    <a:pt x="14858" y="3138"/>
                    <a:pt x="14532" y="3138"/>
                  </a:cubicBezTo>
                  <a:cubicBezTo>
                    <a:pt x="14315" y="3030"/>
                    <a:pt x="14098" y="3030"/>
                    <a:pt x="13990" y="3138"/>
                  </a:cubicBezTo>
                  <a:cubicBezTo>
                    <a:pt x="13881" y="3460"/>
                    <a:pt x="13555" y="3568"/>
                    <a:pt x="13447" y="3783"/>
                  </a:cubicBezTo>
                  <a:cubicBezTo>
                    <a:pt x="13230" y="4105"/>
                    <a:pt x="13338" y="3998"/>
                    <a:pt x="13121" y="3783"/>
                  </a:cubicBezTo>
                  <a:cubicBezTo>
                    <a:pt x="13121" y="3783"/>
                    <a:pt x="13013" y="3675"/>
                    <a:pt x="13013" y="3675"/>
                  </a:cubicBezTo>
                  <a:cubicBezTo>
                    <a:pt x="12796" y="3568"/>
                    <a:pt x="12904" y="3783"/>
                    <a:pt x="12796" y="3890"/>
                  </a:cubicBezTo>
                  <a:cubicBezTo>
                    <a:pt x="12687" y="3998"/>
                    <a:pt x="12361" y="3030"/>
                    <a:pt x="12470" y="3030"/>
                  </a:cubicBezTo>
                  <a:cubicBezTo>
                    <a:pt x="12470" y="3030"/>
                    <a:pt x="12144" y="3460"/>
                    <a:pt x="12036" y="3460"/>
                  </a:cubicBezTo>
                  <a:cubicBezTo>
                    <a:pt x="12036" y="3460"/>
                    <a:pt x="12470" y="3138"/>
                    <a:pt x="12361" y="3030"/>
                  </a:cubicBezTo>
                  <a:cubicBezTo>
                    <a:pt x="12144" y="2923"/>
                    <a:pt x="12144" y="3460"/>
                    <a:pt x="11927" y="3460"/>
                  </a:cubicBezTo>
                  <a:cubicBezTo>
                    <a:pt x="11927" y="3460"/>
                    <a:pt x="12361" y="2815"/>
                    <a:pt x="12361" y="2708"/>
                  </a:cubicBezTo>
                  <a:cubicBezTo>
                    <a:pt x="12361" y="2601"/>
                    <a:pt x="12578" y="2601"/>
                    <a:pt x="12578" y="2493"/>
                  </a:cubicBezTo>
                  <a:cubicBezTo>
                    <a:pt x="12687" y="2386"/>
                    <a:pt x="12796" y="2601"/>
                    <a:pt x="12904" y="2386"/>
                  </a:cubicBezTo>
                  <a:cubicBezTo>
                    <a:pt x="13013" y="2278"/>
                    <a:pt x="12904" y="2278"/>
                    <a:pt x="12904" y="2063"/>
                  </a:cubicBezTo>
                  <a:cubicBezTo>
                    <a:pt x="13013" y="1956"/>
                    <a:pt x="13013" y="1741"/>
                    <a:pt x="12796" y="1633"/>
                  </a:cubicBezTo>
                  <a:cubicBezTo>
                    <a:pt x="12470" y="1526"/>
                    <a:pt x="12470" y="1096"/>
                    <a:pt x="12470" y="774"/>
                  </a:cubicBezTo>
                  <a:cubicBezTo>
                    <a:pt x="12470" y="666"/>
                    <a:pt x="12361" y="559"/>
                    <a:pt x="12253" y="451"/>
                  </a:cubicBezTo>
                  <a:cubicBezTo>
                    <a:pt x="12144" y="344"/>
                    <a:pt x="12036" y="666"/>
                    <a:pt x="11927" y="774"/>
                  </a:cubicBezTo>
                  <a:cubicBezTo>
                    <a:pt x="11819" y="1096"/>
                    <a:pt x="11602" y="1526"/>
                    <a:pt x="11276" y="1526"/>
                  </a:cubicBezTo>
                  <a:cubicBezTo>
                    <a:pt x="11167" y="1526"/>
                    <a:pt x="11059" y="1418"/>
                    <a:pt x="10842" y="1418"/>
                  </a:cubicBezTo>
                  <a:cubicBezTo>
                    <a:pt x="10733" y="1418"/>
                    <a:pt x="10625" y="1526"/>
                    <a:pt x="10516" y="1418"/>
                  </a:cubicBezTo>
                  <a:cubicBezTo>
                    <a:pt x="10299" y="1311"/>
                    <a:pt x="10191" y="1418"/>
                    <a:pt x="9973" y="1418"/>
                  </a:cubicBezTo>
                  <a:cubicBezTo>
                    <a:pt x="9756" y="1418"/>
                    <a:pt x="9865" y="1418"/>
                    <a:pt x="9756" y="1633"/>
                  </a:cubicBezTo>
                  <a:cubicBezTo>
                    <a:pt x="9648" y="1741"/>
                    <a:pt x="9105" y="1633"/>
                    <a:pt x="8997" y="1741"/>
                  </a:cubicBezTo>
                  <a:cubicBezTo>
                    <a:pt x="8780" y="1741"/>
                    <a:pt x="8454" y="1956"/>
                    <a:pt x="8237" y="1956"/>
                  </a:cubicBezTo>
                  <a:cubicBezTo>
                    <a:pt x="7911" y="1956"/>
                    <a:pt x="7694" y="1526"/>
                    <a:pt x="7694" y="1311"/>
                  </a:cubicBezTo>
                  <a:cubicBezTo>
                    <a:pt x="7477" y="989"/>
                    <a:pt x="7911" y="774"/>
                    <a:pt x="7803" y="451"/>
                  </a:cubicBezTo>
                  <a:cubicBezTo>
                    <a:pt x="7694" y="236"/>
                    <a:pt x="7586" y="-86"/>
                    <a:pt x="7368" y="21"/>
                  </a:cubicBezTo>
                  <a:cubicBezTo>
                    <a:pt x="7368" y="129"/>
                    <a:pt x="6609" y="451"/>
                    <a:pt x="6500" y="451"/>
                  </a:cubicBezTo>
                  <a:cubicBezTo>
                    <a:pt x="6392" y="451"/>
                    <a:pt x="6174" y="451"/>
                    <a:pt x="6174" y="559"/>
                  </a:cubicBezTo>
                  <a:cubicBezTo>
                    <a:pt x="6066" y="559"/>
                    <a:pt x="6066" y="881"/>
                    <a:pt x="5957" y="666"/>
                  </a:cubicBezTo>
                  <a:cubicBezTo>
                    <a:pt x="5849" y="559"/>
                    <a:pt x="4981" y="451"/>
                    <a:pt x="4981" y="559"/>
                  </a:cubicBezTo>
                  <a:cubicBezTo>
                    <a:pt x="4981" y="559"/>
                    <a:pt x="5198" y="666"/>
                    <a:pt x="5198" y="666"/>
                  </a:cubicBezTo>
                  <a:cubicBezTo>
                    <a:pt x="5306" y="774"/>
                    <a:pt x="5306" y="881"/>
                    <a:pt x="5306" y="1096"/>
                  </a:cubicBezTo>
                  <a:cubicBezTo>
                    <a:pt x="5415" y="1096"/>
                    <a:pt x="5415" y="1311"/>
                    <a:pt x="5523" y="1418"/>
                  </a:cubicBezTo>
                  <a:cubicBezTo>
                    <a:pt x="5523" y="1418"/>
                    <a:pt x="5740" y="1418"/>
                    <a:pt x="5740" y="1418"/>
                  </a:cubicBezTo>
                  <a:cubicBezTo>
                    <a:pt x="5740" y="1526"/>
                    <a:pt x="5523" y="1633"/>
                    <a:pt x="5415" y="1633"/>
                  </a:cubicBezTo>
                  <a:cubicBezTo>
                    <a:pt x="5306" y="1741"/>
                    <a:pt x="5306" y="1848"/>
                    <a:pt x="5198" y="1956"/>
                  </a:cubicBezTo>
                  <a:cubicBezTo>
                    <a:pt x="5198" y="1956"/>
                    <a:pt x="4655" y="2386"/>
                    <a:pt x="4546" y="2278"/>
                  </a:cubicBezTo>
                  <a:cubicBezTo>
                    <a:pt x="4546" y="2171"/>
                    <a:pt x="4438" y="2171"/>
                    <a:pt x="4329" y="2278"/>
                  </a:cubicBezTo>
                  <a:cubicBezTo>
                    <a:pt x="4221" y="2386"/>
                    <a:pt x="4004" y="2171"/>
                    <a:pt x="4004" y="2171"/>
                  </a:cubicBezTo>
                  <a:cubicBezTo>
                    <a:pt x="3787" y="2063"/>
                    <a:pt x="3678" y="1633"/>
                    <a:pt x="3569" y="1633"/>
                  </a:cubicBezTo>
                  <a:cubicBezTo>
                    <a:pt x="3352" y="1526"/>
                    <a:pt x="3027" y="1848"/>
                    <a:pt x="2810" y="1848"/>
                  </a:cubicBezTo>
                  <a:cubicBezTo>
                    <a:pt x="2593" y="1848"/>
                    <a:pt x="2375" y="1848"/>
                    <a:pt x="2158" y="1848"/>
                  </a:cubicBezTo>
                  <a:cubicBezTo>
                    <a:pt x="2158" y="1848"/>
                    <a:pt x="2158" y="2063"/>
                    <a:pt x="2267" y="2063"/>
                  </a:cubicBezTo>
                  <a:cubicBezTo>
                    <a:pt x="2267" y="2171"/>
                    <a:pt x="2484" y="2171"/>
                    <a:pt x="2593" y="2171"/>
                  </a:cubicBezTo>
                  <a:cubicBezTo>
                    <a:pt x="2593" y="2278"/>
                    <a:pt x="2158" y="2386"/>
                    <a:pt x="2050" y="2386"/>
                  </a:cubicBezTo>
                  <a:cubicBezTo>
                    <a:pt x="1941" y="2493"/>
                    <a:pt x="2158" y="2815"/>
                    <a:pt x="2267" y="2923"/>
                  </a:cubicBezTo>
                  <a:cubicBezTo>
                    <a:pt x="2484" y="3353"/>
                    <a:pt x="2484" y="3675"/>
                    <a:pt x="2267" y="4105"/>
                  </a:cubicBezTo>
                  <a:cubicBezTo>
                    <a:pt x="2267" y="4320"/>
                    <a:pt x="2267" y="4965"/>
                    <a:pt x="2050" y="4965"/>
                  </a:cubicBezTo>
                  <a:cubicBezTo>
                    <a:pt x="1941" y="5072"/>
                    <a:pt x="1724" y="4965"/>
                    <a:pt x="1507" y="5072"/>
                  </a:cubicBezTo>
                  <a:cubicBezTo>
                    <a:pt x="1399" y="5180"/>
                    <a:pt x="1073" y="5180"/>
                    <a:pt x="964" y="5180"/>
                  </a:cubicBezTo>
                  <a:cubicBezTo>
                    <a:pt x="422" y="5395"/>
                    <a:pt x="422" y="5610"/>
                    <a:pt x="422" y="6039"/>
                  </a:cubicBezTo>
                  <a:cubicBezTo>
                    <a:pt x="422" y="6254"/>
                    <a:pt x="96" y="6254"/>
                    <a:pt x="96" y="6362"/>
                  </a:cubicBezTo>
                  <a:cubicBezTo>
                    <a:pt x="96" y="6684"/>
                    <a:pt x="-121" y="6792"/>
                    <a:pt x="96" y="7007"/>
                  </a:cubicBezTo>
                  <a:cubicBezTo>
                    <a:pt x="313" y="7221"/>
                    <a:pt x="313" y="7436"/>
                    <a:pt x="422" y="7651"/>
                  </a:cubicBezTo>
                  <a:cubicBezTo>
                    <a:pt x="422" y="7759"/>
                    <a:pt x="530" y="7759"/>
                    <a:pt x="639" y="7759"/>
                  </a:cubicBezTo>
                  <a:cubicBezTo>
                    <a:pt x="747" y="7759"/>
                    <a:pt x="747" y="7866"/>
                    <a:pt x="856" y="7974"/>
                  </a:cubicBezTo>
                  <a:cubicBezTo>
                    <a:pt x="1073" y="8296"/>
                    <a:pt x="1616" y="7974"/>
                    <a:pt x="1833" y="7759"/>
                  </a:cubicBezTo>
                  <a:cubicBezTo>
                    <a:pt x="1833" y="8081"/>
                    <a:pt x="1616" y="8618"/>
                    <a:pt x="1941" y="8726"/>
                  </a:cubicBezTo>
                  <a:cubicBezTo>
                    <a:pt x="2050" y="8726"/>
                    <a:pt x="2375" y="8618"/>
                    <a:pt x="2484" y="8618"/>
                  </a:cubicBezTo>
                  <a:cubicBezTo>
                    <a:pt x="2810" y="8726"/>
                    <a:pt x="2918" y="8726"/>
                    <a:pt x="3135" y="8511"/>
                  </a:cubicBezTo>
                  <a:cubicBezTo>
                    <a:pt x="3135" y="8404"/>
                    <a:pt x="3352" y="8404"/>
                    <a:pt x="3461" y="8404"/>
                  </a:cubicBezTo>
                  <a:cubicBezTo>
                    <a:pt x="3678" y="8189"/>
                    <a:pt x="3895" y="8081"/>
                    <a:pt x="4112" y="8081"/>
                  </a:cubicBezTo>
                  <a:cubicBezTo>
                    <a:pt x="4329" y="7974"/>
                    <a:pt x="4872" y="7759"/>
                    <a:pt x="4655" y="8189"/>
                  </a:cubicBezTo>
                  <a:cubicBezTo>
                    <a:pt x="4655" y="8404"/>
                    <a:pt x="4546" y="8618"/>
                    <a:pt x="4655" y="8833"/>
                  </a:cubicBezTo>
                  <a:cubicBezTo>
                    <a:pt x="4763" y="9048"/>
                    <a:pt x="4981" y="9263"/>
                    <a:pt x="5198" y="9371"/>
                  </a:cubicBezTo>
                  <a:cubicBezTo>
                    <a:pt x="5415" y="9586"/>
                    <a:pt x="5740" y="9478"/>
                    <a:pt x="5957" y="9586"/>
                  </a:cubicBezTo>
                  <a:cubicBezTo>
                    <a:pt x="6066" y="9693"/>
                    <a:pt x="6174" y="9801"/>
                    <a:pt x="6283" y="9801"/>
                  </a:cubicBezTo>
                  <a:cubicBezTo>
                    <a:pt x="6392" y="9801"/>
                    <a:pt x="6500" y="9908"/>
                    <a:pt x="6500" y="10015"/>
                  </a:cubicBezTo>
                  <a:cubicBezTo>
                    <a:pt x="6717" y="10015"/>
                    <a:pt x="7260" y="9908"/>
                    <a:pt x="7260" y="10230"/>
                  </a:cubicBezTo>
                  <a:cubicBezTo>
                    <a:pt x="7368" y="10445"/>
                    <a:pt x="7260" y="10445"/>
                    <a:pt x="7368" y="10660"/>
                  </a:cubicBezTo>
                  <a:cubicBezTo>
                    <a:pt x="7477" y="10768"/>
                    <a:pt x="7368" y="10768"/>
                    <a:pt x="7260" y="10875"/>
                  </a:cubicBezTo>
                  <a:cubicBezTo>
                    <a:pt x="7260" y="10875"/>
                    <a:pt x="7477" y="11413"/>
                    <a:pt x="7477" y="11520"/>
                  </a:cubicBezTo>
                  <a:cubicBezTo>
                    <a:pt x="7477" y="11627"/>
                    <a:pt x="8345" y="11520"/>
                    <a:pt x="8454" y="11520"/>
                  </a:cubicBezTo>
                  <a:cubicBezTo>
                    <a:pt x="8454" y="11735"/>
                    <a:pt x="8345" y="12057"/>
                    <a:pt x="8562" y="12165"/>
                  </a:cubicBezTo>
                  <a:cubicBezTo>
                    <a:pt x="8888" y="12380"/>
                    <a:pt x="8888" y="12595"/>
                    <a:pt x="8780" y="13024"/>
                  </a:cubicBezTo>
                  <a:cubicBezTo>
                    <a:pt x="8671" y="13239"/>
                    <a:pt x="8562" y="13562"/>
                    <a:pt x="8671" y="13884"/>
                  </a:cubicBezTo>
                  <a:cubicBezTo>
                    <a:pt x="8671" y="13992"/>
                    <a:pt x="8780" y="14207"/>
                    <a:pt x="8780" y="14421"/>
                  </a:cubicBezTo>
                  <a:cubicBezTo>
                    <a:pt x="8780" y="14529"/>
                    <a:pt x="8562" y="14744"/>
                    <a:pt x="8780" y="14744"/>
                  </a:cubicBezTo>
                  <a:cubicBezTo>
                    <a:pt x="8888" y="14851"/>
                    <a:pt x="9214" y="14959"/>
                    <a:pt x="9431" y="14851"/>
                  </a:cubicBezTo>
                  <a:cubicBezTo>
                    <a:pt x="9648" y="14636"/>
                    <a:pt x="10082" y="15389"/>
                    <a:pt x="9973" y="15496"/>
                  </a:cubicBezTo>
                  <a:cubicBezTo>
                    <a:pt x="9973" y="15604"/>
                    <a:pt x="9973" y="15711"/>
                    <a:pt x="10082" y="15818"/>
                  </a:cubicBezTo>
                  <a:cubicBezTo>
                    <a:pt x="10191" y="15926"/>
                    <a:pt x="10408" y="15711"/>
                    <a:pt x="10516" y="15818"/>
                  </a:cubicBezTo>
                  <a:cubicBezTo>
                    <a:pt x="10950" y="16033"/>
                    <a:pt x="10516" y="16463"/>
                    <a:pt x="10516" y="16786"/>
                  </a:cubicBezTo>
                  <a:cubicBezTo>
                    <a:pt x="10733" y="16463"/>
                    <a:pt x="10950" y="17108"/>
                    <a:pt x="10950" y="17108"/>
                  </a:cubicBezTo>
                  <a:cubicBezTo>
                    <a:pt x="11059" y="17538"/>
                    <a:pt x="10842" y="17645"/>
                    <a:pt x="10516" y="17753"/>
                  </a:cubicBezTo>
                  <a:cubicBezTo>
                    <a:pt x="10082" y="17968"/>
                    <a:pt x="9865" y="18183"/>
                    <a:pt x="9648" y="18505"/>
                  </a:cubicBezTo>
                  <a:cubicBezTo>
                    <a:pt x="9539" y="18720"/>
                    <a:pt x="9431" y="18827"/>
                    <a:pt x="9214" y="18935"/>
                  </a:cubicBezTo>
                  <a:cubicBezTo>
                    <a:pt x="9105" y="19150"/>
                    <a:pt x="8888" y="19257"/>
                    <a:pt x="8671" y="19472"/>
                  </a:cubicBezTo>
                  <a:cubicBezTo>
                    <a:pt x="8888" y="19472"/>
                    <a:pt x="9105" y="19365"/>
                    <a:pt x="9214" y="19365"/>
                  </a:cubicBezTo>
                  <a:cubicBezTo>
                    <a:pt x="9322" y="19365"/>
                    <a:pt x="9431" y="19580"/>
                    <a:pt x="9539" y="19580"/>
                  </a:cubicBezTo>
                  <a:cubicBezTo>
                    <a:pt x="9539" y="19687"/>
                    <a:pt x="9648" y="19795"/>
                    <a:pt x="9756" y="19902"/>
                  </a:cubicBezTo>
                  <a:cubicBezTo>
                    <a:pt x="9865" y="20010"/>
                    <a:pt x="9973" y="19902"/>
                    <a:pt x="10082" y="20010"/>
                  </a:cubicBezTo>
                  <a:cubicBezTo>
                    <a:pt x="10299" y="20224"/>
                    <a:pt x="10733" y="20332"/>
                    <a:pt x="10842" y="20654"/>
                  </a:cubicBezTo>
                  <a:cubicBezTo>
                    <a:pt x="10950" y="20869"/>
                    <a:pt x="11059" y="21299"/>
                    <a:pt x="11167" y="21514"/>
                  </a:cubicBezTo>
                  <a:cubicBezTo>
                    <a:pt x="11276" y="21407"/>
                    <a:pt x="11385" y="21299"/>
                    <a:pt x="11493" y="21084"/>
                  </a:cubicBezTo>
                  <a:cubicBezTo>
                    <a:pt x="11493" y="20977"/>
                    <a:pt x="11602" y="20762"/>
                    <a:pt x="11710" y="20654"/>
                  </a:cubicBezTo>
                  <a:cubicBezTo>
                    <a:pt x="11819" y="20332"/>
                    <a:pt x="12144" y="20224"/>
                    <a:pt x="12470" y="20010"/>
                  </a:cubicBezTo>
                  <a:cubicBezTo>
                    <a:pt x="12687" y="19795"/>
                    <a:pt x="12687" y="19580"/>
                    <a:pt x="12796" y="19257"/>
                  </a:cubicBezTo>
                  <a:cubicBezTo>
                    <a:pt x="13013" y="18827"/>
                    <a:pt x="13338" y="18720"/>
                    <a:pt x="13555" y="18398"/>
                  </a:cubicBezTo>
                  <a:cubicBezTo>
                    <a:pt x="13881" y="18075"/>
                    <a:pt x="13555" y="17645"/>
                    <a:pt x="13664" y="17215"/>
                  </a:cubicBezTo>
                  <a:cubicBezTo>
                    <a:pt x="13772" y="17108"/>
                    <a:pt x="13772" y="17001"/>
                    <a:pt x="13772" y="16786"/>
                  </a:cubicBezTo>
                  <a:cubicBezTo>
                    <a:pt x="13772" y="16678"/>
                    <a:pt x="13772" y="16678"/>
                    <a:pt x="13881" y="16678"/>
                  </a:cubicBezTo>
                  <a:cubicBezTo>
                    <a:pt x="14098" y="16571"/>
                    <a:pt x="14207" y="16356"/>
                    <a:pt x="14315" y="16248"/>
                  </a:cubicBezTo>
                  <a:cubicBezTo>
                    <a:pt x="14424" y="16141"/>
                    <a:pt x="14532" y="16033"/>
                    <a:pt x="14749" y="15926"/>
                  </a:cubicBezTo>
                  <a:cubicBezTo>
                    <a:pt x="14858" y="15926"/>
                    <a:pt x="14966" y="15818"/>
                    <a:pt x="15184" y="15711"/>
                  </a:cubicBezTo>
                  <a:cubicBezTo>
                    <a:pt x="15292" y="15711"/>
                    <a:pt x="15401" y="15818"/>
                    <a:pt x="15509" y="15818"/>
                  </a:cubicBezTo>
                  <a:cubicBezTo>
                    <a:pt x="15618" y="15818"/>
                    <a:pt x="15509" y="15711"/>
                    <a:pt x="15509" y="15711"/>
                  </a:cubicBezTo>
                  <a:cubicBezTo>
                    <a:pt x="15401" y="15604"/>
                    <a:pt x="15835" y="15496"/>
                    <a:pt x="15835" y="15496"/>
                  </a:cubicBezTo>
                  <a:cubicBezTo>
                    <a:pt x="15835" y="15496"/>
                    <a:pt x="16052" y="15174"/>
                    <a:pt x="16052" y="15281"/>
                  </a:cubicBezTo>
                  <a:cubicBezTo>
                    <a:pt x="16160" y="15389"/>
                    <a:pt x="16703" y="15174"/>
                    <a:pt x="16703" y="15174"/>
                  </a:cubicBezTo>
                  <a:cubicBezTo>
                    <a:pt x="16812" y="15174"/>
                    <a:pt x="16703" y="15281"/>
                    <a:pt x="16812" y="15281"/>
                  </a:cubicBezTo>
                  <a:cubicBezTo>
                    <a:pt x="16920" y="15281"/>
                    <a:pt x="17246" y="15281"/>
                    <a:pt x="17354" y="15174"/>
                  </a:cubicBezTo>
                  <a:cubicBezTo>
                    <a:pt x="17463" y="15066"/>
                    <a:pt x="17463" y="14959"/>
                    <a:pt x="17571" y="14851"/>
                  </a:cubicBezTo>
                  <a:cubicBezTo>
                    <a:pt x="17680" y="14851"/>
                    <a:pt x="17789" y="14744"/>
                    <a:pt x="17789" y="14636"/>
                  </a:cubicBezTo>
                  <a:cubicBezTo>
                    <a:pt x="17897" y="14529"/>
                    <a:pt x="17789" y="14314"/>
                    <a:pt x="17897" y="14207"/>
                  </a:cubicBezTo>
                  <a:cubicBezTo>
                    <a:pt x="18006" y="14099"/>
                    <a:pt x="18114" y="13992"/>
                    <a:pt x="18223" y="13884"/>
                  </a:cubicBezTo>
                  <a:cubicBezTo>
                    <a:pt x="18440" y="13562"/>
                    <a:pt x="18548" y="13454"/>
                    <a:pt x="18548" y="13132"/>
                  </a:cubicBezTo>
                  <a:cubicBezTo>
                    <a:pt x="18548" y="12917"/>
                    <a:pt x="18548" y="12810"/>
                    <a:pt x="18657" y="12595"/>
                  </a:cubicBezTo>
                  <a:cubicBezTo>
                    <a:pt x="18657" y="12487"/>
                    <a:pt x="18765" y="12487"/>
                    <a:pt x="18874" y="12380"/>
                  </a:cubicBezTo>
                  <a:cubicBezTo>
                    <a:pt x="18983" y="12272"/>
                    <a:pt x="18874" y="12057"/>
                    <a:pt x="18874" y="11950"/>
                  </a:cubicBezTo>
                  <a:cubicBezTo>
                    <a:pt x="18874" y="11735"/>
                    <a:pt x="18983" y="11627"/>
                    <a:pt x="18983" y="11413"/>
                  </a:cubicBezTo>
                  <a:cubicBezTo>
                    <a:pt x="19091" y="11090"/>
                    <a:pt x="18983" y="10768"/>
                    <a:pt x="18983" y="10445"/>
                  </a:cubicBezTo>
                  <a:cubicBezTo>
                    <a:pt x="18983" y="10230"/>
                    <a:pt x="18874" y="10015"/>
                    <a:pt x="18983" y="9908"/>
                  </a:cubicBezTo>
                  <a:cubicBezTo>
                    <a:pt x="19091" y="9693"/>
                    <a:pt x="18983" y="9801"/>
                    <a:pt x="18983" y="9586"/>
                  </a:cubicBezTo>
                  <a:cubicBezTo>
                    <a:pt x="18983" y="9586"/>
                    <a:pt x="19200" y="9693"/>
                    <a:pt x="19200" y="9693"/>
                  </a:cubicBezTo>
                  <a:cubicBezTo>
                    <a:pt x="19200" y="9693"/>
                    <a:pt x="19200" y="9586"/>
                    <a:pt x="19200" y="9586"/>
                  </a:cubicBezTo>
                  <a:cubicBezTo>
                    <a:pt x="19200" y="9586"/>
                    <a:pt x="19308" y="9586"/>
                    <a:pt x="19308" y="9586"/>
                  </a:cubicBezTo>
                  <a:cubicBezTo>
                    <a:pt x="19525" y="9586"/>
                    <a:pt x="19634" y="9263"/>
                    <a:pt x="19634" y="9156"/>
                  </a:cubicBezTo>
                  <a:cubicBezTo>
                    <a:pt x="19742" y="9048"/>
                    <a:pt x="19851" y="8833"/>
                    <a:pt x="19959" y="8618"/>
                  </a:cubicBezTo>
                  <a:cubicBezTo>
                    <a:pt x="20176" y="8404"/>
                    <a:pt x="20394" y="8404"/>
                    <a:pt x="20502" y="8189"/>
                  </a:cubicBezTo>
                  <a:cubicBezTo>
                    <a:pt x="21045" y="7544"/>
                    <a:pt x="21479" y="6792"/>
                    <a:pt x="21153" y="6039"/>
                  </a:cubicBezTo>
                  <a:cubicBezTo>
                    <a:pt x="20936" y="5610"/>
                    <a:pt x="21370" y="6362"/>
                    <a:pt x="21153" y="6039"/>
                  </a:cubicBezTo>
                  <a:close/>
                  <a:moveTo>
                    <a:pt x="12361" y="19902"/>
                  </a:moveTo>
                  <a:cubicBezTo>
                    <a:pt x="12144" y="20010"/>
                    <a:pt x="12036" y="20224"/>
                    <a:pt x="11819" y="20332"/>
                  </a:cubicBezTo>
                  <a:cubicBezTo>
                    <a:pt x="11493" y="20439"/>
                    <a:pt x="12036" y="20117"/>
                    <a:pt x="12036" y="20010"/>
                  </a:cubicBezTo>
                  <a:cubicBezTo>
                    <a:pt x="12144" y="19902"/>
                    <a:pt x="12253" y="19687"/>
                    <a:pt x="12470" y="19472"/>
                  </a:cubicBezTo>
                  <a:cubicBezTo>
                    <a:pt x="12687" y="19257"/>
                    <a:pt x="12578" y="19687"/>
                    <a:pt x="12361" y="19902"/>
                  </a:cubicBezTo>
                  <a:cubicBezTo>
                    <a:pt x="12361" y="19902"/>
                    <a:pt x="12470" y="19795"/>
                    <a:pt x="12361" y="1990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66" name="Freeform 629"/>
            <p:cNvSpPr/>
            <p:nvPr/>
          </p:nvSpPr>
          <p:spPr>
            <a:xfrm>
              <a:off x="5372117" y="7571684"/>
              <a:ext cx="256403" cy="28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0829" extrusionOk="0">
                  <a:moveTo>
                    <a:pt x="16525" y="6943"/>
                  </a:moveTo>
                  <a:cubicBezTo>
                    <a:pt x="15725" y="5400"/>
                    <a:pt x="14125" y="5400"/>
                    <a:pt x="13325" y="4629"/>
                  </a:cubicBezTo>
                  <a:cubicBezTo>
                    <a:pt x="12525" y="3858"/>
                    <a:pt x="11725" y="4629"/>
                    <a:pt x="10925" y="3858"/>
                  </a:cubicBezTo>
                  <a:cubicBezTo>
                    <a:pt x="10125" y="3086"/>
                    <a:pt x="9325" y="2315"/>
                    <a:pt x="8525" y="1543"/>
                  </a:cubicBezTo>
                  <a:cubicBezTo>
                    <a:pt x="7725" y="-771"/>
                    <a:pt x="6925" y="0"/>
                    <a:pt x="4525" y="772"/>
                  </a:cubicBezTo>
                  <a:cubicBezTo>
                    <a:pt x="3725" y="772"/>
                    <a:pt x="3725" y="0"/>
                    <a:pt x="2925" y="1543"/>
                  </a:cubicBezTo>
                  <a:cubicBezTo>
                    <a:pt x="2125" y="2315"/>
                    <a:pt x="2125" y="3086"/>
                    <a:pt x="2125" y="3858"/>
                  </a:cubicBezTo>
                  <a:cubicBezTo>
                    <a:pt x="2125" y="5400"/>
                    <a:pt x="2125" y="6943"/>
                    <a:pt x="2125" y="8486"/>
                  </a:cubicBezTo>
                  <a:cubicBezTo>
                    <a:pt x="2125" y="9258"/>
                    <a:pt x="2125" y="10800"/>
                    <a:pt x="1325" y="12343"/>
                  </a:cubicBezTo>
                  <a:cubicBezTo>
                    <a:pt x="-275" y="13886"/>
                    <a:pt x="-275" y="13886"/>
                    <a:pt x="525" y="16200"/>
                  </a:cubicBezTo>
                  <a:cubicBezTo>
                    <a:pt x="1325" y="17743"/>
                    <a:pt x="1325" y="17743"/>
                    <a:pt x="2925" y="18515"/>
                  </a:cubicBezTo>
                  <a:cubicBezTo>
                    <a:pt x="4525" y="18515"/>
                    <a:pt x="6125" y="18515"/>
                    <a:pt x="6925" y="19286"/>
                  </a:cubicBezTo>
                  <a:cubicBezTo>
                    <a:pt x="7725" y="19286"/>
                    <a:pt x="9325" y="20829"/>
                    <a:pt x="10125" y="20829"/>
                  </a:cubicBezTo>
                  <a:cubicBezTo>
                    <a:pt x="11725" y="20058"/>
                    <a:pt x="13325" y="20829"/>
                    <a:pt x="14925" y="20829"/>
                  </a:cubicBezTo>
                  <a:cubicBezTo>
                    <a:pt x="15725" y="20829"/>
                    <a:pt x="18125" y="19286"/>
                    <a:pt x="18925" y="18515"/>
                  </a:cubicBezTo>
                  <a:cubicBezTo>
                    <a:pt x="20525" y="16972"/>
                    <a:pt x="21325" y="15429"/>
                    <a:pt x="20525" y="13886"/>
                  </a:cubicBezTo>
                  <a:cubicBezTo>
                    <a:pt x="19725" y="12343"/>
                    <a:pt x="19725" y="11572"/>
                    <a:pt x="18925" y="10029"/>
                  </a:cubicBezTo>
                  <a:cubicBezTo>
                    <a:pt x="18925" y="8486"/>
                    <a:pt x="18125" y="7715"/>
                    <a:pt x="16525" y="6943"/>
                  </a:cubicBezTo>
                  <a:cubicBezTo>
                    <a:pt x="15725" y="6172"/>
                    <a:pt x="17325" y="6943"/>
                    <a:pt x="16525" y="694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67" name="Freeform 630"/>
            <p:cNvSpPr/>
            <p:nvPr/>
          </p:nvSpPr>
          <p:spPr>
            <a:xfrm>
              <a:off x="4630087" y="7109546"/>
              <a:ext cx="988544" cy="186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513" extrusionOk="0">
                  <a:moveTo>
                    <a:pt x="15897" y="7395"/>
                  </a:moveTo>
                  <a:cubicBezTo>
                    <a:pt x="16526" y="7033"/>
                    <a:pt x="16107" y="6671"/>
                    <a:pt x="16317" y="6188"/>
                  </a:cubicBezTo>
                  <a:cubicBezTo>
                    <a:pt x="16317" y="6067"/>
                    <a:pt x="16317" y="5826"/>
                    <a:pt x="16317" y="5705"/>
                  </a:cubicBezTo>
                  <a:cubicBezTo>
                    <a:pt x="16526" y="5343"/>
                    <a:pt x="16946" y="5222"/>
                    <a:pt x="17365" y="4981"/>
                  </a:cubicBezTo>
                  <a:cubicBezTo>
                    <a:pt x="18204" y="4619"/>
                    <a:pt x="18623" y="4016"/>
                    <a:pt x="19462" y="3654"/>
                  </a:cubicBezTo>
                  <a:cubicBezTo>
                    <a:pt x="19882" y="3533"/>
                    <a:pt x="20511" y="3533"/>
                    <a:pt x="20930" y="3412"/>
                  </a:cubicBezTo>
                  <a:cubicBezTo>
                    <a:pt x="21140" y="3171"/>
                    <a:pt x="20930" y="2809"/>
                    <a:pt x="20721" y="2688"/>
                  </a:cubicBezTo>
                  <a:cubicBezTo>
                    <a:pt x="20511" y="2447"/>
                    <a:pt x="20721" y="2447"/>
                    <a:pt x="20301" y="2447"/>
                  </a:cubicBezTo>
                  <a:cubicBezTo>
                    <a:pt x="19882" y="2326"/>
                    <a:pt x="20091" y="2809"/>
                    <a:pt x="19882" y="2930"/>
                  </a:cubicBezTo>
                  <a:cubicBezTo>
                    <a:pt x="19672" y="3050"/>
                    <a:pt x="19462" y="3292"/>
                    <a:pt x="19253" y="3412"/>
                  </a:cubicBezTo>
                  <a:cubicBezTo>
                    <a:pt x="19043" y="3533"/>
                    <a:pt x="18414" y="3412"/>
                    <a:pt x="17994" y="3533"/>
                  </a:cubicBezTo>
                  <a:cubicBezTo>
                    <a:pt x="17785" y="3774"/>
                    <a:pt x="17156" y="3533"/>
                    <a:pt x="16736" y="3533"/>
                  </a:cubicBezTo>
                  <a:cubicBezTo>
                    <a:pt x="16526" y="3533"/>
                    <a:pt x="16107" y="3654"/>
                    <a:pt x="15897" y="3533"/>
                  </a:cubicBezTo>
                  <a:cubicBezTo>
                    <a:pt x="15478" y="3533"/>
                    <a:pt x="16107" y="3292"/>
                    <a:pt x="16107" y="3292"/>
                  </a:cubicBezTo>
                  <a:cubicBezTo>
                    <a:pt x="16317" y="3171"/>
                    <a:pt x="16107" y="3050"/>
                    <a:pt x="16107" y="3050"/>
                  </a:cubicBezTo>
                  <a:cubicBezTo>
                    <a:pt x="16107" y="2809"/>
                    <a:pt x="16317" y="2688"/>
                    <a:pt x="16526" y="2568"/>
                  </a:cubicBezTo>
                  <a:cubicBezTo>
                    <a:pt x="17365" y="2085"/>
                    <a:pt x="15688" y="1844"/>
                    <a:pt x="15058" y="1602"/>
                  </a:cubicBezTo>
                  <a:cubicBezTo>
                    <a:pt x="14429" y="1361"/>
                    <a:pt x="13590" y="1361"/>
                    <a:pt x="12961" y="999"/>
                  </a:cubicBezTo>
                  <a:cubicBezTo>
                    <a:pt x="12752" y="878"/>
                    <a:pt x="12332" y="758"/>
                    <a:pt x="12123" y="637"/>
                  </a:cubicBezTo>
                  <a:cubicBezTo>
                    <a:pt x="11913" y="396"/>
                    <a:pt x="11703" y="154"/>
                    <a:pt x="11493" y="154"/>
                  </a:cubicBezTo>
                  <a:cubicBezTo>
                    <a:pt x="11284" y="34"/>
                    <a:pt x="10655" y="34"/>
                    <a:pt x="10445" y="154"/>
                  </a:cubicBezTo>
                  <a:cubicBezTo>
                    <a:pt x="10235" y="275"/>
                    <a:pt x="10025" y="637"/>
                    <a:pt x="9606" y="396"/>
                  </a:cubicBezTo>
                  <a:cubicBezTo>
                    <a:pt x="9396" y="154"/>
                    <a:pt x="8977" y="154"/>
                    <a:pt x="8557" y="154"/>
                  </a:cubicBezTo>
                  <a:cubicBezTo>
                    <a:pt x="8138" y="154"/>
                    <a:pt x="8138" y="-87"/>
                    <a:pt x="7719" y="34"/>
                  </a:cubicBezTo>
                  <a:cubicBezTo>
                    <a:pt x="7509" y="154"/>
                    <a:pt x="6880" y="275"/>
                    <a:pt x="6880" y="396"/>
                  </a:cubicBezTo>
                  <a:cubicBezTo>
                    <a:pt x="6670" y="637"/>
                    <a:pt x="6880" y="878"/>
                    <a:pt x="6880" y="999"/>
                  </a:cubicBezTo>
                  <a:cubicBezTo>
                    <a:pt x="6670" y="1482"/>
                    <a:pt x="6041" y="1482"/>
                    <a:pt x="5412" y="1602"/>
                  </a:cubicBezTo>
                  <a:cubicBezTo>
                    <a:pt x="4992" y="1723"/>
                    <a:pt x="5202" y="2326"/>
                    <a:pt x="5202" y="2568"/>
                  </a:cubicBezTo>
                  <a:cubicBezTo>
                    <a:pt x="5202" y="2809"/>
                    <a:pt x="5412" y="3050"/>
                    <a:pt x="5412" y="3171"/>
                  </a:cubicBezTo>
                  <a:cubicBezTo>
                    <a:pt x="5412" y="3292"/>
                    <a:pt x="4783" y="3654"/>
                    <a:pt x="4783" y="3774"/>
                  </a:cubicBezTo>
                  <a:cubicBezTo>
                    <a:pt x="4573" y="3895"/>
                    <a:pt x="3944" y="4136"/>
                    <a:pt x="3944" y="4257"/>
                  </a:cubicBezTo>
                  <a:cubicBezTo>
                    <a:pt x="3944" y="4378"/>
                    <a:pt x="3944" y="4498"/>
                    <a:pt x="3944" y="4619"/>
                  </a:cubicBezTo>
                  <a:cubicBezTo>
                    <a:pt x="3944" y="4740"/>
                    <a:pt x="3734" y="4860"/>
                    <a:pt x="3734" y="4981"/>
                  </a:cubicBezTo>
                  <a:cubicBezTo>
                    <a:pt x="3734" y="5102"/>
                    <a:pt x="3944" y="5464"/>
                    <a:pt x="3524" y="5585"/>
                  </a:cubicBezTo>
                  <a:cubicBezTo>
                    <a:pt x="3524" y="5705"/>
                    <a:pt x="3524" y="5947"/>
                    <a:pt x="3524" y="6067"/>
                  </a:cubicBezTo>
                  <a:cubicBezTo>
                    <a:pt x="3315" y="6067"/>
                    <a:pt x="3105" y="6067"/>
                    <a:pt x="3105" y="6188"/>
                  </a:cubicBezTo>
                  <a:cubicBezTo>
                    <a:pt x="3105" y="6429"/>
                    <a:pt x="3524" y="6550"/>
                    <a:pt x="3524" y="6791"/>
                  </a:cubicBezTo>
                  <a:cubicBezTo>
                    <a:pt x="3524" y="6912"/>
                    <a:pt x="3524" y="7153"/>
                    <a:pt x="3734" y="7274"/>
                  </a:cubicBezTo>
                  <a:cubicBezTo>
                    <a:pt x="4154" y="7757"/>
                    <a:pt x="3315" y="8239"/>
                    <a:pt x="3315" y="8722"/>
                  </a:cubicBezTo>
                  <a:cubicBezTo>
                    <a:pt x="3105" y="8963"/>
                    <a:pt x="3524" y="9205"/>
                    <a:pt x="3315" y="9446"/>
                  </a:cubicBezTo>
                  <a:cubicBezTo>
                    <a:pt x="3105" y="9567"/>
                    <a:pt x="2686" y="9687"/>
                    <a:pt x="2476" y="9929"/>
                  </a:cubicBezTo>
                  <a:cubicBezTo>
                    <a:pt x="2266" y="10170"/>
                    <a:pt x="3105" y="11135"/>
                    <a:pt x="2686" y="11256"/>
                  </a:cubicBezTo>
                  <a:cubicBezTo>
                    <a:pt x="1847" y="11497"/>
                    <a:pt x="2057" y="12101"/>
                    <a:pt x="1847" y="12583"/>
                  </a:cubicBezTo>
                  <a:cubicBezTo>
                    <a:pt x="1427" y="12945"/>
                    <a:pt x="1637" y="13549"/>
                    <a:pt x="1637" y="14031"/>
                  </a:cubicBezTo>
                  <a:cubicBezTo>
                    <a:pt x="1637" y="14393"/>
                    <a:pt x="1637" y="14755"/>
                    <a:pt x="1637" y="15117"/>
                  </a:cubicBezTo>
                  <a:cubicBezTo>
                    <a:pt x="1637" y="15238"/>
                    <a:pt x="2686" y="15600"/>
                    <a:pt x="2266" y="15600"/>
                  </a:cubicBezTo>
                  <a:cubicBezTo>
                    <a:pt x="2266" y="15600"/>
                    <a:pt x="1427" y="15721"/>
                    <a:pt x="1847" y="15841"/>
                  </a:cubicBezTo>
                  <a:cubicBezTo>
                    <a:pt x="2266" y="15841"/>
                    <a:pt x="2266" y="15962"/>
                    <a:pt x="2057" y="16204"/>
                  </a:cubicBezTo>
                  <a:cubicBezTo>
                    <a:pt x="1847" y="16445"/>
                    <a:pt x="1847" y="16686"/>
                    <a:pt x="1847" y="17048"/>
                  </a:cubicBezTo>
                  <a:cubicBezTo>
                    <a:pt x="1847" y="17290"/>
                    <a:pt x="1427" y="17410"/>
                    <a:pt x="1218" y="17652"/>
                  </a:cubicBezTo>
                  <a:cubicBezTo>
                    <a:pt x="1008" y="17772"/>
                    <a:pt x="1218" y="18014"/>
                    <a:pt x="1218" y="18255"/>
                  </a:cubicBezTo>
                  <a:cubicBezTo>
                    <a:pt x="1218" y="18376"/>
                    <a:pt x="798" y="18738"/>
                    <a:pt x="589" y="18738"/>
                  </a:cubicBezTo>
                  <a:cubicBezTo>
                    <a:pt x="-460" y="18979"/>
                    <a:pt x="169" y="19703"/>
                    <a:pt x="379" y="20065"/>
                  </a:cubicBezTo>
                  <a:cubicBezTo>
                    <a:pt x="589" y="20306"/>
                    <a:pt x="1218" y="19944"/>
                    <a:pt x="1218" y="20427"/>
                  </a:cubicBezTo>
                  <a:cubicBezTo>
                    <a:pt x="1218" y="20548"/>
                    <a:pt x="1008" y="20910"/>
                    <a:pt x="1427" y="21030"/>
                  </a:cubicBezTo>
                  <a:cubicBezTo>
                    <a:pt x="1637" y="21151"/>
                    <a:pt x="1847" y="21151"/>
                    <a:pt x="2266" y="21151"/>
                  </a:cubicBezTo>
                  <a:cubicBezTo>
                    <a:pt x="2686" y="21272"/>
                    <a:pt x="3315" y="21272"/>
                    <a:pt x="3734" y="21272"/>
                  </a:cubicBezTo>
                  <a:cubicBezTo>
                    <a:pt x="3944" y="21272"/>
                    <a:pt x="4154" y="21272"/>
                    <a:pt x="4363" y="21392"/>
                  </a:cubicBezTo>
                  <a:cubicBezTo>
                    <a:pt x="4363" y="21272"/>
                    <a:pt x="4573" y="21272"/>
                    <a:pt x="4783" y="21272"/>
                  </a:cubicBezTo>
                  <a:cubicBezTo>
                    <a:pt x="4783" y="21392"/>
                    <a:pt x="5202" y="21513"/>
                    <a:pt x="5202" y="21513"/>
                  </a:cubicBezTo>
                  <a:cubicBezTo>
                    <a:pt x="5412" y="21513"/>
                    <a:pt x="4992" y="21151"/>
                    <a:pt x="4992" y="21030"/>
                  </a:cubicBezTo>
                  <a:cubicBezTo>
                    <a:pt x="4573" y="20789"/>
                    <a:pt x="4573" y="20548"/>
                    <a:pt x="4573" y="20306"/>
                  </a:cubicBezTo>
                  <a:cubicBezTo>
                    <a:pt x="4573" y="20065"/>
                    <a:pt x="4573" y="19944"/>
                    <a:pt x="5202" y="19703"/>
                  </a:cubicBezTo>
                  <a:cubicBezTo>
                    <a:pt x="5622" y="19582"/>
                    <a:pt x="4783" y="19582"/>
                    <a:pt x="4783" y="19582"/>
                  </a:cubicBezTo>
                  <a:cubicBezTo>
                    <a:pt x="4783" y="19582"/>
                    <a:pt x="5202" y="19462"/>
                    <a:pt x="4992" y="19462"/>
                  </a:cubicBezTo>
                  <a:cubicBezTo>
                    <a:pt x="5202" y="19462"/>
                    <a:pt x="5202" y="19582"/>
                    <a:pt x="5412" y="19582"/>
                  </a:cubicBezTo>
                  <a:cubicBezTo>
                    <a:pt x="5622" y="19703"/>
                    <a:pt x="5831" y="19582"/>
                    <a:pt x="6041" y="19582"/>
                  </a:cubicBezTo>
                  <a:cubicBezTo>
                    <a:pt x="6251" y="19341"/>
                    <a:pt x="6041" y="19100"/>
                    <a:pt x="6041" y="18858"/>
                  </a:cubicBezTo>
                  <a:cubicBezTo>
                    <a:pt x="6251" y="18617"/>
                    <a:pt x="6670" y="18496"/>
                    <a:pt x="7299" y="18376"/>
                  </a:cubicBezTo>
                  <a:cubicBezTo>
                    <a:pt x="7509" y="18255"/>
                    <a:pt x="7719" y="18255"/>
                    <a:pt x="7928" y="18134"/>
                  </a:cubicBezTo>
                  <a:cubicBezTo>
                    <a:pt x="8138" y="18014"/>
                    <a:pt x="7719" y="17893"/>
                    <a:pt x="7719" y="17893"/>
                  </a:cubicBezTo>
                  <a:cubicBezTo>
                    <a:pt x="7719" y="17772"/>
                    <a:pt x="8348" y="17652"/>
                    <a:pt x="8138" y="17410"/>
                  </a:cubicBezTo>
                  <a:cubicBezTo>
                    <a:pt x="7928" y="17169"/>
                    <a:pt x="7090" y="17410"/>
                    <a:pt x="6880" y="17169"/>
                  </a:cubicBezTo>
                  <a:cubicBezTo>
                    <a:pt x="6670" y="17048"/>
                    <a:pt x="6460" y="17048"/>
                    <a:pt x="6251" y="16807"/>
                  </a:cubicBezTo>
                  <a:cubicBezTo>
                    <a:pt x="6041" y="16566"/>
                    <a:pt x="6460" y="16204"/>
                    <a:pt x="6670" y="16083"/>
                  </a:cubicBezTo>
                  <a:cubicBezTo>
                    <a:pt x="7090" y="15962"/>
                    <a:pt x="7299" y="15721"/>
                    <a:pt x="7719" y="15721"/>
                  </a:cubicBezTo>
                  <a:cubicBezTo>
                    <a:pt x="8138" y="15600"/>
                    <a:pt x="8138" y="15841"/>
                    <a:pt x="8348" y="15479"/>
                  </a:cubicBezTo>
                  <a:cubicBezTo>
                    <a:pt x="8348" y="15238"/>
                    <a:pt x="8767" y="15117"/>
                    <a:pt x="8557" y="14876"/>
                  </a:cubicBezTo>
                  <a:cubicBezTo>
                    <a:pt x="8348" y="14514"/>
                    <a:pt x="9396" y="14514"/>
                    <a:pt x="9606" y="14273"/>
                  </a:cubicBezTo>
                  <a:cubicBezTo>
                    <a:pt x="9606" y="14273"/>
                    <a:pt x="8557" y="13790"/>
                    <a:pt x="9606" y="13911"/>
                  </a:cubicBezTo>
                  <a:cubicBezTo>
                    <a:pt x="9816" y="14031"/>
                    <a:pt x="9816" y="14152"/>
                    <a:pt x="10025" y="14152"/>
                  </a:cubicBezTo>
                  <a:cubicBezTo>
                    <a:pt x="10445" y="14152"/>
                    <a:pt x="10445" y="13790"/>
                    <a:pt x="10235" y="13669"/>
                  </a:cubicBezTo>
                  <a:cubicBezTo>
                    <a:pt x="10235" y="13549"/>
                    <a:pt x="9816" y="13790"/>
                    <a:pt x="9816" y="13790"/>
                  </a:cubicBezTo>
                  <a:cubicBezTo>
                    <a:pt x="9396" y="13790"/>
                    <a:pt x="8977" y="13669"/>
                    <a:pt x="8977" y="13549"/>
                  </a:cubicBezTo>
                  <a:cubicBezTo>
                    <a:pt x="8977" y="13428"/>
                    <a:pt x="8557" y="12583"/>
                    <a:pt x="8977" y="12583"/>
                  </a:cubicBezTo>
                  <a:cubicBezTo>
                    <a:pt x="9606" y="12704"/>
                    <a:pt x="10025" y="12945"/>
                    <a:pt x="10864" y="12945"/>
                  </a:cubicBezTo>
                  <a:cubicBezTo>
                    <a:pt x="11074" y="12945"/>
                    <a:pt x="11284" y="12825"/>
                    <a:pt x="11493" y="12825"/>
                  </a:cubicBezTo>
                  <a:cubicBezTo>
                    <a:pt x="11913" y="12583"/>
                    <a:pt x="11493" y="12463"/>
                    <a:pt x="11703" y="12221"/>
                  </a:cubicBezTo>
                  <a:cubicBezTo>
                    <a:pt x="11703" y="12101"/>
                    <a:pt x="11913" y="11980"/>
                    <a:pt x="11913" y="11980"/>
                  </a:cubicBezTo>
                  <a:cubicBezTo>
                    <a:pt x="12123" y="11739"/>
                    <a:pt x="11913" y="11739"/>
                    <a:pt x="11913" y="11618"/>
                  </a:cubicBezTo>
                  <a:cubicBezTo>
                    <a:pt x="11703" y="11497"/>
                    <a:pt x="11703" y="11256"/>
                    <a:pt x="11913" y="11256"/>
                  </a:cubicBezTo>
                  <a:cubicBezTo>
                    <a:pt x="12332" y="11256"/>
                    <a:pt x="12123" y="11497"/>
                    <a:pt x="12123" y="11497"/>
                  </a:cubicBezTo>
                  <a:cubicBezTo>
                    <a:pt x="11913" y="11377"/>
                    <a:pt x="13171" y="11377"/>
                    <a:pt x="13171" y="11377"/>
                  </a:cubicBezTo>
                  <a:cubicBezTo>
                    <a:pt x="14010" y="11377"/>
                    <a:pt x="14639" y="11135"/>
                    <a:pt x="15478" y="11135"/>
                  </a:cubicBezTo>
                  <a:cubicBezTo>
                    <a:pt x="15688" y="11015"/>
                    <a:pt x="16317" y="10894"/>
                    <a:pt x="16736" y="10773"/>
                  </a:cubicBezTo>
                  <a:cubicBezTo>
                    <a:pt x="16946" y="10653"/>
                    <a:pt x="16946" y="10532"/>
                    <a:pt x="17156" y="10411"/>
                  </a:cubicBezTo>
                  <a:cubicBezTo>
                    <a:pt x="17365" y="10291"/>
                    <a:pt x="17575" y="10170"/>
                    <a:pt x="17785" y="9929"/>
                  </a:cubicBezTo>
                  <a:cubicBezTo>
                    <a:pt x="17785" y="9567"/>
                    <a:pt x="17365" y="9567"/>
                    <a:pt x="16946" y="9325"/>
                  </a:cubicBezTo>
                  <a:cubicBezTo>
                    <a:pt x="16736" y="9084"/>
                    <a:pt x="17365" y="8963"/>
                    <a:pt x="16946" y="8722"/>
                  </a:cubicBezTo>
                  <a:cubicBezTo>
                    <a:pt x="16736" y="8601"/>
                    <a:pt x="15897" y="8481"/>
                    <a:pt x="15897" y="8239"/>
                  </a:cubicBezTo>
                  <a:cubicBezTo>
                    <a:pt x="15897" y="8239"/>
                    <a:pt x="15897" y="8119"/>
                    <a:pt x="16107" y="8119"/>
                  </a:cubicBezTo>
                  <a:cubicBezTo>
                    <a:pt x="16107" y="7998"/>
                    <a:pt x="15897" y="7998"/>
                    <a:pt x="15897" y="7877"/>
                  </a:cubicBezTo>
                  <a:cubicBezTo>
                    <a:pt x="15897" y="7757"/>
                    <a:pt x="15688" y="7515"/>
                    <a:pt x="15897" y="7395"/>
                  </a:cubicBezTo>
                  <a:cubicBezTo>
                    <a:pt x="16107" y="7274"/>
                    <a:pt x="15688" y="7515"/>
                    <a:pt x="15897" y="739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68" name="Freeform 631"/>
            <p:cNvSpPr/>
            <p:nvPr/>
          </p:nvSpPr>
          <p:spPr>
            <a:xfrm>
              <a:off x="3949105" y="5153242"/>
              <a:ext cx="215303" cy="23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04" extrusionOk="0">
                  <a:moveTo>
                    <a:pt x="14727" y="19004"/>
                  </a:moveTo>
                  <a:cubicBezTo>
                    <a:pt x="15709" y="19904"/>
                    <a:pt x="16691" y="19904"/>
                    <a:pt x="18655" y="19904"/>
                  </a:cubicBezTo>
                  <a:cubicBezTo>
                    <a:pt x="16691" y="17204"/>
                    <a:pt x="18655" y="16304"/>
                    <a:pt x="18655" y="13604"/>
                  </a:cubicBezTo>
                  <a:cubicBezTo>
                    <a:pt x="18655" y="11804"/>
                    <a:pt x="19636" y="9104"/>
                    <a:pt x="19636" y="7304"/>
                  </a:cubicBezTo>
                  <a:cubicBezTo>
                    <a:pt x="19636" y="6404"/>
                    <a:pt x="20618" y="5504"/>
                    <a:pt x="20618" y="4604"/>
                  </a:cubicBezTo>
                  <a:cubicBezTo>
                    <a:pt x="21600" y="3704"/>
                    <a:pt x="20618" y="2804"/>
                    <a:pt x="21600" y="1004"/>
                  </a:cubicBezTo>
                  <a:cubicBezTo>
                    <a:pt x="21600" y="-1696"/>
                    <a:pt x="17673" y="1904"/>
                    <a:pt x="16691" y="1904"/>
                  </a:cubicBezTo>
                  <a:cubicBezTo>
                    <a:pt x="14727" y="1904"/>
                    <a:pt x="13745" y="1004"/>
                    <a:pt x="11782" y="2804"/>
                  </a:cubicBezTo>
                  <a:cubicBezTo>
                    <a:pt x="11782" y="2804"/>
                    <a:pt x="9818" y="6404"/>
                    <a:pt x="8836" y="5504"/>
                  </a:cubicBezTo>
                  <a:cubicBezTo>
                    <a:pt x="6873" y="5504"/>
                    <a:pt x="5891" y="5504"/>
                    <a:pt x="3927" y="6404"/>
                  </a:cubicBezTo>
                  <a:cubicBezTo>
                    <a:pt x="3927" y="7304"/>
                    <a:pt x="3927" y="9104"/>
                    <a:pt x="2945" y="9104"/>
                  </a:cubicBezTo>
                  <a:cubicBezTo>
                    <a:pt x="2945" y="10004"/>
                    <a:pt x="982" y="10004"/>
                    <a:pt x="0" y="10004"/>
                  </a:cubicBezTo>
                  <a:cubicBezTo>
                    <a:pt x="1964" y="11804"/>
                    <a:pt x="3927" y="14504"/>
                    <a:pt x="5891" y="15404"/>
                  </a:cubicBezTo>
                  <a:cubicBezTo>
                    <a:pt x="6873" y="17204"/>
                    <a:pt x="8836" y="18104"/>
                    <a:pt x="10800" y="18104"/>
                  </a:cubicBezTo>
                  <a:cubicBezTo>
                    <a:pt x="11782" y="18104"/>
                    <a:pt x="13745" y="18104"/>
                    <a:pt x="14727" y="19004"/>
                  </a:cubicBezTo>
                  <a:cubicBezTo>
                    <a:pt x="15709" y="19004"/>
                    <a:pt x="14727" y="18104"/>
                    <a:pt x="14727" y="1900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69" name="Freeform 632"/>
            <p:cNvSpPr/>
            <p:nvPr/>
          </p:nvSpPr>
          <p:spPr>
            <a:xfrm>
              <a:off x="4034820" y="5364788"/>
              <a:ext cx="149772" cy="148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3" h="20446" extrusionOk="0">
                  <a:moveTo>
                    <a:pt x="17962" y="14400"/>
                  </a:moveTo>
                  <a:cubicBezTo>
                    <a:pt x="17962" y="12960"/>
                    <a:pt x="17962" y="11520"/>
                    <a:pt x="19233" y="11520"/>
                  </a:cubicBezTo>
                  <a:cubicBezTo>
                    <a:pt x="17962" y="10080"/>
                    <a:pt x="17962" y="8640"/>
                    <a:pt x="16692" y="8640"/>
                  </a:cubicBezTo>
                  <a:cubicBezTo>
                    <a:pt x="15421" y="7200"/>
                    <a:pt x="14151" y="2880"/>
                    <a:pt x="12880" y="2880"/>
                  </a:cubicBezTo>
                  <a:cubicBezTo>
                    <a:pt x="10339" y="2880"/>
                    <a:pt x="9068" y="2880"/>
                    <a:pt x="7798" y="1440"/>
                  </a:cubicBezTo>
                  <a:cubicBezTo>
                    <a:pt x="6527" y="0"/>
                    <a:pt x="2715" y="0"/>
                    <a:pt x="1445" y="0"/>
                  </a:cubicBezTo>
                  <a:cubicBezTo>
                    <a:pt x="2715" y="1440"/>
                    <a:pt x="-2367" y="8640"/>
                    <a:pt x="1445" y="8640"/>
                  </a:cubicBezTo>
                  <a:cubicBezTo>
                    <a:pt x="2715" y="8640"/>
                    <a:pt x="2715" y="11520"/>
                    <a:pt x="5257" y="10080"/>
                  </a:cubicBezTo>
                  <a:cubicBezTo>
                    <a:pt x="6527" y="8640"/>
                    <a:pt x="2715" y="7200"/>
                    <a:pt x="2715" y="7200"/>
                  </a:cubicBezTo>
                  <a:cubicBezTo>
                    <a:pt x="3986" y="7200"/>
                    <a:pt x="6527" y="8640"/>
                    <a:pt x="6527" y="10080"/>
                  </a:cubicBezTo>
                  <a:cubicBezTo>
                    <a:pt x="7798" y="12960"/>
                    <a:pt x="10339" y="11520"/>
                    <a:pt x="11609" y="14400"/>
                  </a:cubicBezTo>
                  <a:cubicBezTo>
                    <a:pt x="12880" y="15840"/>
                    <a:pt x="12880" y="18720"/>
                    <a:pt x="15421" y="20160"/>
                  </a:cubicBezTo>
                  <a:cubicBezTo>
                    <a:pt x="19233" y="21600"/>
                    <a:pt x="19233" y="17280"/>
                    <a:pt x="17962" y="14400"/>
                  </a:cubicBezTo>
                  <a:cubicBezTo>
                    <a:pt x="17962" y="12960"/>
                    <a:pt x="17962" y="15840"/>
                    <a:pt x="17962" y="14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70" name="Freeform 633"/>
            <p:cNvSpPr/>
            <p:nvPr/>
          </p:nvSpPr>
          <p:spPr>
            <a:xfrm>
              <a:off x="3827998" y="5186794"/>
              <a:ext cx="111015" cy="69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83" extrusionOk="0">
                  <a:moveTo>
                    <a:pt x="7855" y="2400"/>
                  </a:moveTo>
                  <a:cubicBezTo>
                    <a:pt x="7855" y="0"/>
                    <a:pt x="7855" y="0"/>
                    <a:pt x="7855" y="0"/>
                  </a:cubicBezTo>
                  <a:cubicBezTo>
                    <a:pt x="5891" y="2400"/>
                    <a:pt x="1964" y="7200"/>
                    <a:pt x="0" y="9600"/>
                  </a:cubicBezTo>
                  <a:cubicBezTo>
                    <a:pt x="3927" y="12000"/>
                    <a:pt x="21600" y="21600"/>
                    <a:pt x="21600" y="12000"/>
                  </a:cubicBezTo>
                  <a:cubicBezTo>
                    <a:pt x="21600" y="4800"/>
                    <a:pt x="11782" y="7200"/>
                    <a:pt x="7855" y="2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71" name="Freeform 634"/>
            <p:cNvSpPr/>
            <p:nvPr/>
          </p:nvSpPr>
          <p:spPr>
            <a:xfrm>
              <a:off x="3726971" y="5003970"/>
              <a:ext cx="181770" cy="21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1" h="19581" extrusionOk="0">
                  <a:moveTo>
                    <a:pt x="15461" y="14504"/>
                  </a:moveTo>
                  <a:cubicBezTo>
                    <a:pt x="15461" y="12626"/>
                    <a:pt x="18701" y="11687"/>
                    <a:pt x="19781" y="10748"/>
                  </a:cubicBezTo>
                  <a:cubicBezTo>
                    <a:pt x="16541" y="9808"/>
                    <a:pt x="15461" y="9808"/>
                    <a:pt x="15461" y="6991"/>
                  </a:cubicBezTo>
                  <a:cubicBezTo>
                    <a:pt x="15461" y="6052"/>
                    <a:pt x="16541" y="1356"/>
                    <a:pt x="15461" y="417"/>
                  </a:cubicBezTo>
                  <a:cubicBezTo>
                    <a:pt x="14381" y="-522"/>
                    <a:pt x="8981" y="417"/>
                    <a:pt x="6821" y="417"/>
                  </a:cubicBezTo>
                  <a:cubicBezTo>
                    <a:pt x="4661" y="417"/>
                    <a:pt x="4661" y="3235"/>
                    <a:pt x="5741" y="5113"/>
                  </a:cubicBezTo>
                  <a:cubicBezTo>
                    <a:pt x="6821" y="6052"/>
                    <a:pt x="11141" y="8869"/>
                    <a:pt x="6821" y="8869"/>
                  </a:cubicBezTo>
                  <a:cubicBezTo>
                    <a:pt x="5741" y="8869"/>
                    <a:pt x="3581" y="8869"/>
                    <a:pt x="2501" y="8869"/>
                  </a:cubicBezTo>
                  <a:cubicBezTo>
                    <a:pt x="341" y="8869"/>
                    <a:pt x="341" y="12626"/>
                    <a:pt x="341" y="13565"/>
                  </a:cubicBezTo>
                  <a:cubicBezTo>
                    <a:pt x="-1819" y="19200"/>
                    <a:pt x="6821" y="18261"/>
                    <a:pt x="11141" y="19200"/>
                  </a:cubicBezTo>
                  <a:cubicBezTo>
                    <a:pt x="12221" y="21078"/>
                    <a:pt x="15461" y="15443"/>
                    <a:pt x="15461" y="1450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72" name="Freeform 635"/>
            <p:cNvSpPr/>
            <p:nvPr/>
          </p:nvSpPr>
          <p:spPr>
            <a:xfrm>
              <a:off x="2509287" y="4178347"/>
              <a:ext cx="1476828" cy="99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extrusionOk="0">
                  <a:moveTo>
                    <a:pt x="18144" y="19893"/>
                  </a:moveTo>
                  <a:cubicBezTo>
                    <a:pt x="18288" y="19893"/>
                    <a:pt x="19296" y="20118"/>
                    <a:pt x="19008" y="19668"/>
                  </a:cubicBezTo>
                  <a:cubicBezTo>
                    <a:pt x="18864" y="19218"/>
                    <a:pt x="18576" y="18993"/>
                    <a:pt x="18432" y="18543"/>
                  </a:cubicBezTo>
                  <a:cubicBezTo>
                    <a:pt x="18432" y="18543"/>
                    <a:pt x="18576" y="17868"/>
                    <a:pt x="18720" y="17868"/>
                  </a:cubicBezTo>
                  <a:cubicBezTo>
                    <a:pt x="18864" y="17643"/>
                    <a:pt x="19584" y="17868"/>
                    <a:pt x="19872" y="17868"/>
                  </a:cubicBezTo>
                  <a:cubicBezTo>
                    <a:pt x="20304" y="17868"/>
                    <a:pt x="20160" y="16743"/>
                    <a:pt x="20736" y="17418"/>
                  </a:cubicBezTo>
                  <a:cubicBezTo>
                    <a:pt x="20880" y="16968"/>
                    <a:pt x="21024" y="16743"/>
                    <a:pt x="21024" y="16293"/>
                  </a:cubicBezTo>
                  <a:cubicBezTo>
                    <a:pt x="21024" y="15843"/>
                    <a:pt x="20880" y="15393"/>
                    <a:pt x="21024" y="15168"/>
                  </a:cubicBezTo>
                  <a:cubicBezTo>
                    <a:pt x="21168" y="14718"/>
                    <a:pt x="21600" y="14268"/>
                    <a:pt x="21600" y="14043"/>
                  </a:cubicBezTo>
                  <a:cubicBezTo>
                    <a:pt x="21456" y="13593"/>
                    <a:pt x="21312" y="13593"/>
                    <a:pt x="21024" y="13593"/>
                  </a:cubicBezTo>
                  <a:cubicBezTo>
                    <a:pt x="20592" y="13593"/>
                    <a:pt x="20016" y="13593"/>
                    <a:pt x="19584" y="13818"/>
                  </a:cubicBezTo>
                  <a:cubicBezTo>
                    <a:pt x="19296" y="13818"/>
                    <a:pt x="19152" y="14043"/>
                    <a:pt x="19008" y="14268"/>
                  </a:cubicBezTo>
                  <a:cubicBezTo>
                    <a:pt x="18864" y="14718"/>
                    <a:pt x="19008" y="15168"/>
                    <a:pt x="18864" y="15618"/>
                  </a:cubicBezTo>
                  <a:cubicBezTo>
                    <a:pt x="18864" y="15843"/>
                    <a:pt x="18144" y="16968"/>
                    <a:pt x="18144" y="16968"/>
                  </a:cubicBezTo>
                  <a:cubicBezTo>
                    <a:pt x="17568" y="16743"/>
                    <a:pt x="16992" y="16968"/>
                    <a:pt x="16416" y="17418"/>
                  </a:cubicBezTo>
                  <a:cubicBezTo>
                    <a:pt x="16128" y="17418"/>
                    <a:pt x="15984" y="17193"/>
                    <a:pt x="15840" y="16968"/>
                  </a:cubicBezTo>
                  <a:cubicBezTo>
                    <a:pt x="15696" y="16743"/>
                    <a:pt x="15408" y="16743"/>
                    <a:pt x="15120" y="16518"/>
                  </a:cubicBezTo>
                  <a:cubicBezTo>
                    <a:pt x="14832" y="16518"/>
                    <a:pt x="14832" y="15843"/>
                    <a:pt x="14688" y="15393"/>
                  </a:cubicBezTo>
                  <a:cubicBezTo>
                    <a:pt x="14544" y="14943"/>
                    <a:pt x="14256" y="14718"/>
                    <a:pt x="14112" y="14268"/>
                  </a:cubicBezTo>
                  <a:cubicBezTo>
                    <a:pt x="13968" y="13368"/>
                    <a:pt x="13680" y="12243"/>
                    <a:pt x="13824" y="11343"/>
                  </a:cubicBezTo>
                  <a:cubicBezTo>
                    <a:pt x="13824" y="10668"/>
                    <a:pt x="13680" y="9768"/>
                    <a:pt x="13968" y="9093"/>
                  </a:cubicBezTo>
                  <a:cubicBezTo>
                    <a:pt x="14112" y="8868"/>
                    <a:pt x="14112" y="8643"/>
                    <a:pt x="14112" y="8418"/>
                  </a:cubicBezTo>
                  <a:cubicBezTo>
                    <a:pt x="14256" y="7968"/>
                    <a:pt x="13968" y="8193"/>
                    <a:pt x="13824" y="7968"/>
                  </a:cubicBezTo>
                  <a:cubicBezTo>
                    <a:pt x="13536" y="7968"/>
                    <a:pt x="13248" y="7743"/>
                    <a:pt x="12960" y="7743"/>
                  </a:cubicBezTo>
                  <a:cubicBezTo>
                    <a:pt x="12816" y="7518"/>
                    <a:pt x="12528" y="7068"/>
                    <a:pt x="12528" y="6618"/>
                  </a:cubicBezTo>
                  <a:cubicBezTo>
                    <a:pt x="12528" y="5943"/>
                    <a:pt x="12096" y="5718"/>
                    <a:pt x="11808" y="5268"/>
                  </a:cubicBezTo>
                  <a:cubicBezTo>
                    <a:pt x="11664" y="4818"/>
                    <a:pt x="11664" y="4368"/>
                    <a:pt x="11520" y="3918"/>
                  </a:cubicBezTo>
                  <a:cubicBezTo>
                    <a:pt x="11376" y="3693"/>
                    <a:pt x="11088" y="3693"/>
                    <a:pt x="10800" y="3693"/>
                  </a:cubicBezTo>
                  <a:cubicBezTo>
                    <a:pt x="10656" y="3468"/>
                    <a:pt x="10368" y="3468"/>
                    <a:pt x="10224" y="3693"/>
                  </a:cubicBezTo>
                  <a:cubicBezTo>
                    <a:pt x="10224" y="3918"/>
                    <a:pt x="10080" y="4368"/>
                    <a:pt x="9792" y="4368"/>
                  </a:cubicBezTo>
                  <a:cubicBezTo>
                    <a:pt x="9504" y="4368"/>
                    <a:pt x="9072" y="3918"/>
                    <a:pt x="8928" y="3468"/>
                  </a:cubicBezTo>
                  <a:cubicBezTo>
                    <a:pt x="8784" y="2793"/>
                    <a:pt x="8784" y="2568"/>
                    <a:pt x="8496" y="2118"/>
                  </a:cubicBezTo>
                  <a:cubicBezTo>
                    <a:pt x="8208" y="1893"/>
                    <a:pt x="7776" y="1218"/>
                    <a:pt x="7488" y="1218"/>
                  </a:cubicBezTo>
                  <a:cubicBezTo>
                    <a:pt x="7344" y="993"/>
                    <a:pt x="6480" y="993"/>
                    <a:pt x="6480" y="1218"/>
                  </a:cubicBezTo>
                  <a:cubicBezTo>
                    <a:pt x="6192" y="1893"/>
                    <a:pt x="6048" y="1668"/>
                    <a:pt x="5616" y="1668"/>
                  </a:cubicBezTo>
                  <a:cubicBezTo>
                    <a:pt x="5040" y="1668"/>
                    <a:pt x="4608" y="1668"/>
                    <a:pt x="4176" y="1668"/>
                  </a:cubicBezTo>
                  <a:cubicBezTo>
                    <a:pt x="4032" y="1668"/>
                    <a:pt x="3600" y="1218"/>
                    <a:pt x="3312" y="993"/>
                  </a:cubicBezTo>
                  <a:cubicBezTo>
                    <a:pt x="2880" y="768"/>
                    <a:pt x="2448" y="543"/>
                    <a:pt x="1872" y="93"/>
                  </a:cubicBezTo>
                  <a:cubicBezTo>
                    <a:pt x="1296" y="-132"/>
                    <a:pt x="576" y="93"/>
                    <a:pt x="0" y="318"/>
                  </a:cubicBezTo>
                  <a:cubicBezTo>
                    <a:pt x="144" y="1443"/>
                    <a:pt x="720" y="2343"/>
                    <a:pt x="1008" y="3468"/>
                  </a:cubicBezTo>
                  <a:cubicBezTo>
                    <a:pt x="1152" y="3918"/>
                    <a:pt x="1584" y="4368"/>
                    <a:pt x="1872" y="4593"/>
                  </a:cubicBezTo>
                  <a:cubicBezTo>
                    <a:pt x="2016" y="5043"/>
                    <a:pt x="2304" y="5718"/>
                    <a:pt x="2160" y="6168"/>
                  </a:cubicBezTo>
                  <a:cubicBezTo>
                    <a:pt x="2160" y="6168"/>
                    <a:pt x="1152" y="5718"/>
                    <a:pt x="1728" y="6393"/>
                  </a:cubicBezTo>
                  <a:cubicBezTo>
                    <a:pt x="1872" y="6618"/>
                    <a:pt x="2016" y="6843"/>
                    <a:pt x="2160" y="7068"/>
                  </a:cubicBezTo>
                  <a:cubicBezTo>
                    <a:pt x="2448" y="7068"/>
                    <a:pt x="2592" y="7068"/>
                    <a:pt x="2736" y="7293"/>
                  </a:cubicBezTo>
                  <a:cubicBezTo>
                    <a:pt x="3024" y="7518"/>
                    <a:pt x="3312" y="7968"/>
                    <a:pt x="3600" y="8418"/>
                  </a:cubicBezTo>
                  <a:cubicBezTo>
                    <a:pt x="3744" y="8643"/>
                    <a:pt x="3600" y="9093"/>
                    <a:pt x="3456" y="9318"/>
                  </a:cubicBezTo>
                  <a:cubicBezTo>
                    <a:pt x="3312" y="9543"/>
                    <a:pt x="3600" y="9768"/>
                    <a:pt x="3744" y="9768"/>
                  </a:cubicBezTo>
                  <a:cubicBezTo>
                    <a:pt x="4176" y="10218"/>
                    <a:pt x="4464" y="10668"/>
                    <a:pt x="4752" y="11118"/>
                  </a:cubicBezTo>
                  <a:cubicBezTo>
                    <a:pt x="4896" y="11343"/>
                    <a:pt x="5040" y="11793"/>
                    <a:pt x="5184" y="11793"/>
                  </a:cubicBezTo>
                  <a:cubicBezTo>
                    <a:pt x="5328" y="11793"/>
                    <a:pt x="5472" y="11343"/>
                    <a:pt x="5328" y="11118"/>
                  </a:cubicBezTo>
                  <a:cubicBezTo>
                    <a:pt x="5328" y="10893"/>
                    <a:pt x="5184" y="10668"/>
                    <a:pt x="5184" y="10443"/>
                  </a:cubicBezTo>
                  <a:cubicBezTo>
                    <a:pt x="5040" y="10218"/>
                    <a:pt x="4752" y="10443"/>
                    <a:pt x="4608" y="10218"/>
                  </a:cubicBezTo>
                  <a:cubicBezTo>
                    <a:pt x="4320" y="9768"/>
                    <a:pt x="4608" y="9768"/>
                    <a:pt x="4608" y="9318"/>
                  </a:cubicBezTo>
                  <a:cubicBezTo>
                    <a:pt x="4608" y="9318"/>
                    <a:pt x="4320" y="8868"/>
                    <a:pt x="4320" y="8643"/>
                  </a:cubicBezTo>
                  <a:cubicBezTo>
                    <a:pt x="4032" y="8193"/>
                    <a:pt x="4032" y="7518"/>
                    <a:pt x="3744" y="7068"/>
                  </a:cubicBezTo>
                  <a:cubicBezTo>
                    <a:pt x="3456" y="6843"/>
                    <a:pt x="3168" y="6393"/>
                    <a:pt x="3024" y="5943"/>
                  </a:cubicBezTo>
                  <a:cubicBezTo>
                    <a:pt x="3024" y="5718"/>
                    <a:pt x="3024" y="5268"/>
                    <a:pt x="2880" y="5043"/>
                  </a:cubicBezTo>
                  <a:cubicBezTo>
                    <a:pt x="2736" y="4818"/>
                    <a:pt x="2592" y="4593"/>
                    <a:pt x="2448" y="4368"/>
                  </a:cubicBezTo>
                  <a:cubicBezTo>
                    <a:pt x="2304" y="3918"/>
                    <a:pt x="2160" y="3693"/>
                    <a:pt x="1872" y="3468"/>
                  </a:cubicBezTo>
                  <a:cubicBezTo>
                    <a:pt x="1728" y="3243"/>
                    <a:pt x="1728" y="2793"/>
                    <a:pt x="1728" y="2568"/>
                  </a:cubicBezTo>
                  <a:cubicBezTo>
                    <a:pt x="1728" y="2343"/>
                    <a:pt x="1440" y="1218"/>
                    <a:pt x="1584" y="993"/>
                  </a:cubicBezTo>
                  <a:cubicBezTo>
                    <a:pt x="1728" y="768"/>
                    <a:pt x="1872" y="1443"/>
                    <a:pt x="2016" y="1443"/>
                  </a:cubicBezTo>
                  <a:cubicBezTo>
                    <a:pt x="2160" y="1443"/>
                    <a:pt x="2160" y="1443"/>
                    <a:pt x="2160" y="1443"/>
                  </a:cubicBezTo>
                  <a:cubicBezTo>
                    <a:pt x="2448" y="1218"/>
                    <a:pt x="2448" y="1443"/>
                    <a:pt x="2592" y="1668"/>
                  </a:cubicBezTo>
                  <a:cubicBezTo>
                    <a:pt x="2736" y="1668"/>
                    <a:pt x="2880" y="1668"/>
                    <a:pt x="2880" y="1893"/>
                  </a:cubicBezTo>
                  <a:cubicBezTo>
                    <a:pt x="2880" y="2343"/>
                    <a:pt x="3024" y="2793"/>
                    <a:pt x="3168" y="3243"/>
                  </a:cubicBezTo>
                  <a:cubicBezTo>
                    <a:pt x="3168" y="3468"/>
                    <a:pt x="3312" y="3918"/>
                    <a:pt x="3312" y="4143"/>
                  </a:cubicBezTo>
                  <a:cubicBezTo>
                    <a:pt x="3312" y="4368"/>
                    <a:pt x="3168" y="4593"/>
                    <a:pt x="3168" y="4818"/>
                  </a:cubicBezTo>
                  <a:cubicBezTo>
                    <a:pt x="3312" y="4818"/>
                    <a:pt x="3312" y="4368"/>
                    <a:pt x="3312" y="4368"/>
                  </a:cubicBezTo>
                  <a:cubicBezTo>
                    <a:pt x="3456" y="4143"/>
                    <a:pt x="3600" y="4818"/>
                    <a:pt x="3744" y="4818"/>
                  </a:cubicBezTo>
                  <a:cubicBezTo>
                    <a:pt x="3888" y="5043"/>
                    <a:pt x="4608" y="5718"/>
                    <a:pt x="4608" y="5943"/>
                  </a:cubicBezTo>
                  <a:cubicBezTo>
                    <a:pt x="4608" y="6393"/>
                    <a:pt x="4752" y="6618"/>
                    <a:pt x="4896" y="6618"/>
                  </a:cubicBezTo>
                  <a:cubicBezTo>
                    <a:pt x="5040" y="6843"/>
                    <a:pt x="5040" y="7068"/>
                    <a:pt x="5184" y="7293"/>
                  </a:cubicBezTo>
                  <a:cubicBezTo>
                    <a:pt x="5328" y="7518"/>
                    <a:pt x="5472" y="7293"/>
                    <a:pt x="5472" y="7518"/>
                  </a:cubicBezTo>
                  <a:cubicBezTo>
                    <a:pt x="5616" y="7743"/>
                    <a:pt x="5328" y="7968"/>
                    <a:pt x="5472" y="8418"/>
                  </a:cubicBezTo>
                  <a:cubicBezTo>
                    <a:pt x="5760" y="8643"/>
                    <a:pt x="6048" y="8868"/>
                    <a:pt x="6336" y="9318"/>
                  </a:cubicBezTo>
                  <a:cubicBezTo>
                    <a:pt x="6480" y="9543"/>
                    <a:pt x="6480" y="9768"/>
                    <a:pt x="6624" y="9993"/>
                  </a:cubicBezTo>
                  <a:cubicBezTo>
                    <a:pt x="6768" y="10218"/>
                    <a:pt x="6912" y="10218"/>
                    <a:pt x="7056" y="10668"/>
                  </a:cubicBezTo>
                  <a:cubicBezTo>
                    <a:pt x="7344" y="10893"/>
                    <a:pt x="7488" y="11343"/>
                    <a:pt x="7776" y="11793"/>
                  </a:cubicBezTo>
                  <a:cubicBezTo>
                    <a:pt x="7920" y="12018"/>
                    <a:pt x="8064" y="12243"/>
                    <a:pt x="8208" y="12468"/>
                  </a:cubicBezTo>
                  <a:cubicBezTo>
                    <a:pt x="8352" y="12918"/>
                    <a:pt x="8064" y="12918"/>
                    <a:pt x="8064" y="13143"/>
                  </a:cubicBezTo>
                  <a:cubicBezTo>
                    <a:pt x="8064" y="13368"/>
                    <a:pt x="8496" y="13143"/>
                    <a:pt x="8496" y="13593"/>
                  </a:cubicBezTo>
                  <a:cubicBezTo>
                    <a:pt x="8352" y="14043"/>
                    <a:pt x="8208" y="14043"/>
                    <a:pt x="8352" y="14493"/>
                  </a:cubicBezTo>
                  <a:cubicBezTo>
                    <a:pt x="8352" y="14493"/>
                    <a:pt x="8064" y="14943"/>
                    <a:pt x="8208" y="15168"/>
                  </a:cubicBezTo>
                  <a:cubicBezTo>
                    <a:pt x="8352" y="15393"/>
                    <a:pt x="8496" y="15843"/>
                    <a:pt x="8640" y="16068"/>
                  </a:cubicBezTo>
                  <a:cubicBezTo>
                    <a:pt x="8784" y="16293"/>
                    <a:pt x="8928" y="16293"/>
                    <a:pt x="9072" y="16293"/>
                  </a:cubicBezTo>
                  <a:cubicBezTo>
                    <a:pt x="9504" y="16518"/>
                    <a:pt x="9504" y="16968"/>
                    <a:pt x="9792" y="17193"/>
                  </a:cubicBezTo>
                  <a:cubicBezTo>
                    <a:pt x="10224" y="17643"/>
                    <a:pt x="10800" y="17643"/>
                    <a:pt x="11088" y="18093"/>
                  </a:cubicBezTo>
                  <a:cubicBezTo>
                    <a:pt x="11664" y="18543"/>
                    <a:pt x="12240" y="18993"/>
                    <a:pt x="12816" y="19218"/>
                  </a:cubicBezTo>
                  <a:cubicBezTo>
                    <a:pt x="13248" y="19668"/>
                    <a:pt x="13968" y="20118"/>
                    <a:pt x="14544" y="20343"/>
                  </a:cubicBezTo>
                  <a:cubicBezTo>
                    <a:pt x="15120" y="20343"/>
                    <a:pt x="15552" y="19443"/>
                    <a:pt x="16272" y="19668"/>
                  </a:cubicBezTo>
                  <a:cubicBezTo>
                    <a:pt x="16848" y="19893"/>
                    <a:pt x="17280" y="20793"/>
                    <a:pt x="17712" y="21468"/>
                  </a:cubicBezTo>
                  <a:cubicBezTo>
                    <a:pt x="17712" y="21243"/>
                    <a:pt x="17856" y="20118"/>
                    <a:pt x="18144" y="19893"/>
                  </a:cubicBezTo>
                  <a:cubicBezTo>
                    <a:pt x="18288" y="19893"/>
                    <a:pt x="18000" y="19893"/>
                    <a:pt x="18144" y="1989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73" name="Freeform 636"/>
            <p:cNvSpPr/>
            <p:nvPr/>
          </p:nvSpPr>
          <p:spPr>
            <a:xfrm>
              <a:off x="3865382" y="5113299"/>
              <a:ext cx="288935" cy="158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0518" extrusionOk="0">
                  <a:moveTo>
                    <a:pt x="8122" y="19168"/>
                  </a:moveTo>
                  <a:cubicBezTo>
                    <a:pt x="8842" y="19168"/>
                    <a:pt x="8842" y="17818"/>
                    <a:pt x="8842" y="16468"/>
                  </a:cubicBezTo>
                  <a:cubicBezTo>
                    <a:pt x="8842" y="15118"/>
                    <a:pt x="10282" y="13768"/>
                    <a:pt x="11002" y="13768"/>
                  </a:cubicBezTo>
                  <a:cubicBezTo>
                    <a:pt x="12442" y="12418"/>
                    <a:pt x="12442" y="15118"/>
                    <a:pt x="13882" y="12418"/>
                  </a:cubicBezTo>
                  <a:cubicBezTo>
                    <a:pt x="14602" y="11068"/>
                    <a:pt x="15322" y="7018"/>
                    <a:pt x="16762" y="8368"/>
                  </a:cubicBezTo>
                  <a:cubicBezTo>
                    <a:pt x="18922" y="8368"/>
                    <a:pt x="18922" y="7018"/>
                    <a:pt x="21082" y="5668"/>
                  </a:cubicBezTo>
                  <a:cubicBezTo>
                    <a:pt x="18202" y="2968"/>
                    <a:pt x="17482" y="-1082"/>
                    <a:pt x="13882" y="268"/>
                  </a:cubicBezTo>
                  <a:cubicBezTo>
                    <a:pt x="12442" y="268"/>
                    <a:pt x="11002" y="1618"/>
                    <a:pt x="9562" y="1618"/>
                  </a:cubicBezTo>
                  <a:cubicBezTo>
                    <a:pt x="8122" y="1618"/>
                    <a:pt x="6682" y="268"/>
                    <a:pt x="5242" y="268"/>
                  </a:cubicBezTo>
                  <a:cubicBezTo>
                    <a:pt x="3082" y="1618"/>
                    <a:pt x="2362" y="1618"/>
                    <a:pt x="922" y="4318"/>
                  </a:cubicBezTo>
                  <a:cubicBezTo>
                    <a:pt x="922" y="5668"/>
                    <a:pt x="-518" y="8368"/>
                    <a:pt x="202" y="11068"/>
                  </a:cubicBezTo>
                  <a:cubicBezTo>
                    <a:pt x="2362" y="13768"/>
                    <a:pt x="5242" y="11068"/>
                    <a:pt x="5242" y="17818"/>
                  </a:cubicBezTo>
                  <a:cubicBezTo>
                    <a:pt x="5242" y="17818"/>
                    <a:pt x="6682" y="17818"/>
                    <a:pt x="6682" y="17818"/>
                  </a:cubicBezTo>
                  <a:cubicBezTo>
                    <a:pt x="6682" y="17818"/>
                    <a:pt x="5962" y="20518"/>
                    <a:pt x="5962" y="20518"/>
                  </a:cubicBezTo>
                  <a:cubicBezTo>
                    <a:pt x="6682" y="20518"/>
                    <a:pt x="8122" y="20518"/>
                    <a:pt x="8122" y="1916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74" name="Freeform 637"/>
            <p:cNvSpPr/>
            <p:nvPr/>
          </p:nvSpPr>
          <p:spPr>
            <a:xfrm>
              <a:off x="3865846" y="4971882"/>
              <a:ext cx="63078" cy="141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6" h="19484" extrusionOk="0">
                  <a:moveTo>
                    <a:pt x="13115" y="640"/>
                  </a:moveTo>
                  <a:cubicBezTo>
                    <a:pt x="10029" y="-800"/>
                    <a:pt x="3857" y="3520"/>
                    <a:pt x="3857" y="4960"/>
                  </a:cubicBezTo>
                  <a:cubicBezTo>
                    <a:pt x="772" y="6400"/>
                    <a:pt x="772" y="4960"/>
                    <a:pt x="772" y="7840"/>
                  </a:cubicBezTo>
                  <a:cubicBezTo>
                    <a:pt x="772" y="9280"/>
                    <a:pt x="-2314" y="20800"/>
                    <a:pt x="3857" y="19360"/>
                  </a:cubicBezTo>
                  <a:cubicBezTo>
                    <a:pt x="3857" y="17920"/>
                    <a:pt x="13115" y="13600"/>
                    <a:pt x="16200" y="10720"/>
                  </a:cubicBezTo>
                  <a:cubicBezTo>
                    <a:pt x="16200" y="6400"/>
                    <a:pt x="16200" y="4960"/>
                    <a:pt x="19286" y="2080"/>
                  </a:cubicBezTo>
                  <a:cubicBezTo>
                    <a:pt x="19286" y="640"/>
                    <a:pt x="16200" y="640"/>
                    <a:pt x="13115" y="640"/>
                  </a:cubicBezTo>
                  <a:cubicBezTo>
                    <a:pt x="10029" y="-800"/>
                    <a:pt x="16200" y="640"/>
                    <a:pt x="13115" y="6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75" name="Freeform 638"/>
            <p:cNvSpPr/>
            <p:nvPr/>
          </p:nvSpPr>
          <p:spPr>
            <a:xfrm>
              <a:off x="4598366" y="4881763"/>
              <a:ext cx="127834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37" extrusionOk="0">
                  <a:moveTo>
                    <a:pt x="19938" y="4328"/>
                  </a:moveTo>
                  <a:cubicBezTo>
                    <a:pt x="16615" y="4328"/>
                    <a:pt x="13292" y="-1563"/>
                    <a:pt x="9969" y="401"/>
                  </a:cubicBezTo>
                  <a:cubicBezTo>
                    <a:pt x="4985" y="2364"/>
                    <a:pt x="11631" y="4328"/>
                    <a:pt x="11631" y="8255"/>
                  </a:cubicBezTo>
                  <a:cubicBezTo>
                    <a:pt x="13292" y="10219"/>
                    <a:pt x="16615" y="14146"/>
                    <a:pt x="14954" y="16110"/>
                  </a:cubicBezTo>
                  <a:cubicBezTo>
                    <a:pt x="13292" y="18073"/>
                    <a:pt x="11631" y="18073"/>
                    <a:pt x="9969" y="18073"/>
                  </a:cubicBezTo>
                  <a:cubicBezTo>
                    <a:pt x="6646" y="16110"/>
                    <a:pt x="9969" y="16110"/>
                    <a:pt x="8308" y="14146"/>
                  </a:cubicBezTo>
                  <a:cubicBezTo>
                    <a:pt x="8308" y="14146"/>
                    <a:pt x="0" y="16110"/>
                    <a:pt x="0" y="16110"/>
                  </a:cubicBezTo>
                  <a:cubicBezTo>
                    <a:pt x="0" y="20037"/>
                    <a:pt x="3323" y="20037"/>
                    <a:pt x="4985" y="20037"/>
                  </a:cubicBezTo>
                  <a:cubicBezTo>
                    <a:pt x="9969" y="18073"/>
                    <a:pt x="14954" y="20037"/>
                    <a:pt x="21600" y="20037"/>
                  </a:cubicBezTo>
                  <a:cubicBezTo>
                    <a:pt x="21600" y="14146"/>
                    <a:pt x="19938" y="8255"/>
                    <a:pt x="19938" y="4328"/>
                  </a:cubicBezTo>
                  <a:cubicBezTo>
                    <a:pt x="18277" y="4328"/>
                    <a:pt x="19938" y="8255"/>
                    <a:pt x="19938" y="432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76" name="Freeform 639"/>
            <p:cNvSpPr/>
            <p:nvPr/>
          </p:nvSpPr>
          <p:spPr>
            <a:xfrm>
              <a:off x="4716112" y="4881117"/>
              <a:ext cx="172106" cy="12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17811" extrusionOk="0">
                  <a:moveTo>
                    <a:pt x="16800" y="9032"/>
                  </a:moveTo>
                  <a:cubicBezTo>
                    <a:pt x="14400" y="7592"/>
                    <a:pt x="12000" y="4712"/>
                    <a:pt x="9600" y="3272"/>
                  </a:cubicBezTo>
                  <a:cubicBezTo>
                    <a:pt x="8400" y="1832"/>
                    <a:pt x="2400" y="-1048"/>
                    <a:pt x="1200" y="392"/>
                  </a:cubicBezTo>
                  <a:cubicBezTo>
                    <a:pt x="1200" y="392"/>
                    <a:pt x="3600" y="3272"/>
                    <a:pt x="0" y="3272"/>
                  </a:cubicBezTo>
                  <a:cubicBezTo>
                    <a:pt x="0" y="6152"/>
                    <a:pt x="1200" y="9032"/>
                    <a:pt x="1200" y="13352"/>
                  </a:cubicBezTo>
                  <a:cubicBezTo>
                    <a:pt x="1200" y="14792"/>
                    <a:pt x="1200" y="14792"/>
                    <a:pt x="2400" y="16232"/>
                  </a:cubicBezTo>
                  <a:cubicBezTo>
                    <a:pt x="3600" y="20552"/>
                    <a:pt x="3600" y="14792"/>
                    <a:pt x="4800" y="13352"/>
                  </a:cubicBezTo>
                  <a:cubicBezTo>
                    <a:pt x="7200" y="10472"/>
                    <a:pt x="13200" y="13352"/>
                    <a:pt x="15600" y="13352"/>
                  </a:cubicBezTo>
                  <a:cubicBezTo>
                    <a:pt x="18000" y="13352"/>
                    <a:pt x="18000" y="14792"/>
                    <a:pt x="20400" y="13352"/>
                  </a:cubicBezTo>
                  <a:cubicBezTo>
                    <a:pt x="21600" y="10472"/>
                    <a:pt x="20400" y="9032"/>
                    <a:pt x="16800" y="9032"/>
                  </a:cubicBezTo>
                  <a:cubicBezTo>
                    <a:pt x="14400" y="9032"/>
                    <a:pt x="19200" y="9032"/>
                    <a:pt x="16800" y="903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77" name="Freeform 640"/>
            <p:cNvSpPr/>
            <p:nvPr/>
          </p:nvSpPr>
          <p:spPr>
            <a:xfrm>
              <a:off x="0" y="1398281"/>
              <a:ext cx="1876846" cy="1345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378" extrusionOk="0">
                  <a:moveTo>
                    <a:pt x="21179" y="20834"/>
                  </a:moveTo>
                  <a:cubicBezTo>
                    <a:pt x="21068" y="20668"/>
                    <a:pt x="20845" y="20668"/>
                    <a:pt x="21068" y="20336"/>
                  </a:cubicBezTo>
                  <a:cubicBezTo>
                    <a:pt x="21068" y="20170"/>
                    <a:pt x="20956" y="20170"/>
                    <a:pt x="20845" y="20170"/>
                  </a:cubicBezTo>
                  <a:cubicBezTo>
                    <a:pt x="20622" y="19837"/>
                    <a:pt x="20177" y="19671"/>
                    <a:pt x="20066" y="19505"/>
                  </a:cubicBezTo>
                  <a:cubicBezTo>
                    <a:pt x="19620" y="18674"/>
                    <a:pt x="19398" y="17677"/>
                    <a:pt x="18952" y="17013"/>
                  </a:cubicBezTo>
                  <a:cubicBezTo>
                    <a:pt x="18730" y="16847"/>
                    <a:pt x="18507" y="16514"/>
                    <a:pt x="18395" y="16348"/>
                  </a:cubicBezTo>
                  <a:cubicBezTo>
                    <a:pt x="18173" y="16182"/>
                    <a:pt x="18173" y="15684"/>
                    <a:pt x="17950" y="15684"/>
                  </a:cubicBezTo>
                  <a:cubicBezTo>
                    <a:pt x="17839" y="15684"/>
                    <a:pt x="17505" y="16016"/>
                    <a:pt x="17505" y="16016"/>
                  </a:cubicBezTo>
                  <a:cubicBezTo>
                    <a:pt x="17616" y="16348"/>
                    <a:pt x="17282" y="16514"/>
                    <a:pt x="17171" y="16514"/>
                  </a:cubicBezTo>
                  <a:cubicBezTo>
                    <a:pt x="16837" y="16681"/>
                    <a:pt x="16503" y="16016"/>
                    <a:pt x="16280" y="15684"/>
                  </a:cubicBezTo>
                  <a:cubicBezTo>
                    <a:pt x="16169" y="15517"/>
                    <a:pt x="16057" y="15517"/>
                    <a:pt x="15946" y="15185"/>
                  </a:cubicBezTo>
                  <a:cubicBezTo>
                    <a:pt x="15835" y="14853"/>
                    <a:pt x="15612" y="15019"/>
                    <a:pt x="15501" y="15185"/>
                  </a:cubicBezTo>
                  <a:cubicBezTo>
                    <a:pt x="15278" y="15185"/>
                    <a:pt x="15278" y="15019"/>
                    <a:pt x="15055" y="15185"/>
                  </a:cubicBezTo>
                  <a:cubicBezTo>
                    <a:pt x="15055" y="15185"/>
                    <a:pt x="14944" y="15185"/>
                    <a:pt x="14944" y="15019"/>
                  </a:cubicBezTo>
                  <a:cubicBezTo>
                    <a:pt x="14944" y="14853"/>
                    <a:pt x="14944" y="14853"/>
                    <a:pt x="14944" y="14687"/>
                  </a:cubicBezTo>
                  <a:cubicBezTo>
                    <a:pt x="14944" y="14022"/>
                    <a:pt x="14944" y="13191"/>
                    <a:pt x="14944" y="12527"/>
                  </a:cubicBezTo>
                  <a:cubicBezTo>
                    <a:pt x="14944" y="10533"/>
                    <a:pt x="14944" y="8373"/>
                    <a:pt x="14944" y="6213"/>
                  </a:cubicBezTo>
                  <a:cubicBezTo>
                    <a:pt x="14944" y="5382"/>
                    <a:pt x="14944" y="4385"/>
                    <a:pt x="14944" y="3388"/>
                  </a:cubicBezTo>
                  <a:cubicBezTo>
                    <a:pt x="14944" y="3222"/>
                    <a:pt x="14944" y="2890"/>
                    <a:pt x="14944" y="2557"/>
                  </a:cubicBezTo>
                  <a:cubicBezTo>
                    <a:pt x="14944" y="2391"/>
                    <a:pt x="14833" y="2391"/>
                    <a:pt x="14610" y="2225"/>
                  </a:cubicBezTo>
                  <a:cubicBezTo>
                    <a:pt x="14053" y="1893"/>
                    <a:pt x="13719" y="1893"/>
                    <a:pt x="13163" y="1893"/>
                  </a:cubicBezTo>
                  <a:cubicBezTo>
                    <a:pt x="12606" y="1893"/>
                    <a:pt x="12160" y="1727"/>
                    <a:pt x="11604" y="1561"/>
                  </a:cubicBezTo>
                  <a:cubicBezTo>
                    <a:pt x="10936" y="1561"/>
                    <a:pt x="10379" y="1228"/>
                    <a:pt x="9822" y="1228"/>
                  </a:cubicBezTo>
                  <a:cubicBezTo>
                    <a:pt x="9488" y="1228"/>
                    <a:pt x="9266" y="1394"/>
                    <a:pt x="8932" y="1228"/>
                  </a:cubicBezTo>
                  <a:cubicBezTo>
                    <a:pt x="8932" y="1228"/>
                    <a:pt x="8486" y="1062"/>
                    <a:pt x="8486" y="1062"/>
                  </a:cubicBezTo>
                  <a:cubicBezTo>
                    <a:pt x="8486" y="1062"/>
                    <a:pt x="8598" y="730"/>
                    <a:pt x="8598" y="564"/>
                  </a:cubicBezTo>
                  <a:cubicBezTo>
                    <a:pt x="8598" y="564"/>
                    <a:pt x="8264" y="564"/>
                    <a:pt x="8264" y="564"/>
                  </a:cubicBezTo>
                  <a:cubicBezTo>
                    <a:pt x="8041" y="564"/>
                    <a:pt x="7707" y="730"/>
                    <a:pt x="7484" y="730"/>
                  </a:cubicBezTo>
                  <a:cubicBezTo>
                    <a:pt x="7261" y="730"/>
                    <a:pt x="7373" y="65"/>
                    <a:pt x="7039" y="397"/>
                  </a:cubicBezTo>
                  <a:cubicBezTo>
                    <a:pt x="6927" y="397"/>
                    <a:pt x="6816" y="730"/>
                    <a:pt x="6705" y="564"/>
                  </a:cubicBezTo>
                  <a:cubicBezTo>
                    <a:pt x="6482" y="564"/>
                    <a:pt x="6482" y="397"/>
                    <a:pt x="6705" y="231"/>
                  </a:cubicBezTo>
                  <a:cubicBezTo>
                    <a:pt x="6927" y="231"/>
                    <a:pt x="6593" y="65"/>
                    <a:pt x="6482" y="65"/>
                  </a:cubicBezTo>
                  <a:cubicBezTo>
                    <a:pt x="6037" y="-101"/>
                    <a:pt x="6037" y="65"/>
                    <a:pt x="5814" y="397"/>
                  </a:cubicBezTo>
                  <a:cubicBezTo>
                    <a:pt x="5480" y="896"/>
                    <a:pt x="5035" y="564"/>
                    <a:pt x="4589" y="730"/>
                  </a:cubicBezTo>
                  <a:cubicBezTo>
                    <a:pt x="4144" y="896"/>
                    <a:pt x="4589" y="1228"/>
                    <a:pt x="4589" y="1228"/>
                  </a:cubicBezTo>
                  <a:cubicBezTo>
                    <a:pt x="4478" y="1228"/>
                    <a:pt x="4367" y="1228"/>
                    <a:pt x="4367" y="1228"/>
                  </a:cubicBezTo>
                  <a:cubicBezTo>
                    <a:pt x="4367" y="1228"/>
                    <a:pt x="4478" y="1561"/>
                    <a:pt x="4367" y="1561"/>
                  </a:cubicBezTo>
                  <a:cubicBezTo>
                    <a:pt x="4255" y="1561"/>
                    <a:pt x="4255" y="1228"/>
                    <a:pt x="4255" y="1062"/>
                  </a:cubicBezTo>
                  <a:cubicBezTo>
                    <a:pt x="4144" y="1062"/>
                    <a:pt x="3810" y="1561"/>
                    <a:pt x="3810" y="1561"/>
                  </a:cubicBezTo>
                  <a:cubicBezTo>
                    <a:pt x="3587" y="1727"/>
                    <a:pt x="3365" y="1394"/>
                    <a:pt x="3142" y="1727"/>
                  </a:cubicBezTo>
                  <a:cubicBezTo>
                    <a:pt x="2919" y="1893"/>
                    <a:pt x="2697" y="2059"/>
                    <a:pt x="2585" y="2391"/>
                  </a:cubicBezTo>
                  <a:cubicBezTo>
                    <a:pt x="2585" y="2724"/>
                    <a:pt x="2585" y="3056"/>
                    <a:pt x="2363" y="3222"/>
                  </a:cubicBezTo>
                  <a:cubicBezTo>
                    <a:pt x="2140" y="3388"/>
                    <a:pt x="2028" y="3554"/>
                    <a:pt x="1806" y="3554"/>
                  </a:cubicBezTo>
                  <a:cubicBezTo>
                    <a:pt x="1694" y="3554"/>
                    <a:pt x="1026" y="3554"/>
                    <a:pt x="915" y="3721"/>
                  </a:cubicBezTo>
                  <a:cubicBezTo>
                    <a:pt x="915" y="3887"/>
                    <a:pt x="692" y="4385"/>
                    <a:pt x="692" y="4385"/>
                  </a:cubicBezTo>
                  <a:cubicBezTo>
                    <a:pt x="804" y="4551"/>
                    <a:pt x="1138" y="4551"/>
                    <a:pt x="1249" y="4717"/>
                  </a:cubicBezTo>
                  <a:cubicBezTo>
                    <a:pt x="1583" y="4884"/>
                    <a:pt x="1917" y="5216"/>
                    <a:pt x="2140" y="5548"/>
                  </a:cubicBezTo>
                  <a:cubicBezTo>
                    <a:pt x="2251" y="5714"/>
                    <a:pt x="2251" y="6047"/>
                    <a:pt x="2474" y="6213"/>
                  </a:cubicBezTo>
                  <a:cubicBezTo>
                    <a:pt x="2697" y="6213"/>
                    <a:pt x="2808" y="6213"/>
                    <a:pt x="3031" y="6047"/>
                  </a:cubicBezTo>
                  <a:cubicBezTo>
                    <a:pt x="3031" y="6047"/>
                    <a:pt x="3365" y="6213"/>
                    <a:pt x="3365" y="6213"/>
                  </a:cubicBezTo>
                  <a:cubicBezTo>
                    <a:pt x="3587" y="6711"/>
                    <a:pt x="3031" y="6379"/>
                    <a:pt x="3031" y="6379"/>
                  </a:cubicBezTo>
                  <a:cubicBezTo>
                    <a:pt x="2808" y="6379"/>
                    <a:pt x="3142" y="6711"/>
                    <a:pt x="3253" y="6877"/>
                  </a:cubicBezTo>
                  <a:cubicBezTo>
                    <a:pt x="3365" y="7210"/>
                    <a:pt x="3476" y="7044"/>
                    <a:pt x="3699" y="6877"/>
                  </a:cubicBezTo>
                  <a:cubicBezTo>
                    <a:pt x="3810" y="6711"/>
                    <a:pt x="4144" y="6711"/>
                    <a:pt x="4255" y="6877"/>
                  </a:cubicBezTo>
                  <a:cubicBezTo>
                    <a:pt x="4367" y="7044"/>
                    <a:pt x="3810" y="7210"/>
                    <a:pt x="3810" y="7210"/>
                  </a:cubicBezTo>
                  <a:cubicBezTo>
                    <a:pt x="3699" y="7210"/>
                    <a:pt x="3810" y="7210"/>
                    <a:pt x="3810" y="7376"/>
                  </a:cubicBezTo>
                  <a:cubicBezTo>
                    <a:pt x="3810" y="7542"/>
                    <a:pt x="3587" y="7376"/>
                    <a:pt x="3587" y="7376"/>
                  </a:cubicBezTo>
                  <a:cubicBezTo>
                    <a:pt x="3476" y="7376"/>
                    <a:pt x="3365" y="7542"/>
                    <a:pt x="3142" y="7542"/>
                  </a:cubicBezTo>
                  <a:cubicBezTo>
                    <a:pt x="2919" y="7542"/>
                    <a:pt x="2474" y="7708"/>
                    <a:pt x="2251" y="7542"/>
                  </a:cubicBezTo>
                  <a:cubicBezTo>
                    <a:pt x="2028" y="7376"/>
                    <a:pt x="2363" y="7044"/>
                    <a:pt x="2251" y="6877"/>
                  </a:cubicBezTo>
                  <a:cubicBezTo>
                    <a:pt x="2140" y="6877"/>
                    <a:pt x="1917" y="6877"/>
                    <a:pt x="1806" y="7044"/>
                  </a:cubicBezTo>
                  <a:cubicBezTo>
                    <a:pt x="1694" y="7044"/>
                    <a:pt x="1472" y="7044"/>
                    <a:pt x="1360" y="7044"/>
                  </a:cubicBezTo>
                  <a:cubicBezTo>
                    <a:pt x="1138" y="7210"/>
                    <a:pt x="1249" y="7542"/>
                    <a:pt x="1249" y="7542"/>
                  </a:cubicBezTo>
                  <a:cubicBezTo>
                    <a:pt x="1026" y="7542"/>
                    <a:pt x="804" y="7376"/>
                    <a:pt x="581" y="7542"/>
                  </a:cubicBezTo>
                  <a:cubicBezTo>
                    <a:pt x="470" y="7708"/>
                    <a:pt x="247" y="7874"/>
                    <a:pt x="136" y="8041"/>
                  </a:cubicBezTo>
                  <a:cubicBezTo>
                    <a:pt x="-421" y="8539"/>
                    <a:pt x="915" y="8539"/>
                    <a:pt x="915" y="8705"/>
                  </a:cubicBezTo>
                  <a:cubicBezTo>
                    <a:pt x="804" y="8871"/>
                    <a:pt x="470" y="8871"/>
                    <a:pt x="692" y="9037"/>
                  </a:cubicBezTo>
                  <a:cubicBezTo>
                    <a:pt x="804" y="9204"/>
                    <a:pt x="804" y="9536"/>
                    <a:pt x="915" y="9536"/>
                  </a:cubicBezTo>
                  <a:cubicBezTo>
                    <a:pt x="1360" y="9702"/>
                    <a:pt x="1694" y="9536"/>
                    <a:pt x="2140" y="9536"/>
                  </a:cubicBezTo>
                  <a:cubicBezTo>
                    <a:pt x="2251" y="9702"/>
                    <a:pt x="2363" y="9702"/>
                    <a:pt x="2474" y="9702"/>
                  </a:cubicBezTo>
                  <a:cubicBezTo>
                    <a:pt x="2697" y="9702"/>
                    <a:pt x="2585" y="9702"/>
                    <a:pt x="2808" y="9868"/>
                  </a:cubicBezTo>
                  <a:cubicBezTo>
                    <a:pt x="2808" y="9868"/>
                    <a:pt x="3031" y="9536"/>
                    <a:pt x="3142" y="9536"/>
                  </a:cubicBezTo>
                  <a:cubicBezTo>
                    <a:pt x="3253" y="9370"/>
                    <a:pt x="3365" y="9370"/>
                    <a:pt x="3476" y="9370"/>
                  </a:cubicBezTo>
                  <a:cubicBezTo>
                    <a:pt x="3587" y="9204"/>
                    <a:pt x="3699" y="9037"/>
                    <a:pt x="3699" y="9037"/>
                  </a:cubicBezTo>
                  <a:cubicBezTo>
                    <a:pt x="3810" y="9204"/>
                    <a:pt x="3921" y="9370"/>
                    <a:pt x="3810" y="9536"/>
                  </a:cubicBezTo>
                  <a:cubicBezTo>
                    <a:pt x="3699" y="9702"/>
                    <a:pt x="3587" y="9702"/>
                    <a:pt x="3810" y="10034"/>
                  </a:cubicBezTo>
                  <a:cubicBezTo>
                    <a:pt x="4033" y="10699"/>
                    <a:pt x="3810" y="11197"/>
                    <a:pt x="3253" y="11031"/>
                  </a:cubicBezTo>
                  <a:cubicBezTo>
                    <a:pt x="3253" y="11031"/>
                    <a:pt x="3142" y="10865"/>
                    <a:pt x="3031" y="11031"/>
                  </a:cubicBezTo>
                  <a:cubicBezTo>
                    <a:pt x="2919" y="11197"/>
                    <a:pt x="2808" y="11530"/>
                    <a:pt x="2697" y="11530"/>
                  </a:cubicBezTo>
                  <a:cubicBezTo>
                    <a:pt x="2474" y="11696"/>
                    <a:pt x="1806" y="11197"/>
                    <a:pt x="1917" y="11696"/>
                  </a:cubicBezTo>
                  <a:cubicBezTo>
                    <a:pt x="1917" y="11696"/>
                    <a:pt x="1583" y="12028"/>
                    <a:pt x="1694" y="12028"/>
                  </a:cubicBezTo>
                  <a:cubicBezTo>
                    <a:pt x="1694" y="12028"/>
                    <a:pt x="1806" y="12028"/>
                    <a:pt x="1806" y="12028"/>
                  </a:cubicBezTo>
                  <a:cubicBezTo>
                    <a:pt x="1917" y="12194"/>
                    <a:pt x="1583" y="12361"/>
                    <a:pt x="1472" y="12527"/>
                  </a:cubicBezTo>
                  <a:cubicBezTo>
                    <a:pt x="1360" y="12527"/>
                    <a:pt x="1249" y="12693"/>
                    <a:pt x="1249" y="12859"/>
                  </a:cubicBezTo>
                  <a:cubicBezTo>
                    <a:pt x="1138" y="13191"/>
                    <a:pt x="1360" y="13191"/>
                    <a:pt x="1138" y="13357"/>
                  </a:cubicBezTo>
                  <a:cubicBezTo>
                    <a:pt x="915" y="13524"/>
                    <a:pt x="1138" y="13856"/>
                    <a:pt x="1249" y="14022"/>
                  </a:cubicBezTo>
                  <a:cubicBezTo>
                    <a:pt x="1249" y="14188"/>
                    <a:pt x="1583" y="13357"/>
                    <a:pt x="1694" y="13357"/>
                  </a:cubicBezTo>
                  <a:cubicBezTo>
                    <a:pt x="1694" y="13357"/>
                    <a:pt x="1472" y="13856"/>
                    <a:pt x="1472" y="13856"/>
                  </a:cubicBezTo>
                  <a:cubicBezTo>
                    <a:pt x="1360" y="14022"/>
                    <a:pt x="1694" y="14354"/>
                    <a:pt x="1806" y="14354"/>
                  </a:cubicBezTo>
                  <a:cubicBezTo>
                    <a:pt x="1917" y="14521"/>
                    <a:pt x="1917" y="14687"/>
                    <a:pt x="2028" y="14521"/>
                  </a:cubicBezTo>
                  <a:cubicBezTo>
                    <a:pt x="2140" y="14354"/>
                    <a:pt x="2251" y="14188"/>
                    <a:pt x="2251" y="14188"/>
                  </a:cubicBezTo>
                  <a:cubicBezTo>
                    <a:pt x="2251" y="14354"/>
                    <a:pt x="2363" y="14687"/>
                    <a:pt x="2474" y="14687"/>
                  </a:cubicBezTo>
                  <a:cubicBezTo>
                    <a:pt x="2251" y="14853"/>
                    <a:pt x="2140" y="14687"/>
                    <a:pt x="2028" y="14687"/>
                  </a:cubicBezTo>
                  <a:cubicBezTo>
                    <a:pt x="1917" y="14853"/>
                    <a:pt x="1806" y="14354"/>
                    <a:pt x="1694" y="14354"/>
                  </a:cubicBezTo>
                  <a:cubicBezTo>
                    <a:pt x="1583" y="14354"/>
                    <a:pt x="1360" y="14853"/>
                    <a:pt x="1583" y="15019"/>
                  </a:cubicBezTo>
                  <a:cubicBezTo>
                    <a:pt x="1806" y="15185"/>
                    <a:pt x="1806" y="15351"/>
                    <a:pt x="2028" y="15517"/>
                  </a:cubicBezTo>
                  <a:cubicBezTo>
                    <a:pt x="2140" y="15850"/>
                    <a:pt x="2363" y="15684"/>
                    <a:pt x="2585" y="15684"/>
                  </a:cubicBezTo>
                  <a:cubicBezTo>
                    <a:pt x="2697" y="15517"/>
                    <a:pt x="2919" y="15684"/>
                    <a:pt x="2919" y="15351"/>
                  </a:cubicBezTo>
                  <a:cubicBezTo>
                    <a:pt x="2919" y="15019"/>
                    <a:pt x="3031" y="14521"/>
                    <a:pt x="3253" y="14687"/>
                  </a:cubicBezTo>
                  <a:cubicBezTo>
                    <a:pt x="3253" y="14521"/>
                    <a:pt x="3031" y="15185"/>
                    <a:pt x="3031" y="15351"/>
                  </a:cubicBezTo>
                  <a:cubicBezTo>
                    <a:pt x="3031" y="15517"/>
                    <a:pt x="3476" y="16016"/>
                    <a:pt x="3365" y="16182"/>
                  </a:cubicBezTo>
                  <a:cubicBezTo>
                    <a:pt x="3142" y="16514"/>
                    <a:pt x="3476" y="16681"/>
                    <a:pt x="3476" y="16681"/>
                  </a:cubicBezTo>
                  <a:cubicBezTo>
                    <a:pt x="3365" y="16681"/>
                    <a:pt x="3142" y="17179"/>
                    <a:pt x="3142" y="17179"/>
                  </a:cubicBezTo>
                  <a:cubicBezTo>
                    <a:pt x="3253" y="17345"/>
                    <a:pt x="3810" y="16847"/>
                    <a:pt x="3810" y="16847"/>
                  </a:cubicBezTo>
                  <a:cubicBezTo>
                    <a:pt x="3810" y="17013"/>
                    <a:pt x="3699" y="17013"/>
                    <a:pt x="3699" y="17179"/>
                  </a:cubicBezTo>
                  <a:cubicBezTo>
                    <a:pt x="3699" y="17179"/>
                    <a:pt x="3921" y="16847"/>
                    <a:pt x="4033" y="16681"/>
                  </a:cubicBezTo>
                  <a:cubicBezTo>
                    <a:pt x="4144" y="16681"/>
                    <a:pt x="4589" y="16847"/>
                    <a:pt x="4589" y="17013"/>
                  </a:cubicBezTo>
                  <a:cubicBezTo>
                    <a:pt x="4701" y="17179"/>
                    <a:pt x="4923" y="17677"/>
                    <a:pt x="4923" y="17345"/>
                  </a:cubicBezTo>
                  <a:cubicBezTo>
                    <a:pt x="4923" y="17179"/>
                    <a:pt x="5146" y="16514"/>
                    <a:pt x="5146" y="16514"/>
                  </a:cubicBezTo>
                  <a:cubicBezTo>
                    <a:pt x="5146" y="16348"/>
                    <a:pt x="5480" y="16847"/>
                    <a:pt x="5480" y="16681"/>
                  </a:cubicBezTo>
                  <a:cubicBezTo>
                    <a:pt x="5480" y="16681"/>
                    <a:pt x="5146" y="16681"/>
                    <a:pt x="5146" y="16847"/>
                  </a:cubicBezTo>
                  <a:cubicBezTo>
                    <a:pt x="5146" y="17179"/>
                    <a:pt x="5480" y="17179"/>
                    <a:pt x="5591" y="17013"/>
                  </a:cubicBezTo>
                  <a:cubicBezTo>
                    <a:pt x="5703" y="16847"/>
                    <a:pt x="5814" y="17013"/>
                    <a:pt x="5925" y="16847"/>
                  </a:cubicBezTo>
                  <a:cubicBezTo>
                    <a:pt x="5925" y="16847"/>
                    <a:pt x="6148" y="16514"/>
                    <a:pt x="6148" y="16514"/>
                  </a:cubicBezTo>
                  <a:cubicBezTo>
                    <a:pt x="6148" y="16514"/>
                    <a:pt x="5925" y="17013"/>
                    <a:pt x="5814" y="17179"/>
                  </a:cubicBezTo>
                  <a:cubicBezTo>
                    <a:pt x="5814" y="17345"/>
                    <a:pt x="5814" y="17345"/>
                    <a:pt x="5703" y="17511"/>
                  </a:cubicBezTo>
                  <a:cubicBezTo>
                    <a:pt x="5703" y="17677"/>
                    <a:pt x="5814" y="17511"/>
                    <a:pt x="5814" y="17677"/>
                  </a:cubicBezTo>
                  <a:cubicBezTo>
                    <a:pt x="5814" y="17677"/>
                    <a:pt x="5703" y="17844"/>
                    <a:pt x="5591" y="18010"/>
                  </a:cubicBezTo>
                  <a:cubicBezTo>
                    <a:pt x="5591" y="18342"/>
                    <a:pt x="5591" y="18342"/>
                    <a:pt x="5703" y="18508"/>
                  </a:cubicBezTo>
                  <a:cubicBezTo>
                    <a:pt x="5703" y="18508"/>
                    <a:pt x="5369" y="18841"/>
                    <a:pt x="5257" y="18841"/>
                  </a:cubicBezTo>
                  <a:cubicBezTo>
                    <a:pt x="5146" y="19173"/>
                    <a:pt x="5035" y="19339"/>
                    <a:pt x="4812" y="19505"/>
                  </a:cubicBezTo>
                  <a:cubicBezTo>
                    <a:pt x="4589" y="19505"/>
                    <a:pt x="4367" y="19837"/>
                    <a:pt x="4255" y="20004"/>
                  </a:cubicBezTo>
                  <a:cubicBezTo>
                    <a:pt x="4144" y="20004"/>
                    <a:pt x="4144" y="20170"/>
                    <a:pt x="4033" y="20170"/>
                  </a:cubicBezTo>
                  <a:cubicBezTo>
                    <a:pt x="4033" y="20336"/>
                    <a:pt x="4144" y="20502"/>
                    <a:pt x="4144" y="20502"/>
                  </a:cubicBezTo>
                  <a:cubicBezTo>
                    <a:pt x="4033" y="20668"/>
                    <a:pt x="3699" y="20502"/>
                    <a:pt x="3587" y="20502"/>
                  </a:cubicBezTo>
                  <a:cubicBezTo>
                    <a:pt x="3253" y="20502"/>
                    <a:pt x="3142" y="20668"/>
                    <a:pt x="2919" y="21001"/>
                  </a:cubicBezTo>
                  <a:cubicBezTo>
                    <a:pt x="2808" y="21167"/>
                    <a:pt x="2919" y="21499"/>
                    <a:pt x="3031" y="21333"/>
                  </a:cubicBezTo>
                  <a:cubicBezTo>
                    <a:pt x="3253" y="21167"/>
                    <a:pt x="3476" y="20668"/>
                    <a:pt x="3587" y="20834"/>
                  </a:cubicBezTo>
                  <a:cubicBezTo>
                    <a:pt x="3587" y="20668"/>
                    <a:pt x="3476" y="21333"/>
                    <a:pt x="3810" y="20834"/>
                  </a:cubicBezTo>
                  <a:cubicBezTo>
                    <a:pt x="3810" y="20834"/>
                    <a:pt x="4033" y="21333"/>
                    <a:pt x="4144" y="21001"/>
                  </a:cubicBezTo>
                  <a:cubicBezTo>
                    <a:pt x="4144" y="20834"/>
                    <a:pt x="4033" y="20834"/>
                    <a:pt x="4144" y="20834"/>
                  </a:cubicBezTo>
                  <a:cubicBezTo>
                    <a:pt x="4255" y="20668"/>
                    <a:pt x="4255" y="20668"/>
                    <a:pt x="4367" y="20668"/>
                  </a:cubicBezTo>
                  <a:cubicBezTo>
                    <a:pt x="4478" y="20668"/>
                    <a:pt x="4478" y="20668"/>
                    <a:pt x="4589" y="20502"/>
                  </a:cubicBezTo>
                  <a:cubicBezTo>
                    <a:pt x="4701" y="20336"/>
                    <a:pt x="4923" y="20336"/>
                    <a:pt x="5146" y="20170"/>
                  </a:cubicBezTo>
                  <a:cubicBezTo>
                    <a:pt x="5480" y="20004"/>
                    <a:pt x="5035" y="20004"/>
                    <a:pt x="5257" y="19837"/>
                  </a:cubicBezTo>
                  <a:cubicBezTo>
                    <a:pt x="5369" y="19671"/>
                    <a:pt x="5480" y="19505"/>
                    <a:pt x="5591" y="19505"/>
                  </a:cubicBezTo>
                  <a:cubicBezTo>
                    <a:pt x="5814" y="19339"/>
                    <a:pt x="6037" y="19173"/>
                    <a:pt x="6148" y="19173"/>
                  </a:cubicBezTo>
                  <a:cubicBezTo>
                    <a:pt x="6482" y="18841"/>
                    <a:pt x="6259" y="19007"/>
                    <a:pt x="6259" y="18674"/>
                  </a:cubicBezTo>
                  <a:cubicBezTo>
                    <a:pt x="6259" y="18674"/>
                    <a:pt x="7150" y="18010"/>
                    <a:pt x="7261" y="17844"/>
                  </a:cubicBezTo>
                  <a:cubicBezTo>
                    <a:pt x="7373" y="17844"/>
                    <a:pt x="7595" y="17844"/>
                    <a:pt x="7595" y="17677"/>
                  </a:cubicBezTo>
                  <a:cubicBezTo>
                    <a:pt x="7595" y="17179"/>
                    <a:pt x="7707" y="17345"/>
                    <a:pt x="7930" y="17179"/>
                  </a:cubicBezTo>
                  <a:cubicBezTo>
                    <a:pt x="8264" y="16847"/>
                    <a:pt x="7261" y="16681"/>
                    <a:pt x="7707" y="16016"/>
                  </a:cubicBezTo>
                  <a:cubicBezTo>
                    <a:pt x="7930" y="15850"/>
                    <a:pt x="8152" y="15850"/>
                    <a:pt x="8264" y="15684"/>
                  </a:cubicBezTo>
                  <a:cubicBezTo>
                    <a:pt x="8375" y="15517"/>
                    <a:pt x="8375" y="15019"/>
                    <a:pt x="8152" y="15019"/>
                  </a:cubicBezTo>
                  <a:cubicBezTo>
                    <a:pt x="8375" y="15019"/>
                    <a:pt x="8375" y="15185"/>
                    <a:pt x="8598" y="15019"/>
                  </a:cubicBezTo>
                  <a:cubicBezTo>
                    <a:pt x="8709" y="14853"/>
                    <a:pt x="8820" y="14521"/>
                    <a:pt x="9043" y="14354"/>
                  </a:cubicBezTo>
                  <a:cubicBezTo>
                    <a:pt x="9154" y="14188"/>
                    <a:pt x="9377" y="13856"/>
                    <a:pt x="9488" y="13856"/>
                  </a:cubicBezTo>
                  <a:cubicBezTo>
                    <a:pt x="9600" y="13856"/>
                    <a:pt x="10156" y="13856"/>
                    <a:pt x="10045" y="14188"/>
                  </a:cubicBezTo>
                  <a:cubicBezTo>
                    <a:pt x="9934" y="14354"/>
                    <a:pt x="9711" y="14022"/>
                    <a:pt x="9488" y="14188"/>
                  </a:cubicBezTo>
                  <a:cubicBezTo>
                    <a:pt x="9266" y="14354"/>
                    <a:pt x="9266" y="14521"/>
                    <a:pt x="9154" y="14853"/>
                  </a:cubicBezTo>
                  <a:cubicBezTo>
                    <a:pt x="9154" y="15185"/>
                    <a:pt x="8932" y="15517"/>
                    <a:pt x="8932" y="15850"/>
                  </a:cubicBezTo>
                  <a:cubicBezTo>
                    <a:pt x="8820" y="16016"/>
                    <a:pt x="9266" y="15850"/>
                    <a:pt x="9266" y="16016"/>
                  </a:cubicBezTo>
                  <a:cubicBezTo>
                    <a:pt x="9154" y="16016"/>
                    <a:pt x="8598" y="16348"/>
                    <a:pt x="9043" y="16348"/>
                  </a:cubicBezTo>
                  <a:cubicBezTo>
                    <a:pt x="9377" y="16348"/>
                    <a:pt x="9600" y="16016"/>
                    <a:pt x="9934" y="15850"/>
                  </a:cubicBezTo>
                  <a:cubicBezTo>
                    <a:pt x="10156" y="15517"/>
                    <a:pt x="10379" y="15517"/>
                    <a:pt x="10602" y="15351"/>
                  </a:cubicBezTo>
                  <a:cubicBezTo>
                    <a:pt x="11047" y="15185"/>
                    <a:pt x="10824" y="14853"/>
                    <a:pt x="10824" y="14521"/>
                  </a:cubicBezTo>
                  <a:cubicBezTo>
                    <a:pt x="10713" y="13856"/>
                    <a:pt x="11715" y="14354"/>
                    <a:pt x="11938" y="14521"/>
                  </a:cubicBezTo>
                  <a:cubicBezTo>
                    <a:pt x="12160" y="14521"/>
                    <a:pt x="12272" y="14853"/>
                    <a:pt x="12494" y="15019"/>
                  </a:cubicBezTo>
                  <a:cubicBezTo>
                    <a:pt x="12494" y="15019"/>
                    <a:pt x="12717" y="14521"/>
                    <a:pt x="12828" y="14687"/>
                  </a:cubicBezTo>
                  <a:cubicBezTo>
                    <a:pt x="12828" y="14687"/>
                    <a:pt x="12828" y="15019"/>
                    <a:pt x="12828" y="15185"/>
                  </a:cubicBezTo>
                  <a:cubicBezTo>
                    <a:pt x="13051" y="15351"/>
                    <a:pt x="13163" y="15351"/>
                    <a:pt x="13274" y="15351"/>
                  </a:cubicBezTo>
                  <a:cubicBezTo>
                    <a:pt x="13608" y="15351"/>
                    <a:pt x="13942" y="15185"/>
                    <a:pt x="14165" y="15351"/>
                  </a:cubicBezTo>
                  <a:cubicBezTo>
                    <a:pt x="14276" y="15351"/>
                    <a:pt x="14387" y="15517"/>
                    <a:pt x="14499" y="15351"/>
                  </a:cubicBezTo>
                  <a:cubicBezTo>
                    <a:pt x="14610" y="15351"/>
                    <a:pt x="14610" y="15517"/>
                    <a:pt x="14721" y="15684"/>
                  </a:cubicBezTo>
                  <a:cubicBezTo>
                    <a:pt x="14833" y="15684"/>
                    <a:pt x="15055" y="15850"/>
                    <a:pt x="15167" y="15850"/>
                  </a:cubicBezTo>
                  <a:cubicBezTo>
                    <a:pt x="15389" y="15850"/>
                    <a:pt x="15501" y="15517"/>
                    <a:pt x="15612" y="15517"/>
                  </a:cubicBezTo>
                  <a:cubicBezTo>
                    <a:pt x="15835" y="15351"/>
                    <a:pt x="15723" y="15850"/>
                    <a:pt x="15723" y="15850"/>
                  </a:cubicBezTo>
                  <a:cubicBezTo>
                    <a:pt x="15612" y="16016"/>
                    <a:pt x="15612" y="16016"/>
                    <a:pt x="15723" y="16182"/>
                  </a:cubicBezTo>
                  <a:cubicBezTo>
                    <a:pt x="16057" y="16348"/>
                    <a:pt x="16280" y="16514"/>
                    <a:pt x="16503" y="16681"/>
                  </a:cubicBezTo>
                  <a:cubicBezTo>
                    <a:pt x="16725" y="17013"/>
                    <a:pt x="16948" y="17345"/>
                    <a:pt x="17171" y="17511"/>
                  </a:cubicBezTo>
                  <a:cubicBezTo>
                    <a:pt x="17282" y="17511"/>
                    <a:pt x="17393" y="17345"/>
                    <a:pt x="17505" y="17345"/>
                  </a:cubicBezTo>
                  <a:cubicBezTo>
                    <a:pt x="17616" y="17179"/>
                    <a:pt x="17393" y="17013"/>
                    <a:pt x="17393" y="16847"/>
                  </a:cubicBezTo>
                  <a:cubicBezTo>
                    <a:pt x="17393" y="16681"/>
                    <a:pt x="17727" y="17013"/>
                    <a:pt x="17727" y="17013"/>
                  </a:cubicBezTo>
                  <a:cubicBezTo>
                    <a:pt x="17727" y="17179"/>
                    <a:pt x="18061" y="17511"/>
                    <a:pt x="18173" y="17345"/>
                  </a:cubicBezTo>
                  <a:cubicBezTo>
                    <a:pt x="18173" y="17345"/>
                    <a:pt x="17950" y="16348"/>
                    <a:pt x="17950" y="16348"/>
                  </a:cubicBezTo>
                  <a:cubicBezTo>
                    <a:pt x="18061" y="16348"/>
                    <a:pt x="18284" y="17179"/>
                    <a:pt x="18395" y="17179"/>
                  </a:cubicBezTo>
                  <a:cubicBezTo>
                    <a:pt x="18395" y="17345"/>
                    <a:pt x="18507" y="17677"/>
                    <a:pt x="18618" y="17677"/>
                  </a:cubicBezTo>
                  <a:cubicBezTo>
                    <a:pt x="18730" y="17677"/>
                    <a:pt x="18841" y="17345"/>
                    <a:pt x="18841" y="17345"/>
                  </a:cubicBezTo>
                  <a:cubicBezTo>
                    <a:pt x="18618" y="17511"/>
                    <a:pt x="19286" y="18176"/>
                    <a:pt x="19286" y="18342"/>
                  </a:cubicBezTo>
                  <a:cubicBezTo>
                    <a:pt x="19175" y="18342"/>
                    <a:pt x="19175" y="18342"/>
                    <a:pt x="19175" y="18342"/>
                  </a:cubicBezTo>
                  <a:cubicBezTo>
                    <a:pt x="19064" y="18508"/>
                    <a:pt x="19286" y="18508"/>
                    <a:pt x="19286" y="18674"/>
                  </a:cubicBezTo>
                  <a:cubicBezTo>
                    <a:pt x="19286" y="18674"/>
                    <a:pt x="19064" y="18841"/>
                    <a:pt x="19175" y="18841"/>
                  </a:cubicBezTo>
                  <a:cubicBezTo>
                    <a:pt x="19286" y="19007"/>
                    <a:pt x="19398" y="19173"/>
                    <a:pt x="19509" y="19339"/>
                  </a:cubicBezTo>
                  <a:cubicBezTo>
                    <a:pt x="19732" y="19671"/>
                    <a:pt x="19843" y="19837"/>
                    <a:pt x="20066" y="20004"/>
                  </a:cubicBezTo>
                  <a:cubicBezTo>
                    <a:pt x="20066" y="20004"/>
                    <a:pt x="19843" y="20668"/>
                    <a:pt x="19954" y="20668"/>
                  </a:cubicBezTo>
                  <a:cubicBezTo>
                    <a:pt x="20066" y="20834"/>
                    <a:pt x="20066" y="20502"/>
                    <a:pt x="20066" y="20502"/>
                  </a:cubicBezTo>
                  <a:cubicBezTo>
                    <a:pt x="20177" y="20336"/>
                    <a:pt x="20177" y="20834"/>
                    <a:pt x="20288" y="21001"/>
                  </a:cubicBezTo>
                  <a:cubicBezTo>
                    <a:pt x="20288" y="21001"/>
                    <a:pt x="20288" y="20834"/>
                    <a:pt x="20288" y="20668"/>
                  </a:cubicBezTo>
                  <a:cubicBezTo>
                    <a:pt x="20288" y="21001"/>
                    <a:pt x="20956" y="21499"/>
                    <a:pt x="21068" y="21001"/>
                  </a:cubicBezTo>
                  <a:cubicBezTo>
                    <a:pt x="21068" y="21001"/>
                    <a:pt x="21068" y="21167"/>
                    <a:pt x="21068" y="21167"/>
                  </a:cubicBezTo>
                  <a:cubicBezTo>
                    <a:pt x="21068" y="21167"/>
                    <a:pt x="21179" y="21001"/>
                    <a:pt x="21179" y="20834"/>
                  </a:cubicBezTo>
                  <a:cubicBezTo>
                    <a:pt x="21068" y="20834"/>
                    <a:pt x="21179" y="21001"/>
                    <a:pt x="21179" y="2083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78" name="Freeform 641"/>
            <p:cNvSpPr/>
            <p:nvPr/>
          </p:nvSpPr>
          <p:spPr>
            <a:xfrm>
              <a:off x="2129517" y="3133924"/>
              <a:ext cx="2835092" cy="148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80" extrusionOk="0">
                  <a:moveTo>
                    <a:pt x="5028" y="16193"/>
                  </a:moveTo>
                  <a:cubicBezTo>
                    <a:pt x="5253" y="16193"/>
                    <a:pt x="5477" y="16193"/>
                    <a:pt x="5776" y="16193"/>
                  </a:cubicBezTo>
                  <a:cubicBezTo>
                    <a:pt x="5850" y="16193"/>
                    <a:pt x="6000" y="16193"/>
                    <a:pt x="6075" y="16193"/>
                  </a:cubicBezTo>
                  <a:cubicBezTo>
                    <a:pt x="6149" y="16193"/>
                    <a:pt x="6149" y="15891"/>
                    <a:pt x="6224" y="15891"/>
                  </a:cubicBezTo>
                  <a:cubicBezTo>
                    <a:pt x="6299" y="15740"/>
                    <a:pt x="6747" y="15740"/>
                    <a:pt x="6747" y="15891"/>
                  </a:cubicBezTo>
                  <a:cubicBezTo>
                    <a:pt x="6972" y="16193"/>
                    <a:pt x="7196" y="16495"/>
                    <a:pt x="7420" y="16797"/>
                  </a:cubicBezTo>
                  <a:cubicBezTo>
                    <a:pt x="7420" y="16797"/>
                    <a:pt x="7495" y="17251"/>
                    <a:pt x="7495" y="17402"/>
                  </a:cubicBezTo>
                  <a:cubicBezTo>
                    <a:pt x="7570" y="17704"/>
                    <a:pt x="7570" y="17704"/>
                    <a:pt x="7794" y="17855"/>
                  </a:cubicBezTo>
                  <a:cubicBezTo>
                    <a:pt x="7943" y="18006"/>
                    <a:pt x="8018" y="18157"/>
                    <a:pt x="8093" y="17855"/>
                  </a:cubicBezTo>
                  <a:cubicBezTo>
                    <a:pt x="8167" y="17402"/>
                    <a:pt x="8242" y="17402"/>
                    <a:pt x="8466" y="17553"/>
                  </a:cubicBezTo>
                  <a:cubicBezTo>
                    <a:pt x="8616" y="17553"/>
                    <a:pt x="8840" y="17704"/>
                    <a:pt x="8840" y="18006"/>
                  </a:cubicBezTo>
                  <a:cubicBezTo>
                    <a:pt x="8990" y="18459"/>
                    <a:pt x="9139" y="18610"/>
                    <a:pt x="9289" y="19063"/>
                  </a:cubicBezTo>
                  <a:cubicBezTo>
                    <a:pt x="9438" y="19365"/>
                    <a:pt x="9363" y="19970"/>
                    <a:pt x="9588" y="20121"/>
                  </a:cubicBezTo>
                  <a:cubicBezTo>
                    <a:pt x="9737" y="20423"/>
                    <a:pt x="10036" y="20423"/>
                    <a:pt x="10185" y="20574"/>
                  </a:cubicBezTo>
                  <a:cubicBezTo>
                    <a:pt x="10185" y="20423"/>
                    <a:pt x="10036" y="19365"/>
                    <a:pt x="10036" y="19365"/>
                  </a:cubicBezTo>
                  <a:cubicBezTo>
                    <a:pt x="10185" y="19516"/>
                    <a:pt x="10111" y="19063"/>
                    <a:pt x="10185" y="19063"/>
                  </a:cubicBezTo>
                  <a:cubicBezTo>
                    <a:pt x="10185" y="18912"/>
                    <a:pt x="10335" y="18912"/>
                    <a:pt x="10410" y="18761"/>
                  </a:cubicBezTo>
                  <a:cubicBezTo>
                    <a:pt x="10484" y="18761"/>
                    <a:pt x="10559" y="18308"/>
                    <a:pt x="10559" y="18308"/>
                  </a:cubicBezTo>
                  <a:cubicBezTo>
                    <a:pt x="10634" y="18459"/>
                    <a:pt x="10709" y="18459"/>
                    <a:pt x="10783" y="18308"/>
                  </a:cubicBezTo>
                  <a:cubicBezTo>
                    <a:pt x="10933" y="18157"/>
                    <a:pt x="11008" y="18157"/>
                    <a:pt x="11082" y="17855"/>
                  </a:cubicBezTo>
                  <a:cubicBezTo>
                    <a:pt x="11232" y="17704"/>
                    <a:pt x="11008" y="17704"/>
                    <a:pt x="11008" y="17553"/>
                  </a:cubicBezTo>
                  <a:cubicBezTo>
                    <a:pt x="11008" y="17553"/>
                    <a:pt x="11232" y="17704"/>
                    <a:pt x="11307" y="17553"/>
                  </a:cubicBezTo>
                  <a:cubicBezTo>
                    <a:pt x="11456" y="17402"/>
                    <a:pt x="11531" y="17402"/>
                    <a:pt x="11680" y="17402"/>
                  </a:cubicBezTo>
                  <a:cubicBezTo>
                    <a:pt x="11830" y="17402"/>
                    <a:pt x="11904" y="17855"/>
                    <a:pt x="12054" y="17704"/>
                  </a:cubicBezTo>
                  <a:cubicBezTo>
                    <a:pt x="12278" y="17402"/>
                    <a:pt x="12353" y="17704"/>
                    <a:pt x="12502" y="17855"/>
                  </a:cubicBezTo>
                  <a:cubicBezTo>
                    <a:pt x="12652" y="18006"/>
                    <a:pt x="12727" y="17704"/>
                    <a:pt x="12801" y="17704"/>
                  </a:cubicBezTo>
                  <a:cubicBezTo>
                    <a:pt x="12876" y="17553"/>
                    <a:pt x="13100" y="17855"/>
                    <a:pt x="13100" y="18006"/>
                  </a:cubicBezTo>
                  <a:cubicBezTo>
                    <a:pt x="13175" y="18157"/>
                    <a:pt x="13250" y="18006"/>
                    <a:pt x="13175" y="17855"/>
                  </a:cubicBezTo>
                  <a:cubicBezTo>
                    <a:pt x="13175" y="17855"/>
                    <a:pt x="13100" y="17704"/>
                    <a:pt x="13026" y="17704"/>
                  </a:cubicBezTo>
                  <a:cubicBezTo>
                    <a:pt x="12951" y="17553"/>
                    <a:pt x="13100" y="17553"/>
                    <a:pt x="13100" y="17553"/>
                  </a:cubicBezTo>
                  <a:cubicBezTo>
                    <a:pt x="13026" y="17251"/>
                    <a:pt x="13026" y="17100"/>
                    <a:pt x="12876" y="17251"/>
                  </a:cubicBezTo>
                  <a:cubicBezTo>
                    <a:pt x="12876" y="17251"/>
                    <a:pt x="12577" y="17251"/>
                    <a:pt x="12727" y="16949"/>
                  </a:cubicBezTo>
                  <a:cubicBezTo>
                    <a:pt x="12876" y="16949"/>
                    <a:pt x="12951" y="17100"/>
                    <a:pt x="13026" y="17100"/>
                  </a:cubicBezTo>
                  <a:cubicBezTo>
                    <a:pt x="13250" y="16949"/>
                    <a:pt x="13399" y="16949"/>
                    <a:pt x="13624" y="16949"/>
                  </a:cubicBezTo>
                  <a:cubicBezTo>
                    <a:pt x="13698" y="16949"/>
                    <a:pt x="13624" y="16949"/>
                    <a:pt x="13698" y="17100"/>
                  </a:cubicBezTo>
                  <a:cubicBezTo>
                    <a:pt x="13698" y="17100"/>
                    <a:pt x="13773" y="17100"/>
                    <a:pt x="13848" y="16949"/>
                  </a:cubicBezTo>
                  <a:cubicBezTo>
                    <a:pt x="13997" y="16949"/>
                    <a:pt x="14147" y="16949"/>
                    <a:pt x="14296" y="16949"/>
                  </a:cubicBezTo>
                  <a:cubicBezTo>
                    <a:pt x="14446" y="16949"/>
                    <a:pt x="14446" y="17251"/>
                    <a:pt x="14595" y="17402"/>
                  </a:cubicBezTo>
                  <a:cubicBezTo>
                    <a:pt x="14745" y="17704"/>
                    <a:pt x="14894" y="17402"/>
                    <a:pt x="15044" y="17251"/>
                  </a:cubicBezTo>
                  <a:cubicBezTo>
                    <a:pt x="15118" y="17251"/>
                    <a:pt x="15567" y="18157"/>
                    <a:pt x="15567" y="18308"/>
                  </a:cubicBezTo>
                  <a:cubicBezTo>
                    <a:pt x="15642" y="18459"/>
                    <a:pt x="15492" y="18761"/>
                    <a:pt x="15567" y="18912"/>
                  </a:cubicBezTo>
                  <a:cubicBezTo>
                    <a:pt x="15642" y="19214"/>
                    <a:pt x="15567" y="19214"/>
                    <a:pt x="15642" y="19516"/>
                  </a:cubicBezTo>
                  <a:cubicBezTo>
                    <a:pt x="15642" y="19667"/>
                    <a:pt x="15716" y="19818"/>
                    <a:pt x="15716" y="19818"/>
                  </a:cubicBezTo>
                  <a:cubicBezTo>
                    <a:pt x="15791" y="19818"/>
                    <a:pt x="15791" y="19970"/>
                    <a:pt x="15866" y="19970"/>
                  </a:cubicBezTo>
                  <a:cubicBezTo>
                    <a:pt x="15940" y="20121"/>
                    <a:pt x="15866" y="20423"/>
                    <a:pt x="15940" y="20574"/>
                  </a:cubicBezTo>
                  <a:cubicBezTo>
                    <a:pt x="16015" y="20725"/>
                    <a:pt x="16090" y="20725"/>
                    <a:pt x="16165" y="21027"/>
                  </a:cubicBezTo>
                  <a:cubicBezTo>
                    <a:pt x="16314" y="21480"/>
                    <a:pt x="16239" y="21027"/>
                    <a:pt x="16389" y="21178"/>
                  </a:cubicBezTo>
                  <a:cubicBezTo>
                    <a:pt x="16389" y="21178"/>
                    <a:pt x="16389" y="21480"/>
                    <a:pt x="16389" y="21480"/>
                  </a:cubicBezTo>
                  <a:cubicBezTo>
                    <a:pt x="16464" y="21480"/>
                    <a:pt x="16538" y="20423"/>
                    <a:pt x="16538" y="20272"/>
                  </a:cubicBezTo>
                  <a:cubicBezTo>
                    <a:pt x="16538" y="19818"/>
                    <a:pt x="16464" y="19516"/>
                    <a:pt x="16389" y="18912"/>
                  </a:cubicBezTo>
                  <a:cubicBezTo>
                    <a:pt x="16239" y="18459"/>
                    <a:pt x="16239" y="18006"/>
                    <a:pt x="16165" y="17553"/>
                  </a:cubicBezTo>
                  <a:cubicBezTo>
                    <a:pt x="16015" y="17251"/>
                    <a:pt x="15940" y="16646"/>
                    <a:pt x="16015" y="16193"/>
                  </a:cubicBezTo>
                  <a:cubicBezTo>
                    <a:pt x="16090" y="15740"/>
                    <a:pt x="16239" y="15438"/>
                    <a:pt x="16464" y="15136"/>
                  </a:cubicBezTo>
                  <a:cubicBezTo>
                    <a:pt x="16538" y="14985"/>
                    <a:pt x="16613" y="14985"/>
                    <a:pt x="16688" y="14834"/>
                  </a:cubicBezTo>
                  <a:cubicBezTo>
                    <a:pt x="16763" y="14683"/>
                    <a:pt x="16837" y="14381"/>
                    <a:pt x="16912" y="14381"/>
                  </a:cubicBezTo>
                  <a:cubicBezTo>
                    <a:pt x="17062" y="14079"/>
                    <a:pt x="17286" y="14079"/>
                    <a:pt x="17435" y="13777"/>
                  </a:cubicBezTo>
                  <a:cubicBezTo>
                    <a:pt x="17510" y="13625"/>
                    <a:pt x="17585" y="13323"/>
                    <a:pt x="17734" y="13323"/>
                  </a:cubicBezTo>
                  <a:cubicBezTo>
                    <a:pt x="17734" y="13323"/>
                    <a:pt x="18033" y="13323"/>
                    <a:pt x="17958" y="13021"/>
                  </a:cubicBezTo>
                  <a:cubicBezTo>
                    <a:pt x="17958" y="13021"/>
                    <a:pt x="17734" y="13172"/>
                    <a:pt x="17734" y="13172"/>
                  </a:cubicBezTo>
                  <a:cubicBezTo>
                    <a:pt x="17734" y="13021"/>
                    <a:pt x="17884" y="13172"/>
                    <a:pt x="17809" y="12870"/>
                  </a:cubicBezTo>
                  <a:cubicBezTo>
                    <a:pt x="17809" y="12870"/>
                    <a:pt x="17734" y="12719"/>
                    <a:pt x="17809" y="12719"/>
                  </a:cubicBezTo>
                  <a:cubicBezTo>
                    <a:pt x="17809" y="12568"/>
                    <a:pt x="17809" y="12719"/>
                    <a:pt x="17884" y="12568"/>
                  </a:cubicBezTo>
                  <a:cubicBezTo>
                    <a:pt x="17809" y="12719"/>
                    <a:pt x="17958" y="12870"/>
                    <a:pt x="17958" y="12719"/>
                  </a:cubicBezTo>
                  <a:cubicBezTo>
                    <a:pt x="18033" y="12719"/>
                    <a:pt x="18257" y="12417"/>
                    <a:pt x="18183" y="12266"/>
                  </a:cubicBezTo>
                  <a:cubicBezTo>
                    <a:pt x="18183" y="12417"/>
                    <a:pt x="17734" y="12266"/>
                    <a:pt x="17809" y="12115"/>
                  </a:cubicBezTo>
                  <a:cubicBezTo>
                    <a:pt x="17809" y="11964"/>
                    <a:pt x="17884" y="12266"/>
                    <a:pt x="17958" y="12115"/>
                  </a:cubicBezTo>
                  <a:cubicBezTo>
                    <a:pt x="17958" y="12115"/>
                    <a:pt x="18108" y="11964"/>
                    <a:pt x="18108" y="11964"/>
                  </a:cubicBezTo>
                  <a:cubicBezTo>
                    <a:pt x="18108" y="11964"/>
                    <a:pt x="18033" y="11813"/>
                    <a:pt x="18033" y="11662"/>
                  </a:cubicBezTo>
                  <a:cubicBezTo>
                    <a:pt x="18108" y="11511"/>
                    <a:pt x="18108" y="11360"/>
                    <a:pt x="17958" y="11360"/>
                  </a:cubicBezTo>
                  <a:cubicBezTo>
                    <a:pt x="17958" y="11360"/>
                    <a:pt x="17659" y="11058"/>
                    <a:pt x="17659" y="11058"/>
                  </a:cubicBezTo>
                  <a:cubicBezTo>
                    <a:pt x="17734" y="10907"/>
                    <a:pt x="17809" y="11058"/>
                    <a:pt x="17884" y="11058"/>
                  </a:cubicBezTo>
                  <a:cubicBezTo>
                    <a:pt x="17958" y="10907"/>
                    <a:pt x="17809" y="10604"/>
                    <a:pt x="17734" y="10604"/>
                  </a:cubicBezTo>
                  <a:cubicBezTo>
                    <a:pt x="17659" y="10453"/>
                    <a:pt x="17585" y="10302"/>
                    <a:pt x="17585" y="10151"/>
                  </a:cubicBezTo>
                  <a:cubicBezTo>
                    <a:pt x="17510" y="10000"/>
                    <a:pt x="17734" y="9698"/>
                    <a:pt x="17659" y="9547"/>
                  </a:cubicBezTo>
                  <a:cubicBezTo>
                    <a:pt x="17734" y="9698"/>
                    <a:pt x="17659" y="9849"/>
                    <a:pt x="17659" y="10000"/>
                  </a:cubicBezTo>
                  <a:cubicBezTo>
                    <a:pt x="17659" y="10000"/>
                    <a:pt x="17809" y="10302"/>
                    <a:pt x="17809" y="10302"/>
                  </a:cubicBezTo>
                  <a:cubicBezTo>
                    <a:pt x="17958" y="10000"/>
                    <a:pt x="17809" y="9245"/>
                    <a:pt x="18033" y="9094"/>
                  </a:cubicBezTo>
                  <a:cubicBezTo>
                    <a:pt x="17958" y="9094"/>
                    <a:pt x="17958" y="9849"/>
                    <a:pt x="18033" y="10000"/>
                  </a:cubicBezTo>
                  <a:cubicBezTo>
                    <a:pt x="18033" y="10302"/>
                    <a:pt x="18183" y="10302"/>
                    <a:pt x="18183" y="10604"/>
                  </a:cubicBezTo>
                  <a:cubicBezTo>
                    <a:pt x="18183" y="10756"/>
                    <a:pt x="17958" y="11058"/>
                    <a:pt x="18033" y="11209"/>
                  </a:cubicBezTo>
                  <a:cubicBezTo>
                    <a:pt x="18033" y="11209"/>
                    <a:pt x="18482" y="10302"/>
                    <a:pt x="18407" y="10000"/>
                  </a:cubicBezTo>
                  <a:cubicBezTo>
                    <a:pt x="18407" y="9698"/>
                    <a:pt x="18257" y="9547"/>
                    <a:pt x="18257" y="9245"/>
                  </a:cubicBezTo>
                  <a:cubicBezTo>
                    <a:pt x="18183" y="9094"/>
                    <a:pt x="18257" y="8641"/>
                    <a:pt x="18407" y="8792"/>
                  </a:cubicBezTo>
                  <a:cubicBezTo>
                    <a:pt x="18332" y="8641"/>
                    <a:pt x="18257" y="9094"/>
                    <a:pt x="18332" y="9245"/>
                  </a:cubicBezTo>
                  <a:cubicBezTo>
                    <a:pt x="18482" y="9547"/>
                    <a:pt x="18482" y="9698"/>
                    <a:pt x="18631" y="9245"/>
                  </a:cubicBezTo>
                  <a:cubicBezTo>
                    <a:pt x="18706" y="9094"/>
                    <a:pt x="18855" y="8641"/>
                    <a:pt x="18781" y="8339"/>
                  </a:cubicBezTo>
                  <a:cubicBezTo>
                    <a:pt x="18781" y="8339"/>
                    <a:pt x="18706" y="8188"/>
                    <a:pt x="18781" y="8037"/>
                  </a:cubicBezTo>
                  <a:cubicBezTo>
                    <a:pt x="18781" y="8037"/>
                    <a:pt x="18855" y="7735"/>
                    <a:pt x="18855" y="7735"/>
                  </a:cubicBezTo>
                  <a:cubicBezTo>
                    <a:pt x="18855" y="7735"/>
                    <a:pt x="18855" y="8037"/>
                    <a:pt x="18855" y="8037"/>
                  </a:cubicBezTo>
                  <a:cubicBezTo>
                    <a:pt x="18855" y="8037"/>
                    <a:pt x="19229" y="7583"/>
                    <a:pt x="19379" y="7583"/>
                  </a:cubicBezTo>
                  <a:cubicBezTo>
                    <a:pt x="19453" y="7432"/>
                    <a:pt x="19603" y="7583"/>
                    <a:pt x="19677" y="7583"/>
                  </a:cubicBezTo>
                  <a:cubicBezTo>
                    <a:pt x="19827" y="7432"/>
                    <a:pt x="19752" y="7281"/>
                    <a:pt x="19752" y="7130"/>
                  </a:cubicBezTo>
                  <a:cubicBezTo>
                    <a:pt x="19827" y="7130"/>
                    <a:pt x="19827" y="7432"/>
                    <a:pt x="19902" y="7432"/>
                  </a:cubicBezTo>
                  <a:cubicBezTo>
                    <a:pt x="19902" y="7432"/>
                    <a:pt x="20051" y="7281"/>
                    <a:pt x="20051" y="7281"/>
                  </a:cubicBezTo>
                  <a:cubicBezTo>
                    <a:pt x="20201" y="7583"/>
                    <a:pt x="20500" y="6828"/>
                    <a:pt x="20275" y="6828"/>
                  </a:cubicBezTo>
                  <a:cubicBezTo>
                    <a:pt x="20275" y="6828"/>
                    <a:pt x="20275" y="7130"/>
                    <a:pt x="20201" y="7130"/>
                  </a:cubicBezTo>
                  <a:cubicBezTo>
                    <a:pt x="20126" y="7130"/>
                    <a:pt x="19976" y="6526"/>
                    <a:pt x="19976" y="6526"/>
                  </a:cubicBezTo>
                  <a:cubicBezTo>
                    <a:pt x="20051" y="6375"/>
                    <a:pt x="19976" y="6224"/>
                    <a:pt x="20051" y="6073"/>
                  </a:cubicBezTo>
                  <a:cubicBezTo>
                    <a:pt x="20126" y="5771"/>
                    <a:pt x="20201" y="5469"/>
                    <a:pt x="20275" y="5318"/>
                  </a:cubicBezTo>
                  <a:cubicBezTo>
                    <a:pt x="20350" y="5318"/>
                    <a:pt x="20425" y="5167"/>
                    <a:pt x="20425" y="5167"/>
                  </a:cubicBezTo>
                  <a:cubicBezTo>
                    <a:pt x="20574" y="5318"/>
                    <a:pt x="20649" y="4865"/>
                    <a:pt x="20724" y="4714"/>
                  </a:cubicBezTo>
                  <a:cubicBezTo>
                    <a:pt x="20724" y="4714"/>
                    <a:pt x="20873" y="4865"/>
                    <a:pt x="20948" y="4714"/>
                  </a:cubicBezTo>
                  <a:cubicBezTo>
                    <a:pt x="21098" y="4563"/>
                    <a:pt x="21247" y="4563"/>
                    <a:pt x="21322" y="4411"/>
                  </a:cubicBezTo>
                  <a:cubicBezTo>
                    <a:pt x="21397" y="4411"/>
                    <a:pt x="21546" y="4260"/>
                    <a:pt x="21471" y="4109"/>
                  </a:cubicBezTo>
                  <a:cubicBezTo>
                    <a:pt x="21322" y="3807"/>
                    <a:pt x="21322" y="3656"/>
                    <a:pt x="21247" y="3505"/>
                  </a:cubicBezTo>
                  <a:cubicBezTo>
                    <a:pt x="20948" y="3354"/>
                    <a:pt x="21397" y="1995"/>
                    <a:pt x="20948" y="1995"/>
                  </a:cubicBezTo>
                  <a:cubicBezTo>
                    <a:pt x="20873" y="1844"/>
                    <a:pt x="20799" y="2146"/>
                    <a:pt x="20724" y="1995"/>
                  </a:cubicBezTo>
                  <a:cubicBezTo>
                    <a:pt x="20649" y="1844"/>
                    <a:pt x="20649" y="1693"/>
                    <a:pt x="20574" y="1844"/>
                  </a:cubicBezTo>
                  <a:cubicBezTo>
                    <a:pt x="20500" y="1995"/>
                    <a:pt x="20425" y="2297"/>
                    <a:pt x="20350" y="2448"/>
                  </a:cubicBezTo>
                  <a:cubicBezTo>
                    <a:pt x="20275" y="2599"/>
                    <a:pt x="20275" y="2901"/>
                    <a:pt x="20201" y="3052"/>
                  </a:cubicBezTo>
                  <a:cubicBezTo>
                    <a:pt x="20201" y="3354"/>
                    <a:pt x="20126" y="3807"/>
                    <a:pt x="19976" y="3807"/>
                  </a:cubicBezTo>
                  <a:cubicBezTo>
                    <a:pt x="19827" y="3807"/>
                    <a:pt x="19827" y="4109"/>
                    <a:pt x="19677" y="4109"/>
                  </a:cubicBezTo>
                  <a:cubicBezTo>
                    <a:pt x="19304" y="4109"/>
                    <a:pt x="18930" y="4109"/>
                    <a:pt x="18556" y="4109"/>
                  </a:cubicBezTo>
                  <a:cubicBezTo>
                    <a:pt x="18407" y="4109"/>
                    <a:pt x="18407" y="4109"/>
                    <a:pt x="18332" y="4260"/>
                  </a:cubicBezTo>
                  <a:cubicBezTo>
                    <a:pt x="18257" y="4563"/>
                    <a:pt x="17958" y="4865"/>
                    <a:pt x="17958" y="5016"/>
                  </a:cubicBezTo>
                  <a:cubicBezTo>
                    <a:pt x="18033" y="5469"/>
                    <a:pt x="17809" y="5771"/>
                    <a:pt x="17659" y="5771"/>
                  </a:cubicBezTo>
                  <a:cubicBezTo>
                    <a:pt x="17510" y="5771"/>
                    <a:pt x="17435" y="5620"/>
                    <a:pt x="17286" y="5620"/>
                  </a:cubicBezTo>
                  <a:cubicBezTo>
                    <a:pt x="17136" y="5620"/>
                    <a:pt x="16987" y="5771"/>
                    <a:pt x="16912" y="5771"/>
                  </a:cubicBezTo>
                  <a:cubicBezTo>
                    <a:pt x="16912" y="5771"/>
                    <a:pt x="16912" y="6224"/>
                    <a:pt x="16987" y="6224"/>
                  </a:cubicBezTo>
                  <a:cubicBezTo>
                    <a:pt x="16912" y="6375"/>
                    <a:pt x="16837" y="6526"/>
                    <a:pt x="16688" y="6677"/>
                  </a:cubicBezTo>
                  <a:cubicBezTo>
                    <a:pt x="16538" y="6828"/>
                    <a:pt x="16314" y="7130"/>
                    <a:pt x="16090" y="7281"/>
                  </a:cubicBezTo>
                  <a:cubicBezTo>
                    <a:pt x="15866" y="7432"/>
                    <a:pt x="15642" y="7432"/>
                    <a:pt x="15417" y="7281"/>
                  </a:cubicBezTo>
                  <a:cubicBezTo>
                    <a:pt x="15343" y="7130"/>
                    <a:pt x="15268" y="6979"/>
                    <a:pt x="15343" y="6828"/>
                  </a:cubicBezTo>
                  <a:cubicBezTo>
                    <a:pt x="15343" y="6828"/>
                    <a:pt x="15417" y="6526"/>
                    <a:pt x="15492" y="6526"/>
                  </a:cubicBezTo>
                  <a:cubicBezTo>
                    <a:pt x="15492" y="6526"/>
                    <a:pt x="15492" y="6677"/>
                    <a:pt x="15492" y="6828"/>
                  </a:cubicBezTo>
                  <a:cubicBezTo>
                    <a:pt x="15642" y="6224"/>
                    <a:pt x="15716" y="5771"/>
                    <a:pt x="15567" y="5167"/>
                  </a:cubicBezTo>
                  <a:cubicBezTo>
                    <a:pt x="15492" y="5016"/>
                    <a:pt x="15343" y="5318"/>
                    <a:pt x="15268" y="5318"/>
                  </a:cubicBezTo>
                  <a:cubicBezTo>
                    <a:pt x="15193" y="5469"/>
                    <a:pt x="15193" y="5318"/>
                    <a:pt x="15118" y="5318"/>
                  </a:cubicBezTo>
                  <a:cubicBezTo>
                    <a:pt x="15044" y="5167"/>
                    <a:pt x="15193" y="5016"/>
                    <a:pt x="15193" y="5016"/>
                  </a:cubicBezTo>
                  <a:cubicBezTo>
                    <a:pt x="15492" y="4411"/>
                    <a:pt x="15268" y="3807"/>
                    <a:pt x="14969" y="3656"/>
                  </a:cubicBezTo>
                  <a:cubicBezTo>
                    <a:pt x="14745" y="3505"/>
                    <a:pt x="14745" y="3656"/>
                    <a:pt x="14595" y="3807"/>
                  </a:cubicBezTo>
                  <a:cubicBezTo>
                    <a:pt x="14595" y="3958"/>
                    <a:pt x="14595" y="3958"/>
                    <a:pt x="14595" y="4109"/>
                  </a:cubicBezTo>
                  <a:cubicBezTo>
                    <a:pt x="14595" y="4260"/>
                    <a:pt x="14446" y="4109"/>
                    <a:pt x="14371" y="4109"/>
                  </a:cubicBezTo>
                  <a:cubicBezTo>
                    <a:pt x="14296" y="4109"/>
                    <a:pt x="14147" y="5318"/>
                    <a:pt x="14147" y="5469"/>
                  </a:cubicBezTo>
                  <a:cubicBezTo>
                    <a:pt x="14221" y="6224"/>
                    <a:pt x="14296" y="6677"/>
                    <a:pt x="13997" y="6979"/>
                  </a:cubicBezTo>
                  <a:cubicBezTo>
                    <a:pt x="13997" y="7130"/>
                    <a:pt x="13773" y="7281"/>
                    <a:pt x="13773" y="7130"/>
                  </a:cubicBezTo>
                  <a:cubicBezTo>
                    <a:pt x="13773" y="6828"/>
                    <a:pt x="13698" y="6526"/>
                    <a:pt x="13698" y="6224"/>
                  </a:cubicBezTo>
                  <a:cubicBezTo>
                    <a:pt x="13698" y="6073"/>
                    <a:pt x="13848" y="4411"/>
                    <a:pt x="13848" y="4411"/>
                  </a:cubicBezTo>
                  <a:cubicBezTo>
                    <a:pt x="13773" y="4411"/>
                    <a:pt x="13624" y="4714"/>
                    <a:pt x="13624" y="4563"/>
                  </a:cubicBezTo>
                  <a:cubicBezTo>
                    <a:pt x="13624" y="4411"/>
                    <a:pt x="13848" y="3807"/>
                    <a:pt x="13922" y="3656"/>
                  </a:cubicBezTo>
                  <a:cubicBezTo>
                    <a:pt x="13997" y="3354"/>
                    <a:pt x="14221" y="3354"/>
                    <a:pt x="14371" y="3203"/>
                  </a:cubicBezTo>
                  <a:cubicBezTo>
                    <a:pt x="14595" y="3203"/>
                    <a:pt x="14819" y="3354"/>
                    <a:pt x="15044" y="3354"/>
                  </a:cubicBezTo>
                  <a:cubicBezTo>
                    <a:pt x="15268" y="3354"/>
                    <a:pt x="14969" y="2901"/>
                    <a:pt x="14819" y="2901"/>
                  </a:cubicBezTo>
                  <a:cubicBezTo>
                    <a:pt x="14670" y="2901"/>
                    <a:pt x="14819" y="2448"/>
                    <a:pt x="14595" y="2448"/>
                  </a:cubicBezTo>
                  <a:cubicBezTo>
                    <a:pt x="14446" y="2599"/>
                    <a:pt x="14296" y="2750"/>
                    <a:pt x="14072" y="2750"/>
                  </a:cubicBezTo>
                  <a:cubicBezTo>
                    <a:pt x="13922" y="2750"/>
                    <a:pt x="13773" y="2448"/>
                    <a:pt x="13624" y="2297"/>
                  </a:cubicBezTo>
                  <a:cubicBezTo>
                    <a:pt x="13624" y="2297"/>
                    <a:pt x="13399" y="2297"/>
                    <a:pt x="13474" y="2146"/>
                  </a:cubicBezTo>
                  <a:cubicBezTo>
                    <a:pt x="13549" y="2146"/>
                    <a:pt x="13698" y="1995"/>
                    <a:pt x="13698" y="1844"/>
                  </a:cubicBezTo>
                  <a:cubicBezTo>
                    <a:pt x="13698" y="1844"/>
                    <a:pt x="13100" y="2297"/>
                    <a:pt x="13026" y="2297"/>
                  </a:cubicBezTo>
                  <a:cubicBezTo>
                    <a:pt x="12951" y="2448"/>
                    <a:pt x="12876" y="2599"/>
                    <a:pt x="12801" y="2599"/>
                  </a:cubicBezTo>
                  <a:cubicBezTo>
                    <a:pt x="12652" y="2599"/>
                    <a:pt x="12652" y="2297"/>
                    <a:pt x="12502" y="2297"/>
                  </a:cubicBezTo>
                  <a:cubicBezTo>
                    <a:pt x="12428" y="2297"/>
                    <a:pt x="12054" y="2599"/>
                    <a:pt x="12278" y="2146"/>
                  </a:cubicBezTo>
                  <a:cubicBezTo>
                    <a:pt x="12502" y="1844"/>
                    <a:pt x="12727" y="1542"/>
                    <a:pt x="12951" y="1239"/>
                  </a:cubicBezTo>
                  <a:cubicBezTo>
                    <a:pt x="12801" y="1239"/>
                    <a:pt x="12652" y="937"/>
                    <a:pt x="12502" y="1239"/>
                  </a:cubicBezTo>
                  <a:cubicBezTo>
                    <a:pt x="12278" y="1390"/>
                    <a:pt x="12203" y="1088"/>
                    <a:pt x="11979" y="937"/>
                  </a:cubicBezTo>
                  <a:cubicBezTo>
                    <a:pt x="11904" y="937"/>
                    <a:pt x="11830" y="786"/>
                    <a:pt x="11755" y="635"/>
                  </a:cubicBezTo>
                  <a:cubicBezTo>
                    <a:pt x="11606" y="635"/>
                    <a:pt x="11531" y="786"/>
                    <a:pt x="11381" y="786"/>
                  </a:cubicBezTo>
                  <a:cubicBezTo>
                    <a:pt x="11307" y="635"/>
                    <a:pt x="11157" y="635"/>
                    <a:pt x="11157" y="333"/>
                  </a:cubicBezTo>
                  <a:cubicBezTo>
                    <a:pt x="11157" y="333"/>
                    <a:pt x="11008" y="-120"/>
                    <a:pt x="11008" y="31"/>
                  </a:cubicBezTo>
                  <a:cubicBezTo>
                    <a:pt x="10933" y="31"/>
                    <a:pt x="11008" y="484"/>
                    <a:pt x="10933" y="484"/>
                  </a:cubicBezTo>
                  <a:cubicBezTo>
                    <a:pt x="10858" y="484"/>
                    <a:pt x="10783" y="484"/>
                    <a:pt x="10783" y="484"/>
                  </a:cubicBezTo>
                  <a:cubicBezTo>
                    <a:pt x="10559" y="484"/>
                    <a:pt x="10335" y="484"/>
                    <a:pt x="10111" y="484"/>
                  </a:cubicBezTo>
                  <a:cubicBezTo>
                    <a:pt x="9289" y="484"/>
                    <a:pt x="8541" y="484"/>
                    <a:pt x="7794" y="484"/>
                  </a:cubicBezTo>
                  <a:cubicBezTo>
                    <a:pt x="5925" y="484"/>
                    <a:pt x="4057" y="484"/>
                    <a:pt x="2188" y="484"/>
                  </a:cubicBezTo>
                  <a:cubicBezTo>
                    <a:pt x="1740" y="484"/>
                    <a:pt x="1217" y="484"/>
                    <a:pt x="768" y="484"/>
                  </a:cubicBezTo>
                  <a:cubicBezTo>
                    <a:pt x="843" y="635"/>
                    <a:pt x="992" y="1844"/>
                    <a:pt x="768" y="1995"/>
                  </a:cubicBezTo>
                  <a:cubicBezTo>
                    <a:pt x="619" y="1995"/>
                    <a:pt x="544" y="1995"/>
                    <a:pt x="693" y="1693"/>
                  </a:cubicBezTo>
                  <a:cubicBezTo>
                    <a:pt x="843" y="1239"/>
                    <a:pt x="619" y="1239"/>
                    <a:pt x="469" y="1239"/>
                  </a:cubicBezTo>
                  <a:cubicBezTo>
                    <a:pt x="320" y="1239"/>
                    <a:pt x="95" y="937"/>
                    <a:pt x="21" y="937"/>
                  </a:cubicBezTo>
                  <a:cubicBezTo>
                    <a:pt x="-54" y="1088"/>
                    <a:pt x="95" y="1693"/>
                    <a:pt x="95" y="1693"/>
                  </a:cubicBezTo>
                  <a:cubicBezTo>
                    <a:pt x="170" y="2146"/>
                    <a:pt x="245" y="2297"/>
                    <a:pt x="245" y="2599"/>
                  </a:cubicBezTo>
                  <a:cubicBezTo>
                    <a:pt x="245" y="2750"/>
                    <a:pt x="469" y="3052"/>
                    <a:pt x="544" y="3052"/>
                  </a:cubicBezTo>
                  <a:cubicBezTo>
                    <a:pt x="469" y="3052"/>
                    <a:pt x="394" y="3052"/>
                    <a:pt x="320" y="3203"/>
                  </a:cubicBezTo>
                  <a:cubicBezTo>
                    <a:pt x="245" y="3354"/>
                    <a:pt x="320" y="3505"/>
                    <a:pt x="320" y="3656"/>
                  </a:cubicBezTo>
                  <a:cubicBezTo>
                    <a:pt x="320" y="4109"/>
                    <a:pt x="320" y="4411"/>
                    <a:pt x="245" y="4714"/>
                  </a:cubicBezTo>
                  <a:cubicBezTo>
                    <a:pt x="245" y="5167"/>
                    <a:pt x="170" y="5469"/>
                    <a:pt x="95" y="5922"/>
                  </a:cubicBezTo>
                  <a:cubicBezTo>
                    <a:pt x="21" y="6375"/>
                    <a:pt x="170" y="6828"/>
                    <a:pt x="245" y="7281"/>
                  </a:cubicBezTo>
                  <a:cubicBezTo>
                    <a:pt x="245" y="7735"/>
                    <a:pt x="170" y="8037"/>
                    <a:pt x="170" y="8339"/>
                  </a:cubicBezTo>
                  <a:cubicBezTo>
                    <a:pt x="170" y="8490"/>
                    <a:pt x="245" y="8641"/>
                    <a:pt x="245" y="8792"/>
                  </a:cubicBezTo>
                  <a:cubicBezTo>
                    <a:pt x="320" y="8943"/>
                    <a:pt x="320" y="9245"/>
                    <a:pt x="320" y="9396"/>
                  </a:cubicBezTo>
                  <a:cubicBezTo>
                    <a:pt x="394" y="9849"/>
                    <a:pt x="619" y="10000"/>
                    <a:pt x="693" y="10453"/>
                  </a:cubicBezTo>
                  <a:cubicBezTo>
                    <a:pt x="768" y="10756"/>
                    <a:pt x="768" y="10604"/>
                    <a:pt x="843" y="10453"/>
                  </a:cubicBezTo>
                  <a:cubicBezTo>
                    <a:pt x="843" y="10453"/>
                    <a:pt x="918" y="10907"/>
                    <a:pt x="918" y="10907"/>
                  </a:cubicBezTo>
                  <a:cubicBezTo>
                    <a:pt x="918" y="10907"/>
                    <a:pt x="843" y="10756"/>
                    <a:pt x="843" y="10907"/>
                  </a:cubicBezTo>
                  <a:cubicBezTo>
                    <a:pt x="843" y="11058"/>
                    <a:pt x="843" y="11209"/>
                    <a:pt x="918" y="11360"/>
                  </a:cubicBezTo>
                  <a:cubicBezTo>
                    <a:pt x="992" y="11360"/>
                    <a:pt x="992" y="11360"/>
                    <a:pt x="1067" y="11511"/>
                  </a:cubicBezTo>
                  <a:cubicBezTo>
                    <a:pt x="1142" y="11662"/>
                    <a:pt x="992" y="11813"/>
                    <a:pt x="1067" y="11964"/>
                  </a:cubicBezTo>
                  <a:cubicBezTo>
                    <a:pt x="1217" y="12417"/>
                    <a:pt x="1516" y="12719"/>
                    <a:pt x="1516" y="13172"/>
                  </a:cubicBezTo>
                  <a:cubicBezTo>
                    <a:pt x="1590" y="13474"/>
                    <a:pt x="1665" y="13474"/>
                    <a:pt x="1815" y="13625"/>
                  </a:cubicBezTo>
                  <a:cubicBezTo>
                    <a:pt x="1964" y="13777"/>
                    <a:pt x="2113" y="13928"/>
                    <a:pt x="2263" y="13928"/>
                  </a:cubicBezTo>
                  <a:cubicBezTo>
                    <a:pt x="2412" y="13928"/>
                    <a:pt x="2562" y="14230"/>
                    <a:pt x="2637" y="14381"/>
                  </a:cubicBezTo>
                  <a:cubicBezTo>
                    <a:pt x="2637" y="14532"/>
                    <a:pt x="2936" y="15136"/>
                    <a:pt x="2861" y="15287"/>
                  </a:cubicBezTo>
                  <a:cubicBezTo>
                    <a:pt x="3160" y="15136"/>
                    <a:pt x="3534" y="14985"/>
                    <a:pt x="3833" y="15136"/>
                  </a:cubicBezTo>
                  <a:cubicBezTo>
                    <a:pt x="4281" y="15438"/>
                    <a:pt x="4655" y="15891"/>
                    <a:pt x="5028" y="1619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79" name="Freeform 642"/>
            <p:cNvSpPr/>
            <p:nvPr/>
          </p:nvSpPr>
          <p:spPr>
            <a:xfrm>
              <a:off x="1325136" y="1327848"/>
              <a:ext cx="4193386" cy="228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extrusionOk="0">
                  <a:moveTo>
                    <a:pt x="11584" y="17162"/>
                  </a:moveTo>
                  <a:cubicBezTo>
                    <a:pt x="11584" y="17162"/>
                    <a:pt x="11584" y="17063"/>
                    <a:pt x="11584" y="17063"/>
                  </a:cubicBezTo>
                  <a:cubicBezTo>
                    <a:pt x="11584" y="17063"/>
                    <a:pt x="11736" y="17458"/>
                    <a:pt x="11736" y="17458"/>
                  </a:cubicBezTo>
                  <a:cubicBezTo>
                    <a:pt x="11837" y="17458"/>
                    <a:pt x="11888" y="17556"/>
                    <a:pt x="11938" y="17556"/>
                  </a:cubicBezTo>
                  <a:cubicBezTo>
                    <a:pt x="12039" y="17556"/>
                    <a:pt x="12039" y="17458"/>
                    <a:pt x="12090" y="17556"/>
                  </a:cubicBezTo>
                  <a:cubicBezTo>
                    <a:pt x="12242" y="17655"/>
                    <a:pt x="12343" y="17753"/>
                    <a:pt x="12444" y="17852"/>
                  </a:cubicBezTo>
                  <a:cubicBezTo>
                    <a:pt x="12495" y="17951"/>
                    <a:pt x="12545" y="17852"/>
                    <a:pt x="12596" y="17852"/>
                  </a:cubicBezTo>
                  <a:cubicBezTo>
                    <a:pt x="12646" y="17753"/>
                    <a:pt x="12697" y="17753"/>
                    <a:pt x="12748" y="17753"/>
                  </a:cubicBezTo>
                  <a:cubicBezTo>
                    <a:pt x="12798" y="17753"/>
                    <a:pt x="12849" y="17852"/>
                    <a:pt x="12899" y="17852"/>
                  </a:cubicBezTo>
                  <a:cubicBezTo>
                    <a:pt x="13000" y="17852"/>
                    <a:pt x="13051" y="17753"/>
                    <a:pt x="13102" y="17655"/>
                  </a:cubicBezTo>
                  <a:cubicBezTo>
                    <a:pt x="13152" y="17556"/>
                    <a:pt x="13304" y="17260"/>
                    <a:pt x="13355" y="17260"/>
                  </a:cubicBezTo>
                  <a:cubicBezTo>
                    <a:pt x="13355" y="17260"/>
                    <a:pt x="13405" y="17359"/>
                    <a:pt x="13405" y="17359"/>
                  </a:cubicBezTo>
                  <a:cubicBezTo>
                    <a:pt x="13506" y="17359"/>
                    <a:pt x="13557" y="17359"/>
                    <a:pt x="13607" y="17359"/>
                  </a:cubicBezTo>
                  <a:cubicBezTo>
                    <a:pt x="13810" y="17359"/>
                    <a:pt x="13759" y="17655"/>
                    <a:pt x="13860" y="17852"/>
                  </a:cubicBezTo>
                  <a:cubicBezTo>
                    <a:pt x="13911" y="17951"/>
                    <a:pt x="14113" y="17852"/>
                    <a:pt x="14113" y="18049"/>
                  </a:cubicBezTo>
                  <a:cubicBezTo>
                    <a:pt x="14113" y="18247"/>
                    <a:pt x="14164" y="18444"/>
                    <a:pt x="14215" y="18641"/>
                  </a:cubicBezTo>
                  <a:cubicBezTo>
                    <a:pt x="14215" y="19134"/>
                    <a:pt x="14670" y="19036"/>
                    <a:pt x="14822" y="19134"/>
                  </a:cubicBezTo>
                  <a:cubicBezTo>
                    <a:pt x="14923" y="19134"/>
                    <a:pt x="15074" y="19134"/>
                    <a:pt x="15125" y="19233"/>
                  </a:cubicBezTo>
                  <a:cubicBezTo>
                    <a:pt x="15176" y="19332"/>
                    <a:pt x="15429" y="19825"/>
                    <a:pt x="15378" y="19825"/>
                  </a:cubicBezTo>
                  <a:cubicBezTo>
                    <a:pt x="15277" y="20022"/>
                    <a:pt x="15277" y="20022"/>
                    <a:pt x="15176" y="19923"/>
                  </a:cubicBezTo>
                  <a:cubicBezTo>
                    <a:pt x="15125" y="19825"/>
                    <a:pt x="14923" y="19627"/>
                    <a:pt x="14923" y="19627"/>
                  </a:cubicBezTo>
                  <a:cubicBezTo>
                    <a:pt x="14923" y="19726"/>
                    <a:pt x="15074" y="19825"/>
                    <a:pt x="15024" y="20022"/>
                  </a:cubicBezTo>
                  <a:cubicBezTo>
                    <a:pt x="14973" y="20121"/>
                    <a:pt x="14923" y="20318"/>
                    <a:pt x="14923" y="20416"/>
                  </a:cubicBezTo>
                  <a:cubicBezTo>
                    <a:pt x="14923" y="20614"/>
                    <a:pt x="14923" y="20712"/>
                    <a:pt x="14872" y="20811"/>
                  </a:cubicBezTo>
                  <a:cubicBezTo>
                    <a:pt x="14872" y="20910"/>
                    <a:pt x="14720" y="21008"/>
                    <a:pt x="14720" y="21008"/>
                  </a:cubicBezTo>
                  <a:cubicBezTo>
                    <a:pt x="14670" y="21107"/>
                    <a:pt x="14518" y="21600"/>
                    <a:pt x="14720" y="21600"/>
                  </a:cubicBezTo>
                  <a:cubicBezTo>
                    <a:pt x="14771" y="21600"/>
                    <a:pt x="14872" y="21403"/>
                    <a:pt x="14973" y="21205"/>
                  </a:cubicBezTo>
                  <a:cubicBezTo>
                    <a:pt x="15074" y="21107"/>
                    <a:pt x="15125" y="21304"/>
                    <a:pt x="15226" y="21205"/>
                  </a:cubicBezTo>
                  <a:cubicBezTo>
                    <a:pt x="15378" y="21205"/>
                    <a:pt x="15429" y="21008"/>
                    <a:pt x="15580" y="21008"/>
                  </a:cubicBezTo>
                  <a:cubicBezTo>
                    <a:pt x="15580" y="20811"/>
                    <a:pt x="15580" y="20910"/>
                    <a:pt x="15479" y="20811"/>
                  </a:cubicBezTo>
                  <a:cubicBezTo>
                    <a:pt x="15429" y="20811"/>
                    <a:pt x="15429" y="20712"/>
                    <a:pt x="15479" y="20712"/>
                  </a:cubicBezTo>
                  <a:cubicBezTo>
                    <a:pt x="15530" y="20515"/>
                    <a:pt x="15580" y="20416"/>
                    <a:pt x="15732" y="20416"/>
                  </a:cubicBezTo>
                  <a:cubicBezTo>
                    <a:pt x="15783" y="20416"/>
                    <a:pt x="15934" y="20219"/>
                    <a:pt x="16036" y="20318"/>
                  </a:cubicBezTo>
                  <a:cubicBezTo>
                    <a:pt x="16137" y="20416"/>
                    <a:pt x="16187" y="20022"/>
                    <a:pt x="16289" y="20318"/>
                  </a:cubicBezTo>
                  <a:cubicBezTo>
                    <a:pt x="16390" y="20121"/>
                    <a:pt x="16440" y="20022"/>
                    <a:pt x="16541" y="19825"/>
                  </a:cubicBezTo>
                  <a:cubicBezTo>
                    <a:pt x="16643" y="19726"/>
                    <a:pt x="16693" y="19726"/>
                    <a:pt x="16794" y="19726"/>
                  </a:cubicBezTo>
                  <a:cubicBezTo>
                    <a:pt x="16946" y="19726"/>
                    <a:pt x="17148" y="19726"/>
                    <a:pt x="17300" y="19726"/>
                  </a:cubicBezTo>
                  <a:cubicBezTo>
                    <a:pt x="17452" y="19726"/>
                    <a:pt x="17503" y="19825"/>
                    <a:pt x="17553" y="19627"/>
                  </a:cubicBezTo>
                  <a:cubicBezTo>
                    <a:pt x="17604" y="19529"/>
                    <a:pt x="17654" y="19627"/>
                    <a:pt x="17705" y="19529"/>
                  </a:cubicBezTo>
                  <a:cubicBezTo>
                    <a:pt x="17756" y="19332"/>
                    <a:pt x="17806" y="19233"/>
                    <a:pt x="17806" y="19036"/>
                  </a:cubicBezTo>
                  <a:cubicBezTo>
                    <a:pt x="17857" y="18838"/>
                    <a:pt x="17857" y="18740"/>
                    <a:pt x="17907" y="18542"/>
                  </a:cubicBezTo>
                  <a:cubicBezTo>
                    <a:pt x="17958" y="18444"/>
                    <a:pt x="18008" y="18345"/>
                    <a:pt x="18059" y="18247"/>
                  </a:cubicBezTo>
                  <a:cubicBezTo>
                    <a:pt x="18110" y="18148"/>
                    <a:pt x="18160" y="18444"/>
                    <a:pt x="18261" y="18345"/>
                  </a:cubicBezTo>
                  <a:cubicBezTo>
                    <a:pt x="18363" y="18148"/>
                    <a:pt x="18464" y="18444"/>
                    <a:pt x="18464" y="18641"/>
                  </a:cubicBezTo>
                  <a:cubicBezTo>
                    <a:pt x="18464" y="18740"/>
                    <a:pt x="18413" y="19332"/>
                    <a:pt x="18514" y="19332"/>
                  </a:cubicBezTo>
                  <a:cubicBezTo>
                    <a:pt x="18565" y="19430"/>
                    <a:pt x="18615" y="19627"/>
                    <a:pt x="18666" y="19825"/>
                  </a:cubicBezTo>
                  <a:cubicBezTo>
                    <a:pt x="18717" y="19627"/>
                    <a:pt x="19273" y="19332"/>
                    <a:pt x="19273" y="19332"/>
                  </a:cubicBezTo>
                  <a:cubicBezTo>
                    <a:pt x="19273" y="19233"/>
                    <a:pt x="19222" y="19233"/>
                    <a:pt x="19222" y="19134"/>
                  </a:cubicBezTo>
                  <a:cubicBezTo>
                    <a:pt x="19222" y="19134"/>
                    <a:pt x="19324" y="19332"/>
                    <a:pt x="19324" y="19332"/>
                  </a:cubicBezTo>
                  <a:cubicBezTo>
                    <a:pt x="19324" y="19430"/>
                    <a:pt x="19222" y="19430"/>
                    <a:pt x="19222" y="19430"/>
                  </a:cubicBezTo>
                  <a:cubicBezTo>
                    <a:pt x="19222" y="19430"/>
                    <a:pt x="19526" y="19529"/>
                    <a:pt x="19526" y="19529"/>
                  </a:cubicBezTo>
                  <a:cubicBezTo>
                    <a:pt x="19526" y="19529"/>
                    <a:pt x="19526" y="19529"/>
                    <a:pt x="19526" y="19529"/>
                  </a:cubicBezTo>
                  <a:cubicBezTo>
                    <a:pt x="19526" y="19529"/>
                    <a:pt x="19526" y="19627"/>
                    <a:pt x="19526" y="19627"/>
                  </a:cubicBezTo>
                  <a:cubicBezTo>
                    <a:pt x="19475" y="19627"/>
                    <a:pt x="19425" y="19627"/>
                    <a:pt x="19374" y="19726"/>
                  </a:cubicBezTo>
                  <a:cubicBezTo>
                    <a:pt x="19374" y="19825"/>
                    <a:pt x="19324" y="19529"/>
                    <a:pt x="19324" y="19529"/>
                  </a:cubicBezTo>
                  <a:cubicBezTo>
                    <a:pt x="19273" y="19529"/>
                    <a:pt x="19273" y="19627"/>
                    <a:pt x="19273" y="19627"/>
                  </a:cubicBezTo>
                  <a:cubicBezTo>
                    <a:pt x="19273" y="19627"/>
                    <a:pt x="19273" y="19529"/>
                    <a:pt x="19222" y="19627"/>
                  </a:cubicBezTo>
                  <a:cubicBezTo>
                    <a:pt x="19172" y="19726"/>
                    <a:pt x="19121" y="19726"/>
                    <a:pt x="19071" y="19825"/>
                  </a:cubicBezTo>
                  <a:cubicBezTo>
                    <a:pt x="18970" y="19923"/>
                    <a:pt x="18767" y="20219"/>
                    <a:pt x="18868" y="20515"/>
                  </a:cubicBezTo>
                  <a:cubicBezTo>
                    <a:pt x="19020" y="20712"/>
                    <a:pt x="19121" y="20515"/>
                    <a:pt x="19172" y="20416"/>
                  </a:cubicBezTo>
                  <a:cubicBezTo>
                    <a:pt x="19222" y="20318"/>
                    <a:pt x="19425" y="20022"/>
                    <a:pt x="19425" y="19923"/>
                  </a:cubicBezTo>
                  <a:cubicBezTo>
                    <a:pt x="19425" y="20022"/>
                    <a:pt x="19526" y="20121"/>
                    <a:pt x="19577" y="20022"/>
                  </a:cubicBezTo>
                  <a:cubicBezTo>
                    <a:pt x="19577" y="19923"/>
                    <a:pt x="19728" y="19825"/>
                    <a:pt x="19779" y="19825"/>
                  </a:cubicBezTo>
                  <a:cubicBezTo>
                    <a:pt x="19880" y="19726"/>
                    <a:pt x="19981" y="19627"/>
                    <a:pt x="20082" y="19627"/>
                  </a:cubicBezTo>
                  <a:cubicBezTo>
                    <a:pt x="20133" y="19627"/>
                    <a:pt x="20133" y="19627"/>
                    <a:pt x="20133" y="19529"/>
                  </a:cubicBezTo>
                  <a:cubicBezTo>
                    <a:pt x="20082" y="19430"/>
                    <a:pt x="20133" y="19430"/>
                    <a:pt x="20133" y="19430"/>
                  </a:cubicBezTo>
                  <a:cubicBezTo>
                    <a:pt x="20133" y="19332"/>
                    <a:pt x="20032" y="19430"/>
                    <a:pt x="19981" y="19332"/>
                  </a:cubicBezTo>
                  <a:cubicBezTo>
                    <a:pt x="19931" y="19332"/>
                    <a:pt x="19981" y="19134"/>
                    <a:pt x="19880" y="19332"/>
                  </a:cubicBezTo>
                  <a:cubicBezTo>
                    <a:pt x="19779" y="19430"/>
                    <a:pt x="19577" y="19332"/>
                    <a:pt x="19475" y="19233"/>
                  </a:cubicBezTo>
                  <a:cubicBezTo>
                    <a:pt x="19425" y="19233"/>
                    <a:pt x="19475" y="19036"/>
                    <a:pt x="19425" y="19036"/>
                  </a:cubicBezTo>
                  <a:cubicBezTo>
                    <a:pt x="19425" y="19036"/>
                    <a:pt x="19324" y="19036"/>
                    <a:pt x="19273" y="18937"/>
                  </a:cubicBezTo>
                  <a:cubicBezTo>
                    <a:pt x="19222" y="18937"/>
                    <a:pt x="19222" y="18641"/>
                    <a:pt x="19222" y="18542"/>
                  </a:cubicBezTo>
                  <a:cubicBezTo>
                    <a:pt x="19222" y="18444"/>
                    <a:pt x="19121" y="18542"/>
                    <a:pt x="19071" y="18444"/>
                  </a:cubicBezTo>
                  <a:cubicBezTo>
                    <a:pt x="19071" y="18444"/>
                    <a:pt x="19172" y="18247"/>
                    <a:pt x="19172" y="18247"/>
                  </a:cubicBezTo>
                  <a:cubicBezTo>
                    <a:pt x="19222" y="18148"/>
                    <a:pt x="19222" y="17852"/>
                    <a:pt x="19121" y="17852"/>
                  </a:cubicBezTo>
                  <a:cubicBezTo>
                    <a:pt x="19121" y="17852"/>
                    <a:pt x="19020" y="18247"/>
                    <a:pt x="18970" y="18049"/>
                  </a:cubicBezTo>
                  <a:cubicBezTo>
                    <a:pt x="18970" y="17852"/>
                    <a:pt x="18919" y="17951"/>
                    <a:pt x="18868" y="17852"/>
                  </a:cubicBezTo>
                  <a:cubicBezTo>
                    <a:pt x="18868" y="17753"/>
                    <a:pt x="19020" y="17852"/>
                    <a:pt x="19020" y="17852"/>
                  </a:cubicBezTo>
                  <a:cubicBezTo>
                    <a:pt x="19121" y="17852"/>
                    <a:pt x="19172" y="17753"/>
                    <a:pt x="19222" y="17753"/>
                  </a:cubicBezTo>
                  <a:cubicBezTo>
                    <a:pt x="19273" y="17655"/>
                    <a:pt x="19324" y="17655"/>
                    <a:pt x="19374" y="17655"/>
                  </a:cubicBezTo>
                  <a:cubicBezTo>
                    <a:pt x="19425" y="17556"/>
                    <a:pt x="19324" y="17359"/>
                    <a:pt x="19324" y="17359"/>
                  </a:cubicBezTo>
                  <a:cubicBezTo>
                    <a:pt x="19324" y="17359"/>
                    <a:pt x="19374" y="17359"/>
                    <a:pt x="19374" y="17359"/>
                  </a:cubicBezTo>
                  <a:cubicBezTo>
                    <a:pt x="19374" y="17359"/>
                    <a:pt x="19172" y="17162"/>
                    <a:pt x="19172" y="17162"/>
                  </a:cubicBezTo>
                  <a:cubicBezTo>
                    <a:pt x="19071" y="17063"/>
                    <a:pt x="18970" y="17063"/>
                    <a:pt x="18868" y="17162"/>
                  </a:cubicBezTo>
                  <a:cubicBezTo>
                    <a:pt x="18666" y="17260"/>
                    <a:pt x="18514" y="17359"/>
                    <a:pt x="18363" y="17556"/>
                  </a:cubicBezTo>
                  <a:cubicBezTo>
                    <a:pt x="18211" y="17655"/>
                    <a:pt x="18110" y="17852"/>
                    <a:pt x="17958" y="18049"/>
                  </a:cubicBezTo>
                  <a:cubicBezTo>
                    <a:pt x="17907" y="18148"/>
                    <a:pt x="17857" y="18247"/>
                    <a:pt x="17806" y="18444"/>
                  </a:cubicBezTo>
                  <a:cubicBezTo>
                    <a:pt x="17806" y="18444"/>
                    <a:pt x="17604" y="18641"/>
                    <a:pt x="17604" y="18641"/>
                  </a:cubicBezTo>
                  <a:cubicBezTo>
                    <a:pt x="17604" y="18542"/>
                    <a:pt x="17857" y="18148"/>
                    <a:pt x="17907" y="18049"/>
                  </a:cubicBezTo>
                  <a:cubicBezTo>
                    <a:pt x="17907" y="17951"/>
                    <a:pt x="17958" y="17852"/>
                    <a:pt x="17907" y="17753"/>
                  </a:cubicBezTo>
                  <a:cubicBezTo>
                    <a:pt x="17857" y="17753"/>
                    <a:pt x="17756" y="17655"/>
                    <a:pt x="17705" y="17655"/>
                  </a:cubicBezTo>
                  <a:cubicBezTo>
                    <a:pt x="17756" y="17655"/>
                    <a:pt x="17857" y="17753"/>
                    <a:pt x="17907" y="17753"/>
                  </a:cubicBezTo>
                  <a:cubicBezTo>
                    <a:pt x="18008" y="17852"/>
                    <a:pt x="18110" y="17556"/>
                    <a:pt x="18160" y="17458"/>
                  </a:cubicBezTo>
                  <a:cubicBezTo>
                    <a:pt x="18211" y="17359"/>
                    <a:pt x="18261" y="17162"/>
                    <a:pt x="18363" y="17063"/>
                  </a:cubicBezTo>
                  <a:cubicBezTo>
                    <a:pt x="18464" y="17063"/>
                    <a:pt x="18565" y="17162"/>
                    <a:pt x="18615" y="16964"/>
                  </a:cubicBezTo>
                  <a:cubicBezTo>
                    <a:pt x="18666" y="16570"/>
                    <a:pt x="18767" y="16471"/>
                    <a:pt x="18970" y="16471"/>
                  </a:cubicBezTo>
                  <a:cubicBezTo>
                    <a:pt x="19172" y="16471"/>
                    <a:pt x="19374" y="16471"/>
                    <a:pt x="19577" y="16471"/>
                  </a:cubicBezTo>
                  <a:cubicBezTo>
                    <a:pt x="19931" y="16471"/>
                    <a:pt x="20437" y="16668"/>
                    <a:pt x="20689" y="16077"/>
                  </a:cubicBezTo>
                  <a:cubicBezTo>
                    <a:pt x="20791" y="15879"/>
                    <a:pt x="20841" y="15781"/>
                    <a:pt x="20942" y="15781"/>
                  </a:cubicBezTo>
                  <a:cubicBezTo>
                    <a:pt x="21044" y="15781"/>
                    <a:pt x="21145" y="15781"/>
                    <a:pt x="21296" y="15584"/>
                  </a:cubicBezTo>
                  <a:cubicBezTo>
                    <a:pt x="21347" y="15584"/>
                    <a:pt x="21499" y="15386"/>
                    <a:pt x="21499" y="15288"/>
                  </a:cubicBezTo>
                  <a:cubicBezTo>
                    <a:pt x="21600" y="14992"/>
                    <a:pt x="21347" y="15090"/>
                    <a:pt x="21347" y="14992"/>
                  </a:cubicBezTo>
                  <a:cubicBezTo>
                    <a:pt x="21347" y="14893"/>
                    <a:pt x="21448" y="14893"/>
                    <a:pt x="21448" y="14893"/>
                  </a:cubicBezTo>
                  <a:cubicBezTo>
                    <a:pt x="21499" y="14795"/>
                    <a:pt x="21448" y="14696"/>
                    <a:pt x="21448" y="14597"/>
                  </a:cubicBezTo>
                  <a:cubicBezTo>
                    <a:pt x="21448" y="14597"/>
                    <a:pt x="21499" y="14499"/>
                    <a:pt x="21499" y="14499"/>
                  </a:cubicBezTo>
                  <a:cubicBezTo>
                    <a:pt x="21499" y="14400"/>
                    <a:pt x="21398" y="14301"/>
                    <a:pt x="21398" y="14301"/>
                  </a:cubicBezTo>
                  <a:cubicBezTo>
                    <a:pt x="21347" y="14203"/>
                    <a:pt x="21296" y="14203"/>
                    <a:pt x="21296" y="14104"/>
                  </a:cubicBezTo>
                  <a:cubicBezTo>
                    <a:pt x="21246" y="14104"/>
                    <a:pt x="21145" y="14400"/>
                    <a:pt x="21094" y="14203"/>
                  </a:cubicBezTo>
                  <a:cubicBezTo>
                    <a:pt x="21094" y="14203"/>
                    <a:pt x="21195" y="14104"/>
                    <a:pt x="21145" y="14104"/>
                  </a:cubicBezTo>
                  <a:cubicBezTo>
                    <a:pt x="21145" y="14005"/>
                    <a:pt x="21094" y="13907"/>
                    <a:pt x="21044" y="13907"/>
                  </a:cubicBezTo>
                  <a:cubicBezTo>
                    <a:pt x="20993" y="13808"/>
                    <a:pt x="20791" y="13907"/>
                    <a:pt x="20740" y="14005"/>
                  </a:cubicBezTo>
                  <a:cubicBezTo>
                    <a:pt x="20689" y="14203"/>
                    <a:pt x="20538" y="14301"/>
                    <a:pt x="20437" y="14400"/>
                  </a:cubicBezTo>
                  <a:cubicBezTo>
                    <a:pt x="20386" y="14400"/>
                    <a:pt x="20234" y="14203"/>
                    <a:pt x="20234" y="14104"/>
                  </a:cubicBezTo>
                  <a:cubicBezTo>
                    <a:pt x="20234" y="14005"/>
                    <a:pt x="20386" y="14301"/>
                    <a:pt x="20386" y="14301"/>
                  </a:cubicBezTo>
                  <a:cubicBezTo>
                    <a:pt x="20437" y="14301"/>
                    <a:pt x="20639" y="14005"/>
                    <a:pt x="20639" y="14005"/>
                  </a:cubicBezTo>
                  <a:cubicBezTo>
                    <a:pt x="20639" y="14005"/>
                    <a:pt x="20538" y="13907"/>
                    <a:pt x="20538" y="13907"/>
                  </a:cubicBezTo>
                  <a:cubicBezTo>
                    <a:pt x="20689" y="13808"/>
                    <a:pt x="20841" y="13808"/>
                    <a:pt x="20993" y="13710"/>
                  </a:cubicBezTo>
                  <a:cubicBezTo>
                    <a:pt x="20993" y="13710"/>
                    <a:pt x="21094" y="13611"/>
                    <a:pt x="21044" y="13512"/>
                  </a:cubicBezTo>
                  <a:cubicBezTo>
                    <a:pt x="21044" y="13512"/>
                    <a:pt x="20942" y="13315"/>
                    <a:pt x="20942" y="13315"/>
                  </a:cubicBezTo>
                  <a:cubicBezTo>
                    <a:pt x="20841" y="13414"/>
                    <a:pt x="20740" y="13414"/>
                    <a:pt x="20689" y="13216"/>
                  </a:cubicBezTo>
                  <a:cubicBezTo>
                    <a:pt x="20639" y="13216"/>
                    <a:pt x="20437" y="13512"/>
                    <a:pt x="20437" y="13414"/>
                  </a:cubicBezTo>
                  <a:cubicBezTo>
                    <a:pt x="20437" y="13414"/>
                    <a:pt x="20588" y="13118"/>
                    <a:pt x="20437" y="13216"/>
                  </a:cubicBezTo>
                  <a:cubicBezTo>
                    <a:pt x="20437" y="13216"/>
                    <a:pt x="20234" y="13315"/>
                    <a:pt x="20234" y="13315"/>
                  </a:cubicBezTo>
                  <a:cubicBezTo>
                    <a:pt x="20285" y="13118"/>
                    <a:pt x="20437" y="13118"/>
                    <a:pt x="20335" y="12822"/>
                  </a:cubicBezTo>
                  <a:cubicBezTo>
                    <a:pt x="20335" y="12822"/>
                    <a:pt x="20133" y="12625"/>
                    <a:pt x="20133" y="12625"/>
                  </a:cubicBezTo>
                  <a:cubicBezTo>
                    <a:pt x="20032" y="12625"/>
                    <a:pt x="20032" y="12427"/>
                    <a:pt x="19931" y="12427"/>
                  </a:cubicBezTo>
                  <a:cubicBezTo>
                    <a:pt x="19981" y="12427"/>
                    <a:pt x="19830" y="12033"/>
                    <a:pt x="19830" y="12033"/>
                  </a:cubicBezTo>
                  <a:cubicBezTo>
                    <a:pt x="19830" y="12033"/>
                    <a:pt x="19880" y="12132"/>
                    <a:pt x="19931" y="12132"/>
                  </a:cubicBezTo>
                  <a:cubicBezTo>
                    <a:pt x="19981" y="12230"/>
                    <a:pt x="19981" y="12033"/>
                    <a:pt x="20032" y="12033"/>
                  </a:cubicBezTo>
                  <a:cubicBezTo>
                    <a:pt x="20234" y="11934"/>
                    <a:pt x="19880" y="11638"/>
                    <a:pt x="19830" y="11540"/>
                  </a:cubicBezTo>
                  <a:cubicBezTo>
                    <a:pt x="19830" y="11638"/>
                    <a:pt x="19931" y="11441"/>
                    <a:pt x="19931" y="11441"/>
                  </a:cubicBezTo>
                  <a:cubicBezTo>
                    <a:pt x="19981" y="11342"/>
                    <a:pt x="19880" y="11342"/>
                    <a:pt x="19830" y="11244"/>
                  </a:cubicBezTo>
                  <a:cubicBezTo>
                    <a:pt x="19830" y="11244"/>
                    <a:pt x="19779" y="11145"/>
                    <a:pt x="19728" y="11145"/>
                  </a:cubicBezTo>
                  <a:cubicBezTo>
                    <a:pt x="19728" y="11145"/>
                    <a:pt x="19627" y="11145"/>
                    <a:pt x="19627" y="11145"/>
                  </a:cubicBezTo>
                  <a:cubicBezTo>
                    <a:pt x="19678" y="11047"/>
                    <a:pt x="19779" y="11145"/>
                    <a:pt x="19728" y="10849"/>
                  </a:cubicBezTo>
                  <a:cubicBezTo>
                    <a:pt x="19678" y="10849"/>
                    <a:pt x="19526" y="10948"/>
                    <a:pt x="19526" y="10948"/>
                  </a:cubicBezTo>
                  <a:cubicBezTo>
                    <a:pt x="19526" y="10849"/>
                    <a:pt x="19678" y="10849"/>
                    <a:pt x="19627" y="10652"/>
                  </a:cubicBezTo>
                  <a:cubicBezTo>
                    <a:pt x="19627" y="10553"/>
                    <a:pt x="19627" y="10455"/>
                    <a:pt x="19577" y="10356"/>
                  </a:cubicBezTo>
                  <a:cubicBezTo>
                    <a:pt x="19577" y="10356"/>
                    <a:pt x="19526" y="10455"/>
                    <a:pt x="19526" y="10356"/>
                  </a:cubicBezTo>
                  <a:cubicBezTo>
                    <a:pt x="19526" y="10455"/>
                    <a:pt x="19425" y="10060"/>
                    <a:pt x="19425" y="10060"/>
                  </a:cubicBezTo>
                  <a:cubicBezTo>
                    <a:pt x="19374" y="9863"/>
                    <a:pt x="19324" y="9764"/>
                    <a:pt x="19324" y="9666"/>
                  </a:cubicBezTo>
                  <a:cubicBezTo>
                    <a:pt x="19273" y="9468"/>
                    <a:pt x="19273" y="9271"/>
                    <a:pt x="19172" y="9567"/>
                  </a:cubicBezTo>
                  <a:cubicBezTo>
                    <a:pt x="19172" y="9567"/>
                    <a:pt x="19121" y="9962"/>
                    <a:pt x="19172" y="9863"/>
                  </a:cubicBezTo>
                  <a:cubicBezTo>
                    <a:pt x="18970" y="9962"/>
                    <a:pt x="19071" y="9962"/>
                    <a:pt x="19121" y="10258"/>
                  </a:cubicBezTo>
                  <a:cubicBezTo>
                    <a:pt x="19121" y="10159"/>
                    <a:pt x="19071" y="10159"/>
                    <a:pt x="19071" y="10258"/>
                  </a:cubicBezTo>
                  <a:cubicBezTo>
                    <a:pt x="19020" y="10258"/>
                    <a:pt x="19020" y="10258"/>
                    <a:pt x="18970" y="10356"/>
                  </a:cubicBezTo>
                  <a:cubicBezTo>
                    <a:pt x="18970" y="10356"/>
                    <a:pt x="19071" y="10455"/>
                    <a:pt x="19071" y="10455"/>
                  </a:cubicBezTo>
                  <a:cubicBezTo>
                    <a:pt x="19020" y="10553"/>
                    <a:pt x="18919" y="10455"/>
                    <a:pt x="18919" y="10553"/>
                  </a:cubicBezTo>
                  <a:cubicBezTo>
                    <a:pt x="18868" y="10652"/>
                    <a:pt x="18970" y="10849"/>
                    <a:pt x="18868" y="10948"/>
                  </a:cubicBezTo>
                  <a:cubicBezTo>
                    <a:pt x="18919" y="10948"/>
                    <a:pt x="18818" y="10553"/>
                    <a:pt x="18717" y="10751"/>
                  </a:cubicBezTo>
                  <a:cubicBezTo>
                    <a:pt x="18717" y="10849"/>
                    <a:pt x="18514" y="11145"/>
                    <a:pt x="18514" y="11145"/>
                  </a:cubicBezTo>
                  <a:cubicBezTo>
                    <a:pt x="18464" y="11145"/>
                    <a:pt x="18464" y="11047"/>
                    <a:pt x="18464" y="10948"/>
                  </a:cubicBezTo>
                  <a:cubicBezTo>
                    <a:pt x="18413" y="10948"/>
                    <a:pt x="18413" y="11047"/>
                    <a:pt x="18413" y="11047"/>
                  </a:cubicBezTo>
                  <a:cubicBezTo>
                    <a:pt x="18363" y="10948"/>
                    <a:pt x="18413" y="10948"/>
                    <a:pt x="18413" y="10849"/>
                  </a:cubicBezTo>
                  <a:cubicBezTo>
                    <a:pt x="18413" y="10948"/>
                    <a:pt x="18059" y="11441"/>
                    <a:pt x="18059" y="11342"/>
                  </a:cubicBezTo>
                  <a:cubicBezTo>
                    <a:pt x="18008" y="11244"/>
                    <a:pt x="18211" y="11145"/>
                    <a:pt x="18261" y="11145"/>
                  </a:cubicBezTo>
                  <a:cubicBezTo>
                    <a:pt x="18363" y="10948"/>
                    <a:pt x="18363" y="10849"/>
                    <a:pt x="18312" y="10652"/>
                  </a:cubicBezTo>
                  <a:cubicBezTo>
                    <a:pt x="18261" y="10553"/>
                    <a:pt x="18110" y="10553"/>
                    <a:pt x="18059" y="10553"/>
                  </a:cubicBezTo>
                  <a:cubicBezTo>
                    <a:pt x="18008" y="10553"/>
                    <a:pt x="18008" y="10652"/>
                    <a:pt x="18008" y="10652"/>
                  </a:cubicBezTo>
                  <a:cubicBezTo>
                    <a:pt x="17958" y="10849"/>
                    <a:pt x="17857" y="10652"/>
                    <a:pt x="17806" y="10652"/>
                  </a:cubicBezTo>
                  <a:cubicBezTo>
                    <a:pt x="17857" y="10652"/>
                    <a:pt x="17958" y="10455"/>
                    <a:pt x="17958" y="10455"/>
                  </a:cubicBezTo>
                  <a:cubicBezTo>
                    <a:pt x="17958" y="10455"/>
                    <a:pt x="18008" y="10553"/>
                    <a:pt x="18008" y="10553"/>
                  </a:cubicBezTo>
                  <a:cubicBezTo>
                    <a:pt x="17958" y="10553"/>
                    <a:pt x="18059" y="10356"/>
                    <a:pt x="18059" y="10356"/>
                  </a:cubicBezTo>
                  <a:cubicBezTo>
                    <a:pt x="18110" y="10159"/>
                    <a:pt x="18008" y="10258"/>
                    <a:pt x="17958" y="10159"/>
                  </a:cubicBezTo>
                  <a:cubicBezTo>
                    <a:pt x="17958" y="10159"/>
                    <a:pt x="18008" y="9666"/>
                    <a:pt x="17907" y="9764"/>
                  </a:cubicBezTo>
                  <a:cubicBezTo>
                    <a:pt x="17958" y="9666"/>
                    <a:pt x="18008" y="9666"/>
                    <a:pt x="17958" y="9468"/>
                  </a:cubicBezTo>
                  <a:cubicBezTo>
                    <a:pt x="17857" y="9370"/>
                    <a:pt x="18059" y="9271"/>
                    <a:pt x="18008" y="9074"/>
                  </a:cubicBezTo>
                  <a:cubicBezTo>
                    <a:pt x="18008" y="8975"/>
                    <a:pt x="17907" y="9173"/>
                    <a:pt x="17857" y="9074"/>
                  </a:cubicBezTo>
                  <a:cubicBezTo>
                    <a:pt x="17806" y="8975"/>
                    <a:pt x="17705" y="8975"/>
                    <a:pt x="17654" y="8975"/>
                  </a:cubicBezTo>
                  <a:cubicBezTo>
                    <a:pt x="17553" y="8877"/>
                    <a:pt x="17503" y="8877"/>
                    <a:pt x="17452" y="8679"/>
                  </a:cubicBezTo>
                  <a:cubicBezTo>
                    <a:pt x="17452" y="8482"/>
                    <a:pt x="17300" y="8581"/>
                    <a:pt x="17300" y="8384"/>
                  </a:cubicBezTo>
                  <a:cubicBezTo>
                    <a:pt x="17300" y="8285"/>
                    <a:pt x="17199" y="8384"/>
                    <a:pt x="17199" y="8384"/>
                  </a:cubicBezTo>
                  <a:cubicBezTo>
                    <a:pt x="17250" y="8186"/>
                    <a:pt x="17148" y="8186"/>
                    <a:pt x="17098" y="8088"/>
                  </a:cubicBezTo>
                  <a:cubicBezTo>
                    <a:pt x="16997" y="7989"/>
                    <a:pt x="16997" y="7890"/>
                    <a:pt x="16896" y="7989"/>
                  </a:cubicBezTo>
                  <a:cubicBezTo>
                    <a:pt x="16794" y="8088"/>
                    <a:pt x="16744" y="8186"/>
                    <a:pt x="16643" y="8088"/>
                  </a:cubicBezTo>
                  <a:cubicBezTo>
                    <a:pt x="16541" y="7989"/>
                    <a:pt x="16491" y="8186"/>
                    <a:pt x="16390" y="8088"/>
                  </a:cubicBezTo>
                  <a:cubicBezTo>
                    <a:pt x="16289" y="7890"/>
                    <a:pt x="16187" y="7890"/>
                    <a:pt x="16086" y="7890"/>
                  </a:cubicBezTo>
                  <a:cubicBezTo>
                    <a:pt x="15985" y="7890"/>
                    <a:pt x="15884" y="7890"/>
                    <a:pt x="15833" y="8088"/>
                  </a:cubicBezTo>
                  <a:cubicBezTo>
                    <a:pt x="15783" y="8285"/>
                    <a:pt x="15934" y="8384"/>
                    <a:pt x="15934" y="8482"/>
                  </a:cubicBezTo>
                  <a:cubicBezTo>
                    <a:pt x="15985" y="8581"/>
                    <a:pt x="15934" y="8877"/>
                    <a:pt x="15884" y="8975"/>
                  </a:cubicBezTo>
                  <a:cubicBezTo>
                    <a:pt x="15884" y="9074"/>
                    <a:pt x="15884" y="8975"/>
                    <a:pt x="15833" y="9074"/>
                  </a:cubicBezTo>
                  <a:cubicBezTo>
                    <a:pt x="15833" y="9074"/>
                    <a:pt x="15934" y="9271"/>
                    <a:pt x="15934" y="9271"/>
                  </a:cubicBezTo>
                  <a:cubicBezTo>
                    <a:pt x="15934" y="9468"/>
                    <a:pt x="15985" y="9666"/>
                    <a:pt x="15985" y="9764"/>
                  </a:cubicBezTo>
                  <a:cubicBezTo>
                    <a:pt x="15985" y="9863"/>
                    <a:pt x="15985" y="9863"/>
                    <a:pt x="15985" y="9962"/>
                  </a:cubicBezTo>
                  <a:cubicBezTo>
                    <a:pt x="15985" y="10060"/>
                    <a:pt x="15934" y="9962"/>
                    <a:pt x="15934" y="9962"/>
                  </a:cubicBezTo>
                  <a:cubicBezTo>
                    <a:pt x="15884" y="10060"/>
                    <a:pt x="15884" y="10258"/>
                    <a:pt x="15884" y="10258"/>
                  </a:cubicBezTo>
                  <a:cubicBezTo>
                    <a:pt x="15833" y="10356"/>
                    <a:pt x="15783" y="10455"/>
                    <a:pt x="15783" y="10553"/>
                  </a:cubicBezTo>
                  <a:cubicBezTo>
                    <a:pt x="15732" y="10751"/>
                    <a:pt x="15732" y="10751"/>
                    <a:pt x="15783" y="10849"/>
                  </a:cubicBezTo>
                  <a:cubicBezTo>
                    <a:pt x="15934" y="11047"/>
                    <a:pt x="16086" y="11244"/>
                    <a:pt x="16187" y="11441"/>
                  </a:cubicBezTo>
                  <a:cubicBezTo>
                    <a:pt x="16238" y="11737"/>
                    <a:pt x="16289" y="12230"/>
                    <a:pt x="16238" y="12526"/>
                  </a:cubicBezTo>
                  <a:cubicBezTo>
                    <a:pt x="16137" y="12921"/>
                    <a:pt x="15833" y="13118"/>
                    <a:pt x="15681" y="13315"/>
                  </a:cubicBezTo>
                  <a:cubicBezTo>
                    <a:pt x="15631" y="13414"/>
                    <a:pt x="15580" y="13414"/>
                    <a:pt x="15530" y="13512"/>
                  </a:cubicBezTo>
                  <a:cubicBezTo>
                    <a:pt x="15378" y="13611"/>
                    <a:pt x="15580" y="13907"/>
                    <a:pt x="15580" y="14104"/>
                  </a:cubicBezTo>
                  <a:cubicBezTo>
                    <a:pt x="15580" y="14104"/>
                    <a:pt x="15631" y="14301"/>
                    <a:pt x="15631" y="14400"/>
                  </a:cubicBezTo>
                  <a:cubicBezTo>
                    <a:pt x="15631" y="14597"/>
                    <a:pt x="15631" y="14696"/>
                    <a:pt x="15681" y="14893"/>
                  </a:cubicBezTo>
                  <a:cubicBezTo>
                    <a:pt x="15732" y="15090"/>
                    <a:pt x="15732" y="15189"/>
                    <a:pt x="15631" y="15386"/>
                  </a:cubicBezTo>
                  <a:cubicBezTo>
                    <a:pt x="15631" y="15386"/>
                    <a:pt x="15681" y="15781"/>
                    <a:pt x="15631" y="15879"/>
                  </a:cubicBezTo>
                  <a:cubicBezTo>
                    <a:pt x="15580" y="15879"/>
                    <a:pt x="15530" y="15485"/>
                    <a:pt x="15479" y="15682"/>
                  </a:cubicBezTo>
                  <a:cubicBezTo>
                    <a:pt x="15429" y="15879"/>
                    <a:pt x="15530" y="16175"/>
                    <a:pt x="15530" y="16175"/>
                  </a:cubicBezTo>
                  <a:cubicBezTo>
                    <a:pt x="15530" y="16077"/>
                    <a:pt x="15226" y="15584"/>
                    <a:pt x="15074" y="15879"/>
                  </a:cubicBezTo>
                  <a:cubicBezTo>
                    <a:pt x="15125" y="15781"/>
                    <a:pt x="15277" y="15682"/>
                    <a:pt x="15176" y="15485"/>
                  </a:cubicBezTo>
                  <a:cubicBezTo>
                    <a:pt x="15125" y="15386"/>
                    <a:pt x="15074" y="15288"/>
                    <a:pt x="15024" y="15288"/>
                  </a:cubicBezTo>
                  <a:cubicBezTo>
                    <a:pt x="15024" y="15189"/>
                    <a:pt x="14923" y="15189"/>
                    <a:pt x="14872" y="15189"/>
                  </a:cubicBezTo>
                  <a:cubicBezTo>
                    <a:pt x="14872" y="15090"/>
                    <a:pt x="14923" y="15090"/>
                    <a:pt x="14872" y="14893"/>
                  </a:cubicBezTo>
                  <a:cubicBezTo>
                    <a:pt x="14822" y="14795"/>
                    <a:pt x="14771" y="14597"/>
                    <a:pt x="14822" y="14400"/>
                  </a:cubicBezTo>
                  <a:cubicBezTo>
                    <a:pt x="14872" y="14104"/>
                    <a:pt x="14720" y="14005"/>
                    <a:pt x="14720" y="13808"/>
                  </a:cubicBezTo>
                  <a:cubicBezTo>
                    <a:pt x="14720" y="13611"/>
                    <a:pt x="14822" y="13512"/>
                    <a:pt x="14771" y="13315"/>
                  </a:cubicBezTo>
                  <a:cubicBezTo>
                    <a:pt x="14670" y="13118"/>
                    <a:pt x="14467" y="13118"/>
                    <a:pt x="14316" y="13118"/>
                  </a:cubicBezTo>
                  <a:cubicBezTo>
                    <a:pt x="14265" y="13118"/>
                    <a:pt x="14215" y="13118"/>
                    <a:pt x="14113" y="13118"/>
                  </a:cubicBezTo>
                  <a:cubicBezTo>
                    <a:pt x="14113" y="13118"/>
                    <a:pt x="14012" y="13315"/>
                    <a:pt x="14012" y="13315"/>
                  </a:cubicBezTo>
                  <a:cubicBezTo>
                    <a:pt x="14012" y="13216"/>
                    <a:pt x="14063" y="13216"/>
                    <a:pt x="14012" y="13118"/>
                  </a:cubicBezTo>
                  <a:cubicBezTo>
                    <a:pt x="14012" y="13019"/>
                    <a:pt x="13962" y="12921"/>
                    <a:pt x="13911" y="12921"/>
                  </a:cubicBezTo>
                  <a:cubicBezTo>
                    <a:pt x="13810" y="12822"/>
                    <a:pt x="13709" y="12822"/>
                    <a:pt x="13607" y="12723"/>
                  </a:cubicBezTo>
                  <a:cubicBezTo>
                    <a:pt x="13456" y="12625"/>
                    <a:pt x="13355" y="12329"/>
                    <a:pt x="13203" y="12132"/>
                  </a:cubicBezTo>
                  <a:cubicBezTo>
                    <a:pt x="13102" y="12033"/>
                    <a:pt x="13000" y="11934"/>
                    <a:pt x="12950" y="11934"/>
                  </a:cubicBezTo>
                  <a:cubicBezTo>
                    <a:pt x="12849" y="11934"/>
                    <a:pt x="12748" y="11737"/>
                    <a:pt x="12646" y="11737"/>
                  </a:cubicBezTo>
                  <a:cubicBezTo>
                    <a:pt x="12596" y="11737"/>
                    <a:pt x="12141" y="11934"/>
                    <a:pt x="12141" y="11934"/>
                  </a:cubicBezTo>
                  <a:cubicBezTo>
                    <a:pt x="12141" y="11836"/>
                    <a:pt x="12191" y="11836"/>
                    <a:pt x="12242" y="11737"/>
                  </a:cubicBezTo>
                  <a:cubicBezTo>
                    <a:pt x="12242" y="11638"/>
                    <a:pt x="12191" y="11540"/>
                    <a:pt x="12191" y="11540"/>
                  </a:cubicBezTo>
                  <a:cubicBezTo>
                    <a:pt x="12141" y="11244"/>
                    <a:pt x="12090" y="11047"/>
                    <a:pt x="12039" y="10849"/>
                  </a:cubicBezTo>
                  <a:cubicBezTo>
                    <a:pt x="11989" y="10652"/>
                    <a:pt x="11938" y="10652"/>
                    <a:pt x="11837" y="10652"/>
                  </a:cubicBezTo>
                  <a:cubicBezTo>
                    <a:pt x="11685" y="10652"/>
                    <a:pt x="11635" y="10652"/>
                    <a:pt x="11635" y="10356"/>
                  </a:cubicBezTo>
                  <a:cubicBezTo>
                    <a:pt x="11685" y="10159"/>
                    <a:pt x="11635" y="9863"/>
                    <a:pt x="11635" y="9666"/>
                  </a:cubicBezTo>
                  <a:cubicBezTo>
                    <a:pt x="11685" y="9370"/>
                    <a:pt x="11786" y="9173"/>
                    <a:pt x="11837" y="8877"/>
                  </a:cubicBezTo>
                  <a:cubicBezTo>
                    <a:pt x="11888" y="8679"/>
                    <a:pt x="11888" y="8581"/>
                    <a:pt x="11989" y="8482"/>
                  </a:cubicBezTo>
                  <a:cubicBezTo>
                    <a:pt x="12039" y="8482"/>
                    <a:pt x="11989" y="8384"/>
                    <a:pt x="11989" y="8285"/>
                  </a:cubicBezTo>
                  <a:cubicBezTo>
                    <a:pt x="12039" y="8285"/>
                    <a:pt x="12141" y="8088"/>
                    <a:pt x="12141" y="8088"/>
                  </a:cubicBezTo>
                  <a:cubicBezTo>
                    <a:pt x="12141" y="8088"/>
                    <a:pt x="12141" y="8088"/>
                    <a:pt x="12090" y="7989"/>
                  </a:cubicBezTo>
                  <a:cubicBezTo>
                    <a:pt x="12090" y="7989"/>
                    <a:pt x="12141" y="7989"/>
                    <a:pt x="12141" y="7989"/>
                  </a:cubicBezTo>
                  <a:cubicBezTo>
                    <a:pt x="12141" y="7792"/>
                    <a:pt x="12242" y="7890"/>
                    <a:pt x="12292" y="7890"/>
                  </a:cubicBezTo>
                  <a:cubicBezTo>
                    <a:pt x="12343" y="7890"/>
                    <a:pt x="12343" y="7792"/>
                    <a:pt x="12343" y="7792"/>
                  </a:cubicBezTo>
                  <a:cubicBezTo>
                    <a:pt x="12393" y="7595"/>
                    <a:pt x="12292" y="7693"/>
                    <a:pt x="12242" y="7595"/>
                  </a:cubicBezTo>
                  <a:cubicBezTo>
                    <a:pt x="12242" y="7595"/>
                    <a:pt x="12343" y="7595"/>
                    <a:pt x="12343" y="7595"/>
                  </a:cubicBezTo>
                  <a:cubicBezTo>
                    <a:pt x="12393" y="7496"/>
                    <a:pt x="12444" y="7595"/>
                    <a:pt x="12444" y="7595"/>
                  </a:cubicBezTo>
                  <a:cubicBezTo>
                    <a:pt x="12545" y="7792"/>
                    <a:pt x="12545" y="7595"/>
                    <a:pt x="12646" y="7496"/>
                  </a:cubicBezTo>
                  <a:cubicBezTo>
                    <a:pt x="12748" y="7299"/>
                    <a:pt x="12545" y="7101"/>
                    <a:pt x="12444" y="7003"/>
                  </a:cubicBezTo>
                  <a:cubicBezTo>
                    <a:pt x="12393" y="7003"/>
                    <a:pt x="12191" y="7101"/>
                    <a:pt x="12191" y="7101"/>
                  </a:cubicBezTo>
                  <a:cubicBezTo>
                    <a:pt x="12141" y="6904"/>
                    <a:pt x="12292" y="6904"/>
                    <a:pt x="12141" y="6805"/>
                  </a:cubicBezTo>
                  <a:cubicBezTo>
                    <a:pt x="12090" y="6805"/>
                    <a:pt x="11837" y="6805"/>
                    <a:pt x="11837" y="6707"/>
                  </a:cubicBezTo>
                  <a:cubicBezTo>
                    <a:pt x="11837" y="6608"/>
                    <a:pt x="11938" y="6608"/>
                    <a:pt x="11938" y="6608"/>
                  </a:cubicBezTo>
                  <a:cubicBezTo>
                    <a:pt x="11989" y="6510"/>
                    <a:pt x="11989" y="6608"/>
                    <a:pt x="12039" y="6608"/>
                  </a:cubicBezTo>
                  <a:cubicBezTo>
                    <a:pt x="11989" y="6707"/>
                    <a:pt x="12141" y="6707"/>
                    <a:pt x="12141" y="6707"/>
                  </a:cubicBezTo>
                  <a:cubicBezTo>
                    <a:pt x="12242" y="6707"/>
                    <a:pt x="12393" y="6904"/>
                    <a:pt x="12444" y="6904"/>
                  </a:cubicBezTo>
                  <a:cubicBezTo>
                    <a:pt x="12495" y="6904"/>
                    <a:pt x="12545" y="7003"/>
                    <a:pt x="12596" y="7003"/>
                  </a:cubicBezTo>
                  <a:cubicBezTo>
                    <a:pt x="12697" y="7101"/>
                    <a:pt x="12646" y="7003"/>
                    <a:pt x="12697" y="7003"/>
                  </a:cubicBezTo>
                  <a:cubicBezTo>
                    <a:pt x="12748" y="7003"/>
                    <a:pt x="12899" y="7003"/>
                    <a:pt x="12849" y="6904"/>
                  </a:cubicBezTo>
                  <a:cubicBezTo>
                    <a:pt x="12798" y="6805"/>
                    <a:pt x="12849" y="6608"/>
                    <a:pt x="12899" y="6510"/>
                  </a:cubicBezTo>
                  <a:cubicBezTo>
                    <a:pt x="12899" y="6608"/>
                    <a:pt x="13051" y="6707"/>
                    <a:pt x="13051" y="6707"/>
                  </a:cubicBezTo>
                  <a:cubicBezTo>
                    <a:pt x="13152" y="6707"/>
                    <a:pt x="13203" y="6707"/>
                    <a:pt x="13304" y="6608"/>
                  </a:cubicBezTo>
                  <a:cubicBezTo>
                    <a:pt x="13355" y="6510"/>
                    <a:pt x="13405" y="6312"/>
                    <a:pt x="13456" y="6214"/>
                  </a:cubicBezTo>
                  <a:cubicBezTo>
                    <a:pt x="13506" y="6115"/>
                    <a:pt x="13607" y="6016"/>
                    <a:pt x="13557" y="5819"/>
                  </a:cubicBezTo>
                  <a:cubicBezTo>
                    <a:pt x="13506" y="5622"/>
                    <a:pt x="13355" y="5721"/>
                    <a:pt x="13304" y="5721"/>
                  </a:cubicBezTo>
                  <a:cubicBezTo>
                    <a:pt x="13152" y="5721"/>
                    <a:pt x="13051" y="5622"/>
                    <a:pt x="12950" y="5523"/>
                  </a:cubicBezTo>
                  <a:cubicBezTo>
                    <a:pt x="12899" y="5425"/>
                    <a:pt x="12849" y="5326"/>
                    <a:pt x="12748" y="5227"/>
                  </a:cubicBezTo>
                  <a:cubicBezTo>
                    <a:pt x="12748" y="5227"/>
                    <a:pt x="12495" y="5227"/>
                    <a:pt x="12495" y="5227"/>
                  </a:cubicBezTo>
                  <a:cubicBezTo>
                    <a:pt x="12495" y="5129"/>
                    <a:pt x="12748" y="5227"/>
                    <a:pt x="12798" y="5227"/>
                  </a:cubicBezTo>
                  <a:cubicBezTo>
                    <a:pt x="12899" y="5227"/>
                    <a:pt x="12899" y="5129"/>
                    <a:pt x="13000" y="5227"/>
                  </a:cubicBezTo>
                  <a:cubicBezTo>
                    <a:pt x="13203" y="5425"/>
                    <a:pt x="13405" y="5819"/>
                    <a:pt x="13607" y="5523"/>
                  </a:cubicBezTo>
                  <a:cubicBezTo>
                    <a:pt x="13709" y="5326"/>
                    <a:pt x="13759" y="5227"/>
                    <a:pt x="13810" y="5030"/>
                  </a:cubicBezTo>
                  <a:cubicBezTo>
                    <a:pt x="13860" y="4932"/>
                    <a:pt x="13557" y="4833"/>
                    <a:pt x="13709" y="4636"/>
                  </a:cubicBezTo>
                  <a:cubicBezTo>
                    <a:pt x="13759" y="4636"/>
                    <a:pt x="13911" y="4636"/>
                    <a:pt x="13962" y="4734"/>
                  </a:cubicBezTo>
                  <a:cubicBezTo>
                    <a:pt x="14113" y="4734"/>
                    <a:pt x="14113" y="4932"/>
                    <a:pt x="14265" y="4734"/>
                  </a:cubicBezTo>
                  <a:cubicBezTo>
                    <a:pt x="14265" y="4734"/>
                    <a:pt x="14417" y="4833"/>
                    <a:pt x="14366" y="4636"/>
                  </a:cubicBezTo>
                  <a:cubicBezTo>
                    <a:pt x="14316" y="4537"/>
                    <a:pt x="14113" y="4340"/>
                    <a:pt x="14063" y="4340"/>
                  </a:cubicBezTo>
                  <a:cubicBezTo>
                    <a:pt x="14164" y="4241"/>
                    <a:pt x="14265" y="4438"/>
                    <a:pt x="14366" y="4438"/>
                  </a:cubicBezTo>
                  <a:cubicBezTo>
                    <a:pt x="14417" y="4438"/>
                    <a:pt x="14518" y="4932"/>
                    <a:pt x="14619" y="4833"/>
                  </a:cubicBezTo>
                  <a:cubicBezTo>
                    <a:pt x="14619" y="4833"/>
                    <a:pt x="14569" y="4734"/>
                    <a:pt x="14569" y="4734"/>
                  </a:cubicBezTo>
                  <a:cubicBezTo>
                    <a:pt x="14619" y="4636"/>
                    <a:pt x="14670" y="4636"/>
                    <a:pt x="14771" y="4537"/>
                  </a:cubicBezTo>
                  <a:cubicBezTo>
                    <a:pt x="14822" y="4438"/>
                    <a:pt x="14973" y="4142"/>
                    <a:pt x="15024" y="4044"/>
                  </a:cubicBezTo>
                  <a:cubicBezTo>
                    <a:pt x="15024" y="3748"/>
                    <a:pt x="14923" y="3748"/>
                    <a:pt x="14822" y="3551"/>
                  </a:cubicBezTo>
                  <a:cubicBezTo>
                    <a:pt x="14822" y="3551"/>
                    <a:pt x="14670" y="2959"/>
                    <a:pt x="14670" y="3058"/>
                  </a:cubicBezTo>
                  <a:cubicBezTo>
                    <a:pt x="14720" y="2959"/>
                    <a:pt x="14923" y="2959"/>
                    <a:pt x="14973" y="2959"/>
                  </a:cubicBezTo>
                  <a:cubicBezTo>
                    <a:pt x="15125" y="2860"/>
                    <a:pt x="14872" y="2762"/>
                    <a:pt x="14872" y="2663"/>
                  </a:cubicBezTo>
                  <a:cubicBezTo>
                    <a:pt x="14822" y="2564"/>
                    <a:pt x="15024" y="2564"/>
                    <a:pt x="15024" y="2466"/>
                  </a:cubicBezTo>
                  <a:cubicBezTo>
                    <a:pt x="15024" y="2466"/>
                    <a:pt x="14518" y="2071"/>
                    <a:pt x="14518" y="2071"/>
                  </a:cubicBezTo>
                  <a:cubicBezTo>
                    <a:pt x="14569" y="2071"/>
                    <a:pt x="14670" y="1973"/>
                    <a:pt x="14720" y="1973"/>
                  </a:cubicBezTo>
                  <a:cubicBezTo>
                    <a:pt x="14569" y="1973"/>
                    <a:pt x="14417" y="1874"/>
                    <a:pt x="14265" y="1874"/>
                  </a:cubicBezTo>
                  <a:cubicBezTo>
                    <a:pt x="14164" y="1874"/>
                    <a:pt x="14012" y="1973"/>
                    <a:pt x="13962" y="1874"/>
                  </a:cubicBezTo>
                  <a:cubicBezTo>
                    <a:pt x="14063" y="1973"/>
                    <a:pt x="13911" y="2071"/>
                    <a:pt x="13962" y="2268"/>
                  </a:cubicBezTo>
                  <a:cubicBezTo>
                    <a:pt x="14012" y="2367"/>
                    <a:pt x="14164" y="2466"/>
                    <a:pt x="14164" y="2564"/>
                  </a:cubicBezTo>
                  <a:cubicBezTo>
                    <a:pt x="14164" y="2564"/>
                    <a:pt x="14063" y="2663"/>
                    <a:pt x="14063" y="2663"/>
                  </a:cubicBezTo>
                  <a:cubicBezTo>
                    <a:pt x="14063" y="2663"/>
                    <a:pt x="14164" y="2762"/>
                    <a:pt x="14113" y="2762"/>
                  </a:cubicBezTo>
                  <a:cubicBezTo>
                    <a:pt x="14012" y="2860"/>
                    <a:pt x="13962" y="2663"/>
                    <a:pt x="13911" y="3058"/>
                  </a:cubicBezTo>
                  <a:cubicBezTo>
                    <a:pt x="13860" y="3255"/>
                    <a:pt x="13860" y="3452"/>
                    <a:pt x="13810" y="3649"/>
                  </a:cubicBezTo>
                  <a:cubicBezTo>
                    <a:pt x="13759" y="3649"/>
                    <a:pt x="13709" y="3748"/>
                    <a:pt x="13709" y="3847"/>
                  </a:cubicBezTo>
                  <a:cubicBezTo>
                    <a:pt x="13709" y="3945"/>
                    <a:pt x="13658" y="3945"/>
                    <a:pt x="13658" y="4044"/>
                  </a:cubicBezTo>
                  <a:cubicBezTo>
                    <a:pt x="13506" y="4142"/>
                    <a:pt x="13557" y="4241"/>
                    <a:pt x="13456" y="3945"/>
                  </a:cubicBezTo>
                  <a:cubicBezTo>
                    <a:pt x="13405" y="3847"/>
                    <a:pt x="13253" y="3649"/>
                    <a:pt x="13253" y="3452"/>
                  </a:cubicBezTo>
                  <a:cubicBezTo>
                    <a:pt x="13253" y="3452"/>
                    <a:pt x="13253" y="3156"/>
                    <a:pt x="13304" y="3156"/>
                  </a:cubicBezTo>
                  <a:cubicBezTo>
                    <a:pt x="13304" y="3156"/>
                    <a:pt x="13405" y="3255"/>
                    <a:pt x="13405" y="3058"/>
                  </a:cubicBezTo>
                  <a:cubicBezTo>
                    <a:pt x="13355" y="2860"/>
                    <a:pt x="13355" y="2762"/>
                    <a:pt x="13253" y="2564"/>
                  </a:cubicBezTo>
                  <a:cubicBezTo>
                    <a:pt x="13152" y="2466"/>
                    <a:pt x="13051" y="2268"/>
                    <a:pt x="12950" y="2466"/>
                  </a:cubicBezTo>
                  <a:cubicBezTo>
                    <a:pt x="12899" y="2564"/>
                    <a:pt x="12899" y="2762"/>
                    <a:pt x="12899" y="2959"/>
                  </a:cubicBezTo>
                  <a:cubicBezTo>
                    <a:pt x="12899" y="3058"/>
                    <a:pt x="12697" y="3058"/>
                    <a:pt x="12697" y="2959"/>
                  </a:cubicBezTo>
                  <a:cubicBezTo>
                    <a:pt x="12697" y="2860"/>
                    <a:pt x="12697" y="2564"/>
                    <a:pt x="12646" y="2466"/>
                  </a:cubicBezTo>
                  <a:cubicBezTo>
                    <a:pt x="12444" y="2170"/>
                    <a:pt x="12697" y="2466"/>
                    <a:pt x="12697" y="2367"/>
                  </a:cubicBezTo>
                  <a:cubicBezTo>
                    <a:pt x="12748" y="2367"/>
                    <a:pt x="12798" y="2268"/>
                    <a:pt x="12748" y="2268"/>
                  </a:cubicBezTo>
                  <a:cubicBezTo>
                    <a:pt x="12748" y="2170"/>
                    <a:pt x="12697" y="2071"/>
                    <a:pt x="12646" y="2170"/>
                  </a:cubicBezTo>
                  <a:cubicBezTo>
                    <a:pt x="12596" y="2268"/>
                    <a:pt x="12596" y="2071"/>
                    <a:pt x="12545" y="2071"/>
                  </a:cubicBezTo>
                  <a:cubicBezTo>
                    <a:pt x="12495" y="1973"/>
                    <a:pt x="12444" y="2170"/>
                    <a:pt x="12393" y="2071"/>
                  </a:cubicBezTo>
                  <a:cubicBezTo>
                    <a:pt x="12292" y="1973"/>
                    <a:pt x="12242" y="2071"/>
                    <a:pt x="12292" y="1775"/>
                  </a:cubicBezTo>
                  <a:cubicBezTo>
                    <a:pt x="12292" y="1775"/>
                    <a:pt x="12292" y="1775"/>
                    <a:pt x="12343" y="1775"/>
                  </a:cubicBezTo>
                  <a:cubicBezTo>
                    <a:pt x="12343" y="1677"/>
                    <a:pt x="12343" y="1677"/>
                    <a:pt x="12343" y="1578"/>
                  </a:cubicBezTo>
                  <a:cubicBezTo>
                    <a:pt x="12393" y="1578"/>
                    <a:pt x="12393" y="1578"/>
                    <a:pt x="12444" y="1578"/>
                  </a:cubicBezTo>
                  <a:cubicBezTo>
                    <a:pt x="12393" y="1578"/>
                    <a:pt x="12343" y="1282"/>
                    <a:pt x="12343" y="1282"/>
                  </a:cubicBezTo>
                  <a:cubicBezTo>
                    <a:pt x="12292" y="1085"/>
                    <a:pt x="12191" y="1085"/>
                    <a:pt x="12191" y="986"/>
                  </a:cubicBezTo>
                  <a:cubicBezTo>
                    <a:pt x="12090" y="888"/>
                    <a:pt x="12141" y="888"/>
                    <a:pt x="12090" y="690"/>
                  </a:cubicBezTo>
                  <a:cubicBezTo>
                    <a:pt x="12090" y="493"/>
                    <a:pt x="11989" y="395"/>
                    <a:pt x="11989" y="296"/>
                  </a:cubicBezTo>
                  <a:cubicBezTo>
                    <a:pt x="11938" y="99"/>
                    <a:pt x="11837" y="99"/>
                    <a:pt x="11736" y="99"/>
                  </a:cubicBezTo>
                  <a:cubicBezTo>
                    <a:pt x="11685" y="99"/>
                    <a:pt x="11736" y="0"/>
                    <a:pt x="11635" y="0"/>
                  </a:cubicBezTo>
                  <a:cubicBezTo>
                    <a:pt x="11584" y="0"/>
                    <a:pt x="11533" y="0"/>
                    <a:pt x="11533" y="197"/>
                  </a:cubicBezTo>
                  <a:cubicBezTo>
                    <a:pt x="11533" y="197"/>
                    <a:pt x="11382" y="296"/>
                    <a:pt x="11382" y="296"/>
                  </a:cubicBezTo>
                  <a:cubicBezTo>
                    <a:pt x="11432" y="296"/>
                    <a:pt x="11533" y="296"/>
                    <a:pt x="11533" y="395"/>
                  </a:cubicBezTo>
                  <a:cubicBezTo>
                    <a:pt x="11533" y="395"/>
                    <a:pt x="11432" y="493"/>
                    <a:pt x="11432" y="493"/>
                  </a:cubicBezTo>
                  <a:cubicBezTo>
                    <a:pt x="11382" y="592"/>
                    <a:pt x="11331" y="395"/>
                    <a:pt x="11281" y="592"/>
                  </a:cubicBezTo>
                  <a:cubicBezTo>
                    <a:pt x="11230" y="592"/>
                    <a:pt x="11179" y="888"/>
                    <a:pt x="11179" y="986"/>
                  </a:cubicBezTo>
                  <a:cubicBezTo>
                    <a:pt x="11230" y="986"/>
                    <a:pt x="11331" y="986"/>
                    <a:pt x="11382" y="1085"/>
                  </a:cubicBezTo>
                  <a:cubicBezTo>
                    <a:pt x="11331" y="986"/>
                    <a:pt x="11230" y="1381"/>
                    <a:pt x="11230" y="1479"/>
                  </a:cubicBezTo>
                  <a:cubicBezTo>
                    <a:pt x="11230" y="1578"/>
                    <a:pt x="11331" y="1775"/>
                    <a:pt x="11382" y="1874"/>
                  </a:cubicBezTo>
                  <a:cubicBezTo>
                    <a:pt x="11432" y="1874"/>
                    <a:pt x="11533" y="2071"/>
                    <a:pt x="11584" y="2071"/>
                  </a:cubicBezTo>
                  <a:cubicBezTo>
                    <a:pt x="11685" y="1973"/>
                    <a:pt x="11685" y="1973"/>
                    <a:pt x="11736" y="2071"/>
                  </a:cubicBezTo>
                  <a:cubicBezTo>
                    <a:pt x="11786" y="2071"/>
                    <a:pt x="11888" y="2268"/>
                    <a:pt x="11888" y="2268"/>
                  </a:cubicBezTo>
                  <a:cubicBezTo>
                    <a:pt x="11837" y="2367"/>
                    <a:pt x="11786" y="2170"/>
                    <a:pt x="11786" y="2367"/>
                  </a:cubicBezTo>
                  <a:cubicBezTo>
                    <a:pt x="11786" y="2564"/>
                    <a:pt x="11736" y="2564"/>
                    <a:pt x="11736" y="2663"/>
                  </a:cubicBezTo>
                  <a:cubicBezTo>
                    <a:pt x="11685" y="2860"/>
                    <a:pt x="11786" y="2860"/>
                    <a:pt x="11837" y="2762"/>
                  </a:cubicBezTo>
                  <a:cubicBezTo>
                    <a:pt x="11837" y="2762"/>
                    <a:pt x="11938" y="2466"/>
                    <a:pt x="11938" y="2564"/>
                  </a:cubicBezTo>
                  <a:cubicBezTo>
                    <a:pt x="11989" y="2663"/>
                    <a:pt x="11938" y="2860"/>
                    <a:pt x="11938" y="2959"/>
                  </a:cubicBezTo>
                  <a:cubicBezTo>
                    <a:pt x="11888" y="3058"/>
                    <a:pt x="11837" y="3058"/>
                    <a:pt x="11786" y="3058"/>
                  </a:cubicBezTo>
                  <a:cubicBezTo>
                    <a:pt x="11786" y="3156"/>
                    <a:pt x="11786" y="3255"/>
                    <a:pt x="11736" y="3353"/>
                  </a:cubicBezTo>
                  <a:cubicBezTo>
                    <a:pt x="11685" y="3353"/>
                    <a:pt x="11584" y="3353"/>
                    <a:pt x="11533" y="3452"/>
                  </a:cubicBezTo>
                  <a:cubicBezTo>
                    <a:pt x="11483" y="3452"/>
                    <a:pt x="11432" y="3649"/>
                    <a:pt x="11432" y="3649"/>
                  </a:cubicBezTo>
                  <a:cubicBezTo>
                    <a:pt x="11483" y="3748"/>
                    <a:pt x="11533" y="3847"/>
                    <a:pt x="11533" y="4044"/>
                  </a:cubicBezTo>
                  <a:cubicBezTo>
                    <a:pt x="11533" y="4142"/>
                    <a:pt x="11483" y="4044"/>
                    <a:pt x="11432" y="3945"/>
                  </a:cubicBezTo>
                  <a:cubicBezTo>
                    <a:pt x="11432" y="3945"/>
                    <a:pt x="11382" y="3945"/>
                    <a:pt x="11382" y="4044"/>
                  </a:cubicBezTo>
                  <a:cubicBezTo>
                    <a:pt x="11331" y="4044"/>
                    <a:pt x="11230" y="3945"/>
                    <a:pt x="11230" y="3847"/>
                  </a:cubicBezTo>
                  <a:cubicBezTo>
                    <a:pt x="11230" y="3748"/>
                    <a:pt x="11331" y="3452"/>
                    <a:pt x="11331" y="3353"/>
                  </a:cubicBezTo>
                  <a:cubicBezTo>
                    <a:pt x="11382" y="3156"/>
                    <a:pt x="11230" y="3353"/>
                    <a:pt x="11230" y="3353"/>
                  </a:cubicBezTo>
                  <a:cubicBezTo>
                    <a:pt x="11179" y="3353"/>
                    <a:pt x="11028" y="3156"/>
                    <a:pt x="10977" y="3058"/>
                  </a:cubicBezTo>
                  <a:cubicBezTo>
                    <a:pt x="10876" y="2959"/>
                    <a:pt x="10926" y="3156"/>
                    <a:pt x="10825" y="3156"/>
                  </a:cubicBezTo>
                  <a:cubicBezTo>
                    <a:pt x="10775" y="3156"/>
                    <a:pt x="10623" y="3058"/>
                    <a:pt x="10724" y="3255"/>
                  </a:cubicBezTo>
                  <a:cubicBezTo>
                    <a:pt x="10775" y="3353"/>
                    <a:pt x="10775" y="3452"/>
                    <a:pt x="10876" y="3452"/>
                  </a:cubicBezTo>
                  <a:cubicBezTo>
                    <a:pt x="10926" y="3452"/>
                    <a:pt x="11028" y="3452"/>
                    <a:pt x="11028" y="3649"/>
                  </a:cubicBezTo>
                  <a:cubicBezTo>
                    <a:pt x="11129" y="4044"/>
                    <a:pt x="10825" y="3551"/>
                    <a:pt x="10775" y="3452"/>
                  </a:cubicBezTo>
                  <a:cubicBezTo>
                    <a:pt x="10674" y="3452"/>
                    <a:pt x="10674" y="3649"/>
                    <a:pt x="10572" y="3649"/>
                  </a:cubicBezTo>
                  <a:cubicBezTo>
                    <a:pt x="10471" y="3649"/>
                    <a:pt x="10421" y="3551"/>
                    <a:pt x="10319" y="3551"/>
                  </a:cubicBezTo>
                  <a:cubicBezTo>
                    <a:pt x="10117" y="3649"/>
                    <a:pt x="9965" y="3649"/>
                    <a:pt x="9763" y="3649"/>
                  </a:cubicBezTo>
                  <a:cubicBezTo>
                    <a:pt x="9611" y="3551"/>
                    <a:pt x="9409" y="3353"/>
                    <a:pt x="9207" y="3255"/>
                  </a:cubicBezTo>
                  <a:cubicBezTo>
                    <a:pt x="9156" y="3255"/>
                    <a:pt x="9055" y="3255"/>
                    <a:pt x="9004" y="3156"/>
                  </a:cubicBezTo>
                  <a:cubicBezTo>
                    <a:pt x="8954" y="2959"/>
                    <a:pt x="8954" y="2762"/>
                    <a:pt x="8903" y="2762"/>
                  </a:cubicBezTo>
                  <a:cubicBezTo>
                    <a:pt x="8802" y="2663"/>
                    <a:pt x="8701" y="2762"/>
                    <a:pt x="8650" y="2762"/>
                  </a:cubicBezTo>
                  <a:cubicBezTo>
                    <a:pt x="8498" y="2860"/>
                    <a:pt x="8397" y="2860"/>
                    <a:pt x="8296" y="2860"/>
                  </a:cubicBezTo>
                  <a:cubicBezTo>
                    <a:pt x="8245" y="2959"/>
                    <a:pt x="8144" y="3058"/>
                    <a:pt x="8144" y="3156"/>
                  </a:cubicBezTo>
                  <a:cubicBezTo>
                    <a:pt x="8144" y="3156"/>
                    <a:pt x="8347" y="3353"/>
                    <a:pt x="8397" y="3353"/>
                  </a:cubicBezTo>
                  <a:cubicBezTo>
                    <a:pt x="8397" y="3353"/>
                    <a:pt x="8347" y="3058"/>
                    <a:pt x="8448" y="3156"/>
                  </a:cubicBezTo>
                  <a:cubicBezTo>
                    <a:pt x="8498" y="3156"/>
                    <a:pt x="8498" y="3255"/>
                    <a:pt x="8549" y="3156"/>
                  </a:cubicBezTo>
                  <a:cubicBezTo>
                    <a:pt x="8600" y="3156"/>
                    <a:pt x="8903" y="2762"/>
                    <a:pt x="8903" y="2959"/>
                  </a:cubicBezTo>
                  <a:cubicBezTo>
                    <a:pt x="8903" y="3058"/>
                    <a:pt x="8751" y="3156"/>
                    <a:pt x="8701" y="3255"/>
                  </a:cubicBezTo>
                  <a:cubicBezTo>
                    <a:pt x="8650" y="3353"/>
                    <a:pt x="8549" y="3353"/>
                    <a:pt x="8448" y="3353"/>
                  </a:cubicBezTo>
                  <a:cubicBezTo>
                    <a:pt x="8397" y="3452"/>
                    <a:pt x="8245" y="3649"/>
                    <a:pt x="8347" y="3748"/>
                  </a:cubicBezTo>
                  <a:cubicBezTo>
                    <a:pt x="8448" y="3748"/>
                    <a:pt x="8448" y="3847"/>
                    <a:pt x="8397" y="4044"/>
                  </a:cubicBezTo>
                  <a:cubicBezTo>
                    <a:pt x="8397" y="4142"/>
                    <a:pt x="8498" y="4142"/>
                    <a:pt x="8498" y="4241"/>
                  </a:cubicBezTo>
                  <a:cubicBezTo>
                    <a:pt x="8549" y="4340"/>
                    <a:pt x="8549" y="4537"/>
                    <a:pt x="8448" y="4340"/>
                  </a:cubicBezTo>
                  <a:cubicBezTo>
                    <a:pt x="8347" y="4142"/>
                    <a:pt x="8448" y="4537"/>
                    <a:pt x="8397" y="4438"/>
                  </a:cubicBezTo>
                  <a:cubicBezTo>
                    <a:pt x="8347" y="4438"/>
                    <a:pt x="8245" y="4142"/>
                    <a:pt x="8195" y="4241"/>
                  </a:cubicBezTo>
                  <a:cubicBezTo>
                    <a:pt x="8296" y="4142"/>
                    <a:pt x="8448" y="4241"/>
                    <a:pt x="8296" y="4044"/>
                  </a:cubicBezTo>
                  <a:cubicBezTo>
                    <a:pt x="8347" y="4044"/>
                    <a:pt x="8397" y="3945"/>
                    <a:pt x="8296" y="3847"/>
                  </a:cubicBezTo>
                  <a:cubicBezTo>
                    <a:pt x="8397" y="3945"/>
                    <a:pt x="8144" y="3945"/>
                    <a:pt x="8195" y="3945"/>
                  </a:cubicBezTo>
                  <a:cubicBezTo>
                    <a:pt x="8195" y="3847"/>
                    <a:pt x="8195" y="3847"/>
                    <a:pt x="8245" y="3847"/>
                  </a:cubicBezTo>
                  <a:cubicBezTo>
                    <a:pt x="8245" y="3748"/>
                    <a:pt x="8094" y="3945"/>
                    <a:pt x="8094" y="3945"/>
                  </a:cubicBezTo>
                  <a:cubicBezTo>
                    <a:pt x="8043" y="3945"/>
                    <a:pt x="8094" y="3748"/>
                    <a:pt x="8043" y="3649"/>
                  </a:cubicBezTo>
                  <a:cubicBezTo>
                    <a:pt x="8043" y="3649"/>
                    <a:pt x="7942" y="3649"/>
                    <a:pt x="7942" y="3649"/>
                  </a:cubicBezTo>
                  <a:cubicBezTo>
                    <a:pt x="7841" y="3649"/>
                    <a:pt x="7841" y="3353"/>
                    <a:pt x="7740" y="3452"/>
                  </a:cubicBezTo>
                  <a:cubicBezTo>
                    <a:pt x="7638" y="3649"/>
                    <a:pt x="7588" y="3649"/>
                    <a:pt x="7436" y="3649"/>
                  </a:cubicBezTo>
                  <a:cubicBezTo>
                    <a:pt x="7234" y="3649"/>
                    <a:pt x="7082" y="3649"/>
                    <a:pt x="6880" y="3649"/>
                  </a:cubicBezTo>
                  <a:cubicBezTo>
                    <a:pt x="6829" y="3649"/>
                    <a:pt x="6475" y="3649"/>
                    <a:pt x="6475" y="3551"/>
                  </a:cubicBezTo>
                  <a:cubicBezTo>
                    <a:pt x="6424" y="3551"/>
                    <a:pt x="6576" y="3353"/>
                    <a:pt x="6627" y="3255"/>
                  </a:cubicBezTo>
                  <a:cubicBezTo>
                    <a:pt x="6677" y="3156"/>
                    <a:pt x="6728" y="3255"/>
                    <a:pt x="6829" y="3255"/>
                  </a:cubicBezTo>
                  <a:cubicBezTo>
                    <a:pt x="6880" y="3156"/>
                    <a:pt x="6728" y="2959"/>
                    <a:pt x="6728" y="2959"/>
                  </a:cubicBezTo>
                  <a:cubicBezTo>
                    <a:pt x="6627" y="2762"/>
                    <a:pt x="6576" y="2762"/>
                    <a:pt x="6475" y="2663"/>
                  </a:cubicBezTo>
                  <a:cubicBezTo>
                    <a:pt x="6424" y="2663"/>
                    <a:pt x="6374" y="2564"/>
                    <a:pt x="6323" y="2663"/>
                  </a:cubicBezTo>
                  <a:cubicBezTo>
                    <a:pt x="6273" y="2762"/>
                    <a:pt x="6222" y="2860"/>
                    <a:pt x="6171" y="2762"/>
                  </a:cubicBezTo>
                  <a:cubicBezTo>
                    <a:pt x="6020" y="2564"/>
                    <a:pt x="5868" y="2564"/>
                    <a:pt x="5716" y="2466"/>
                  </a:cubicBezTo>
                  <a:cubicBezTo>
                    <a:pt x="5514" y="2367"/>
                    <a:pt x="5362" y="2367"/>
                    <a:pt x="5160" y="2170"/>
                  </a:cubicBezTo>
                  <a:cubicBezTo>
                    <a:pt x="5008" y="1973"/>
                    <a:pt x="4907" y="1874"/>
                    <a:pt x="4704" y="1874"/>
                  </a:cubicBezTo>
                  <a:cubicBezTo>
                    <a:pt x="4654" y="1874"/>
                    <a:pt x="4603" y="1874"/>
                    <a:pt x="4553" y="1973"/>
                  </a:cubicBezTo>
                  <a:cubicBezTo>
                    <a:pt x="4502" y="2071"/>
                    <a:pt x="4452" y="2268"/>
                    <a:pt x="4401" y="2268"/>
                  </a:cubicBezTo>
                  <a:cubicBezTo>
                    <a:pt x="4350" y="2268"/>
                    <a:pt x="4199" y="2367"/>
                    <a:pt x="4199" y="2268"/>
                  </a:cubicBezTo>
                  <a:cubicBezTo>
                    <a:pt x="4199" y="2170"/>
                    <a:pt x="4300" y="2071"/>
                    <a:pt x="4300" y="1973"/>
                  </a:cubicBezTo>
                  <a:cubicBezTo>
                    <a:pt x="4300" y="1973"/>
                    <a:pt x="4148" y="2071"/>
                    <a:pt x="4148" y="1973"/>
                  </a:cubicBezTo>
                  <a:cubicBezTo>
                    <a:pt x="4199" y="1874"/>
                    <a:pt x="4199" y="1775"/>
                    <a:pt x="4148" y="1677"/>
                  </a:cubicBezTo>
                  <a:cubicBezTo>
                    <a:pt x="4148" y="1479"/>
                    <a:pt x="3946" y="1677"/>
                    <a:pt x="3946" y="1775"/>
                  </a:cubicBezTo>
                  <a:cubicBezTo>
                    <a:pt x="3946" y="1775"/>
                    <a:pt x="4047" y="1677"/>
                    <a:pt x="4047" y="1775"/>
                  </a:cubicBezTo>
                  <a:cubicBezTo>
                    <a:pt x="4097" y="1775"/>
                    <a:pt x="3895" y="1973"/>
                    <a:pt x="4047" y="1973"/>
                  </a:cubicBezTo>
                  <a:cubicBezTo>
                    <a:pt x="3996" y="1973"/>
                    <a:pt x="3946" y="1973"/>
                    <a:pt x="3946" y="2170"/>
                  </a:cubicBezTo>
                  <a:cubicBezTo>
                    <a:pt x="3946" y="2268"/>
                    <a:pt x="3895" y="2367"/>
                    <a:pt x="3844" y="2268"/>
                  </a:cubicBezTo>
                  <a:cubicBezTo>
                    <a:pt x="3693" y="2170"/>
                    <a:pt x="3642" y="2071"/>
                    <a:pt x="3592" y="1775"/>
                  </a:cubicBezTo>
                  <a:cubicBezTo>
                    <a:pt x="3541" y="1578"/>
                    <a:pt x="3440" y="1479"/>
                    <a:pt x="3339" y="1282"/>
                  </a:cubicBezTo>
                  <a:cubicBezTo>
                    <a:pt x="3288" y="1282"/>
                    <a:pt x="3237" y="1085"/>
                    <a:pt x="3187" y="1184"/>
                  </a:cubicBezTo>
                  <a:cubicBezTo>
                    <a:pt x="3187" y="1381"/>
                    <a:pt x="3339" y="1479"/>
                    <a:pt x="3389" y="1578"/>
                  </a:cubicBezTo>
                  <a:cubicBezTo>
                    <a:pt x="3389" y="1479"/>
                    <a:pt x="3187" y="1578"/>
                    <a:pt x="3187" y="1677"/>
                  </a:cubicBezTo>
                  <a:cubicBezTo>
                    <a:pt x="3136" y="1775"/>
                    <a:pt x="3187" y="1775"/>
                    <a:pt x="3136" y="1874"/>
                  </a:cubicBezTo>
                  <a:cubicBezTo>
                    <a:pt x="3086" y="1874"/>
                    <a:pt x="3035" y="2071"/>
                    <a:pt x="2985" y="1973"/>
                  </a:cubicBezTo>
                  <a:cubicBezTo>
                    <a:pt x="2985" y="1973"/>
                    <a:pt x="2985" y="1874"/>
                    <a:pt x="2985" y="1874"/>
                  </a:cubicBezTo>
                  <a:cubicBezTo>
                    <a:pt x="2985" y="1775"/>
                    <a:pt x="2732" y="1973"/>
                    <a:pt x="2732" y="2071"/>
                  </a:cubicBezTo>
                  <a:cubicBezTo>
                    <a:pt x="2681" y="2170"/>
                    <a:pt x="2630" y="2268"/>
                    <a:pt x="2529" y="2367"/>
                  </a:cubicBezTo>
                  <a:cubicBezTo>
                    <a:pt x="2479" y="2466"/>
                    <a:pt x="2529" y="2170"/>
                    <a:pt x="2479" y="2170"/>
                  </a:cubicBezTo>
                  <a:cubicBezTo>
                    <a:pt x="2428" y="2170"/>
                    <a:pt x="2378" y="2268"/>
                    <a:pt x="2327" y="2268"/>
                  </a:cubicBezTo>
                  <a:cubicBezTo>
                    <a:pt x="2276" y="2268"/>
                    <a:pt x="2276" y="2466"/>
                    <a:pt x="2226" y="2466"/>
                  </a:cubicBezTo>
                  <a:cubicBezTo>
                    <a:pt x="2175" y="2466"/>
                    <a:pt x="2023" y="2663"/>
                    <a:pt x="2074" y="2663"/>
                  </a:cubicBezTo>
                  <a:cubicBezTo>
                    <a:pt x="2074" y="2762"/>
                    <a:pt x="2175" y="2762"/>
                    <a:pt x="2023" y="2860"/>
                  </a:cubicBezTo>
                  <a:cubicBezTo>
                    <a:pt x="2023" y="2860"/>
                    <a:pt x="1872" y="2860"/>
                    <a:pt x="1872" y="2762"/>
                  </a:cubicBezTo>
                  <a:cubicBezTo>
                    <a:pt x="1872" y="2663"/>
                    <a:pt x="2023" y="2564"/>
                    <a:pt x="2023" y="2564"/>
                  </a:cubicBezTo>
                  <a:cubicBezTo>
                    <a:pt x="2074" y="2367"/>
                    <a:pt x="2175" y="2268"/>
                    <a:pt x="2226" y="2170"/>
                  </a:cubicBezTo>
                  <a:cubicBezTo>
                    <a:pt x="2327" y="2071"/>
                    <a:pt x="2378" y="2071"/>
                    <a:pt x="2479" y="2170"/>
                  </a:cubicBezTo>
                  <a:cubicBezTo>
                    <a:pt x="2428" y="2170"/>
                    <a:pt x="2833" y="1775"/>
                    <a:pt x="2833" y="1775"/>
                  </a:cubicBezTo>
                  <a:cubicBezTo>
                    <a:pt x="2934" y="1677"/>
                    <a:pt x="2883" y="1578"/>
                    <a:pt x="2833" y="1578"/>
                  </a:cubicBezTo>
                  <a:cubicBezTo>
                    <a:pt x="2732" y="1578"/>
                    <a:pt x="2630" y="1578"/>
                    <a:pt x="2529" y="1677"/>
                  </a:cubicBezTo>
                  <a:cubicBezTo>
                    <a:pt x="2479" y="1677"/>
                    <a:pt x="2479" y="1874"/>
                    <a:pt x="2378" y="1874"/>
                  </a:cubicBezTo>
                  <a:cubicBezTo>
                    <a:pt x="2327" y="1874"/>
                    <a:pt x="2226" y="1973"/>
                    <a:pt x="2175" y="1973"/>
                  </a:cubicBezTo>
                  <a:cubicBezTo>
                    <a:pt x="2074" y="1973"/>
                    <a:pt x="1821" y="2466"/>
                    <a:pt x="1770" y="2367"/>
                  </a:cubicBezTo>
                  <a:cubicBezTo>
                    <a:pt x="1720" y="2367"/>
                    <a:pt x="1821" y="2268"/>
                    <a:pt x="1821" y="2170"/>
                  </a:cubicBezTo>
                  <a:cubicBezTo>
                    <a:pt x="1821" y="2170"/>
                    <a:pt x="1669" y="2071"/>
                    <a:pt x="1669" y="2071"/>
                  </a:cubicBezTo>
                  <a:cubicBezTo>
                    <a:pt x="1669" y="2071"/>
                    <a:pt x="1518" y="2268"/>
                    <a:pt x="1467" y="2268"/>
                  </a:cubicBezTo>
                  <a:cubicBezTo>
                    <a:pt x="1416" y="2268"/>
                    <a:pt x="1315" y="2367"/>
                    <a:pt x="1265" y="2466"/>
                  </a:cubicBezTo>
                  <a:cubicBezTo>
                    <a:pt x="1214" y="2466"/>
                    <a:pt x="1315" y="2564"/>
                    <a:pt x="1315" y="2564"/>
                  </a:cubicBezTo>
                  <a:cubicBezTo>
                    <a:pt x="1366" y="2564"/>
                    <a:pt x="1315" y="2663"/>
                    <a:pt x="1315" y="2663"/>
                  </a:cubicBezTo>
                  <a:cubicBezTo>
                    <a:pt x="1315" y="2762"/>
                    <a:pt x="1518" y="2663"/>
                    <a:pt x="1518" y="2663"/>
                  </a:cubicBezTo>
                  <a:cubicBezTo>
                    <a:pt x="1568" y="2564"/>
                    <a:pt x="1669" y="2466"/>
                    <a:pt x="1720" y="2367"/>
                  </a:cubicBezTo>
                  <a:cubicBezTo>
                    <a:pt x="1467" y="2564"/>
                    <a:pt x="1720" y="2663"/>
                    <a:pt x="1669" y="2860"/>
                  </a:cubicBezTo>
                  <a:cubicBezTo>
                    <a:pt x="1669" y="2860"/>
                    <a:pt x="1619" y="2762"/>
                    <a:pt x="1619" y="2762"/>
                  </a:cubicBezTo>
                  <a:cubicBezTo>
                    <a:pt x="1518" y="2663"/>
                    <a:pt x="1467" y="2762"/>
                    <a:pt x="1416" y="2860"/>
                  </a:cubicBezTo>
                  <a:cubicBezTo>
                    <a:pt x="1366" y="2860"/>
                    <a:pt x="1163" y="2762"/>
                    <a:pt x="1062" y="2762"/>
                  </a:cubicBezTo>
                  <a:cubicBezTo>
                    <a:pt x="961" y="2762"/>
                    <a:pt x="809" y="2564"/>
                    <a:pt x="708" y="2466"/>
                  </a:cubicBezTo>
                  <a:cubicBezTo>
                    <a:pt x="658" y="2466"/>
                    <a:pt x="607" y="2367"/>
                    <a:pt x="556" y="2367"/>
                  </a:cubicBezTo>
                  <a:cubicBezTo>
                    <a:pt x="506" y="2268"/>
                    <a:pt x="455" y="2071"/>
                    <a:pt x="506" y="2071"/>
                  </a:cubicBezTo>
                  <a:cubicBezTo>
                    <a:pt x="455" y="2071"/>
                    <a:pt x="354" y="2071"/>
                    <a:pt x="304" y="2170"/>
                  </a:cubicBezTo>
                  <a:cubicBezTo>
                    <a:pt x="202" y="2170"/>
                    <a:pt x="101" y="2170"/>
                    <a:pt x="0" y="2071"/>
                  </a:cubicBezTo>
                  <a:cubicBezTo>
                    <a:pt x="0" y="4044"/>
                    <a:pt x="0" y="6016"/>
                    <a:pt x="0" y="7890"/>
                  </a:cubicBezTo>
                  <a:cubicBezTo>
                    <a:pt x="0" y="8384"/>
                    <a:pt x="0" y="8778"/>
                    <a:pt x="0" y="9271"/>
                  </a:cubicBezTo>
                  <a:cubicBezTo>
                    <a:pt x="0" y="9370"/>
                    <a:pt x="0" y="9468"/>
                    <a:pt x="0" y="9567"/>
                  </a:cubicBezTo>
                  <a:cubicBezTo>
                    <a:pt x="0" y="9764"/>
                    <a:pt x="101" y="9567"/>
                    <a:pt x="152" y="9567"/>
                  </a:cubicBezTo>
                  <a:cubicBezTo>
                    <a:pt x="253" y="9666"/>
                    <a:pt x="253" y="9567"/>
                    <a:pt x="354" y="9567"/>
                  </a:cubicBezTo>
                  <a:cubicBezTo>
                    <a:pt x="455" y="9567"/>
                    <a:pt x="455" y="9666"/>
                    <a:pt x="506" y="9764"/>
                  </a:cubicBezTo>
                  <a:cubicBezTo>
                    <a:pt x="556" y="9962"/>
                    <a:pt x="809" y="10553"/>
                    <a:pt x="911" y="10553"/>
                  </a:cubicBezTo>
                  <a:cubicBezTo>
                    <a:pt x="961" y="10553"/>
                    <a:pt x="1062" y="10455"/>
                    <a:pt x="1113" y="10356"/>
                  </a:cubicBezTo>
                  <a:cubicBezTo>
                    <a:pt x="1163" y="10258"/>
                    <a:pt x="1113" y="10159"/>
                    <a:pt x="1163" y="10060"/>
                  </a:cubicBezTo>
                  <a:cubicBezTo>
                    <a:pt x="1214" y="10060"/>
                    <a:pt x="1416" y="9962"/>
                    <a:pt x="1416" y="10060"/>
                  </a:cubicBezTo>
                  <a:cubicBezTo>
                    <a:pt x="1518" y="10258"/>
                    <a:pt x="1619" y="10356"/>
                    <a:pt x="1669" y="10553"/>
                  </a:cubicBezTo>
                  <a:cubicBezTo>
                    <a:pt x="1770" y="10751"/>
                    <a:pt x="1872" y="10849"/>
                    <a:pt x="1922" y="11047"/>
                  </a:cubicBezTo>
                  <a:cubicBezTo>
                    <a:pt x="1973" y="11145"/>
                    <a:pt x="1973" y="11244"/>
                    <a:pt x="2023" y="11441"/>
                  </a:cubicBezTo>
                  <a:cubicBezTo>
                    <a:pt x="2125" y="11638"/>
                    <a:pt x="2175" y="12033"/>
                    <a:pt x="2327" y="12230"/>
                  </a:cubicBezTo>
                  <a:cubicBezTo>
                    <a:pt x="2428" y="12427"/>
                    <a:pt x="2630" y="12526"/>
                    <a:pt x="2732" y="12625"/>
                  </a:cubicBezTo>
                  <a:cubicBezTo>
                    <a:pt x="2833" y="12723"/>
                    <a:pt x="2681" y="12822"/>
                    <a:pt x="2732" y="13019"/>
                  </a:cubicBezTo>
                  <a:cubicBezTo>
                    <a:pt x="2782" y="13019"/>
                    <a:pt x="2833" y="13019"/>
                    <a:pt x="2833" y="13118"/>
                  </a:cubicBezTo>
                  <a:cubicBezTo>
                    <a:pt x="2833" y="13118"/>
                    <a:pt x="2782" y="13414"/>
                    <a:pt x="2833" y="13315"/>
                  </a:cubicBezTo>
                  <a:cubicBezTo>
                    <a:pt x="2782" y="13414"/>
                    <a:pt x="2681" y="13414"/>
                    <a:pt x="2681" y="13611"/>
                  </a:cubicBezTo>
                  <a:cubicBezTo>
                    <a:pt x="2630" y="13710"/>
                    <a:pt x="2782" y="13907"/>
                    <a:pt x="2833" y="13907"/>
                  </a:cubicBezTo>
                  <a:cubicBezTo>
                    <a:pt x="2833" y="13907"/>
                    <a:pt x="2732" y="14104"/>
                    <a:pt x="2732" y="14104"/>
                  </a:cubicBezTo>
                  <a:cubicBezTo>
                    <a:pt x="2732" y="14104"/>
                    <a:pt x="2681" y="14005"/>
                    <a:pt x="2681" y="13907"/>
                  </a:cubicBezTo>
                  <a:cubicBezTo>
                    <a:pt x="2630" y="13907"/>
                    <a:pt x="2681" y="14104"/>
                    <a:pt x="2681" y="14104"/>
                  </a:cubicBezTo>
                  <a:cubicBezTo>
                    <a:pt x="2732" y="14203"/>
                    <a:pt x="2681" y="14301"/>
                    <a:pt x="2732" y="14400"/>
                  </a:cubicBezTo>
                  <a:cubicBezTo>
                    <a:pt x="2782" y="14597"/>
                    <a:pt x="2782" y="14597"/>
                    <a:pt x="2883" y="14499"/>
                  </a:cubicBezTo>
                  <a:cubicBezTo>
                    <a:pt x="2883" y="14499"/>
                    <a:pt x="2934" y="14499"/>
                    <a:pt x="2934" y="14499"/>
                  </a:cubicBezTo>
                  <a:cubicBezTo>
                    <a:pt x="2985" y="14499"/>
                    <a:pt x="2985" y="14301"/>
                    <a:pt x="2985" y="14301"/>
                  </a:cubicBezTo>
                  <a:cubicBezTo>
                    <a:pt x="2985" y="14301"/>
                    <a:pt x="3035" y="14499"/>
                    <a:pt x="3086" y="14499"/>
                  </a:cubicBezTo>
                  <a:cubicBezTo>
                    <a:pt x="3086" y="14499"/>
                    <a:pt x="3035" y="14696"/>
                    <a:pt x="3035" y="14795"/>
                  </a:cubicBezTo>
                  <a:cubicBezTo>
                    <a:pt x="2985" y="14893"/>
                    <a:pt x="2985" y="14992"/>
                    <a:pt x="3086" y="14893"/>
                  </a:cubicBezTo>
                  <a:cubicBezTo>
                    <a:pt x="3086" y="14795"/>
                    <a:pt x="3136" y="14795"/>
                    <a:pt x="3136" y="14795"/>
                  </a:cubicBezTo>
                  <a:cubicBezTo>
                    <a:pt x="3187" y="14795"/>
                    <a:pt x="3187" y="14696"/>
                    <a:pt x="3187" y="14696"/>
                  </a:cubicBezTo>
                  <a:cubicBezTo>
                    <a:pt x="3288" y="14597"/>
                    <a:pt x="3237" y="14893"/>
                    <a:pt x="3237" y="14992"/>
                  </a:cubicBezTo>
                  <a:cubicBezTo>
                    <a:pt x="3237" y="15090"/>
                    <a:pt x="3288" y="15189"/>
                    <a:pt x="3339" y="15189"/>
                  </a:cubicBezTo>
                  <a:cubicBezTo>
                    <a:pt x="3389" y="15189"/>
                    <a:pt x="3440" y="14992"/>
                    <a:pt x="3490" y="14992"/>
                  </a:cubicBezTo>
                  <a:cubicBezTo>
                    <a:pt x="3490" y="14992"/>
                    <a:pt x="3440" y="15090"/>
                    <a:pt x="3440" y="15090"/>
                  </a:cubicBezTo>
                  <a:cubicBezTo>
                    <a:pt x="3440" y="15090"/>
                    <a:pt x="3541" y="15189"/>
                    <a:pt x="3541" y="15189"/>
                  </a:cubicBezTo>
                  <a:cubicBezTo>
                    <a:pt x="3541" y="15189"/>
                    <a:pt x="3187" y="15386"/>
                    <a:pt x="3339" y="15584"/>
                  </a:cubicBezTo>
                  <a:cubicBezTo>
                    <a:pt x="3339" y="15584"/>
                    <a:pt x="3642" y="15485"/>
                    <a:pt x="3592" y="15584"/>
                  </a:cubicBezTo>
                  <a:cubicBezTo>
                    <a:pt x="3592" y="15584"/>
                    <a:pt x="3339" y="15584"/>
                    <a:pt x="3389" y="15781"/>
                  </a:cubicBezTo>
                  <a:cubicBezTo>
                    <a:pt x="3389" y="15781"/>
                    <a:pt x="3490" y="15781"/>
                    <a:pt x="3490" y="15781"/>
                  </a:cubicBezTo>
                  <a:cubicBezTo>
                    <a:pt x="3440" y="15879"/>
                    <a:pt x="3339" y="15879"/>
                    <a:pt x="3389" y="15978"/>
                  </a:cubicBezTo>
                  <a:cubicBezTo>
                    <a:pt x="3490" y="16077"/>
                    <a:pt x="3592" y="16077"/>
                    <a:pt x="3642" y="16077"/>
                  </a:cubicBezTo>
                  <a:cubicBezTo>
                    <a:pt x="3743" y="16077"/>
                    <a:pt x="3693" y="16175"/>
                    <a:pt x="3743" y="16175"/>
                  </a:cubicBezTo>
                  <a:cubicBezTo>
                    <a:pt x="3844" y="16274"/>
                    <a:pt x="3844" y="15978"/>
                    <a:pt x="3895" y="15978"/>
                  </a:cubicBezTo>
                  <a:cubicBezTo>
                    <a:pt x="3946" y="15978"/>
                    <a:pt x="3895" y="16175"/>
                    <a:pt x="3895" y="16175"/>
                  </a:cubicBezTo>
                  <a:cubicBezTo>
                    <a:pt x="3844" y="16274"/>
                    <a:pt x="3844" y="16274"/>
                    <a:pt x="3895" y="16373"/>
                  </a:cubicBezTo>
                  <a:cubicBezTo>
                    <a:pt x="4047" y="16570"/>
                    <a:pt x="4097" y="16077"/>
                    <a:pt x="4097" y="16077"/>
                  </a:cubicBezTo>
                  <a:cubicBezTo>
                    <a:pt x="4097" y="16077"/>
                    <a:pt x="4097" y="16373"/>
                    <a:pt x="4047" y="16373"/>
                  </a:cubicBezTo>
                  <a:cubicBezTo>
                    <a:pt x="4047" y="16471"/>
                    <a:pt x="4148" y="16373"/>
                    <a:pt x="4199" y="16373"/>
                  </a:cubicBezTo>
                  <a:cubicBezTo>
                    <a:pt x="4148" y="16570"/>
                    <a:pt x="4097" y="16668"/>
                    <a:pt x="4199" y="16767"/>
                  </a:cubicBezTo>
                  <a:cubicBezTo>
                    <a:pt x="4300" y="16866"/>
                    <a:pt x="4350" y="16570"/>
                    <a:pt x="4350" y="16570"/>
                  </a:cubicBezTo>
                  <a:cubicBezTo>
                    <a:pt x="4350" y="16570"/>
                    <a:pt x="4350" y="16668"/>
                    <a:pt x="4350" y="16767"/>
                  </a:cubicBezTo>
                  <a:cubicBezTo>
                    <a:pt x="4401" y="16964"/>
                    <a:pt x="4350" y="16866"/>
                    <a:pt x="4300" y="16866"/>
                  </a:cubicBezTo>
                  <a:cubicBezTo>
                    <a:pt x="4249" y="16964"/>
                    <a:pt x="4553" y="17063"/>
                    <a:pt x="4502" y="16866"/>
                  </a:cubicBezTo>
                  <a:cubicBezTo>
                    <a:pt x="4603" y="17162"/>
                    <a:pt x="4553" y="17359"/>
                    <a:pt x="4755" y="17359"/>
                  </a:cubicBezTo>
                  <a:cubicBezTo>
                    <a:pt x="4907" y="17359"/>
                    <a:pt x="5008" y="17359"/>
                    <a:pt x="5160" y="17359"/>
                  </a:cubicBezTo>
                  <a:cubicBezTo>
                    <a:pt x="5716" y="17359"/>
                    <a:pt x="6222" y="17359"/>
                    <a:pt x="6728" y="17359"/>
                  </a:cubicBezTo>
                  <a:cubicBezTo>
                    <a:pt x="7993" y="17359"/>
                    <a:pt x="9257" y="17359"/>
                    <a:pt x="10522" y="17359"/>
                  </a:cubicBezTo>
                  <a:cubicBezTo>
                    <a:pt x="10775" y="17359"/>
                    <a:pt x="11028" y="17359"/>
                    <a:pt x="11281" y="17359"/>
                  </a:cubicBezTo>
                  <a:cubicBezTo>
                    <a:pt x="11331" y="17359"/>
                    <a:pt x="11584" y="17458"/>
                    <a:pt x="11584" y="17162"/>
                  </a:cubicBezTo>
                  <a:close/>
                  <a:moveTo>
                    <a:pt x="5666" y="5326"/>
                  </a:moveTo>
                  <a:cubicBezTo>
                    <a:pt x="5564" y="5326"/>
                    <a:pt x="5463" y="5227"/>
                    <a:pt x="5362" y="5326"/>
                  </a:cubicBezTo>
                  <a:cubicBezTo>
                    <a:pt x="5261" y="5622"/>
                    <a:pt x="5463" y="5523"/>
                    <a:pt x="5463" y="5622"/>
                  </a:cubicBezTo>
                  <a:cubicBezTo>
                    <a:pt x="5463" y="5523"/>
                    <a:pt x="5059" y="5918"/>
                    <a:pt x="5059" y="5918"/>
                  </a:cubicBezTo>
                  <a:cubicBezTo>
                    <a:pt x="4957" y="5819"/>
                    <a:pt x="5413" y="5227"/>
                    <a:pt x="5008" y="5523"/>
                  </a:cubicBezTo>
                  <a:cubicBezTo>
                    <a:pt x="4957" y="5523"/>
                    <a:pt x="4907" y="5622"/>
                    <a:pt x="4907" y="5622"/>
                  </a:cubicBezTo>
                  <a:cubicBezTo>
                    <a:pt x="4856" y="5721"/>
                    <a:pt x="4907" y="5819"/>
                    <a:pt x="4856" y="5918"/>
                  </a:cubicBezTo>
                  <a:cubicBezTo>
                    <a:pt x="4806" y="5918"/>
                    <a:pt x="4452" y="5819"/>
                    <a:pt x="4452" y="5819"/>
                  </a:cubicBezTo>
                  <a:cubicBezTo>
                    <a:pt x="4452" y="5721"/>
                    <a:pt x="4603" y="5819"/>
                    <a:pt x="4603" y="5721"/>
                  </a:cubicBezTo>
                  <a:cubicBezTo>
                    <a:pt x="4654" y="5622"/>
                    <a:pt x="4603" y="5622"/>
                    <a:pt x="4654" y="5523"/>
                  </a:cubicBezTo>
                  <a:cubicBezTo>
                    <a:pt x="4654" y="5425"/>
                    <a:pt x="4755" y="5326"/>
                    <a:pt x="4755" y="5326"/>
                  </a:cubicBezTo>
                  <a:cubicBezTo>
                    <a:pt x="4755" y="5227"/>
                    <a:pt x="4603" y="5129"/>
                    <a:pt x="4755" y="5129"/>
                  </a:cubicBezTo>
                  <a:cubicBezTo>
                    <a:pt x="4755" y="5129"/>
                    <a:pt x="4957" y="5227"/>
                    <a:pt x="4957" y="5129"/>
                  </a:cubicBezTo>
                  <a:cubicBezTo>
                    <a:pt x="4957" y="5030"/>
                    <a:pt x="4704" y="4932"/>
                    <a:pt x="4654" y="4932"/>
                  </a:cubicBezTo>
                  <a:cubicBezTo>
                    <a:pt x="4603" y="4932"/>
                    <a:pt x="4502" y="5030"/>
                    <a:pt x="4401" y="5030"/>
                  </a:cubicBezTo>
                  <a:cubicBezTo>
                    <a:pt x="4350" y="5030"/>
                    <a:pt x="4249" y="4932"/>
                    <a:pt x="4148" y="5030"/>
                  </a:cubicBezTo>
                  <a:cubicBezTo>
                    <a:pt x="4097" y="5030"/>
                    <a:pt x="3996" y="5227"/>
                    <a:pt x="4047" y="5030"/>
                  </a:cubicBezTo>
                  <a:cubicBezTo>
                    <a:pt x="4097" y="4833"/>
                    <a:pt x="4199" y="4932"/>
                    <a:pt x="4249" y="4833"/>
                  </a:cubicBezTo>
                  <a:cubicBezTo>
                    <a:pt x="4350" y="4833"/>
                    <a:pt x="4502" y="4734"/>
                    <a:pt x="4603" y="4636"/>
                  </a:cubicBezTo>
                  <a:cubicBezTo>
                    <a:pt x="4806" y="4537"/>
                    <a:pt x="5008" y="4537"/>
                    <a:pt x="5160" y="4340"/>
                  </a:cubicBezTo>
                  <a:cubicBezTo>
                    <a:pt x="5261" y="4340"/>
                    <a:pt x="5413" y="4241"/>
                    <a:pt x="5463" y="4438"/>
                  </a:cubicBezTo>
                  <a:cubicBezTo>
                    <a:pt x="5514" y="4537"/>
                    <a:pt x="5311" y="4636"/>
                    <a:pt x="5261" y="4734"/>
                  </a:cubicBezTo>
                  <a:cubicBezTo>
                    <a:pt x="5160" y="4833"/>
                    <a:pt x="5564" y="4833"/>
                    <a:pt x="5615" y="4833"/>
                  </a:cubicBezTo>
                  <a:cubicBezTo>
                    <a:pt x="5615" y="4833"/>
                    <a:pt x="5716" y="4833"/>
                    <a:pt x="5716" y="4833"/>
                  </a:cubicBezTo>
                  <a:cubicBezTo>
                    <a:pt x="5767" y="4734"/>
                    <a:pt x="5868" y="4537"/>
                    <a:pt x="5919" y="4636"/>
                  </a:cubicBezTo>
                  <a:cubicBezTo>
                    <a:pt x="5969" y="4734"/>
                    <a:pt x="5716" y="5326"/>
                    <a:pt x="5666" y="5326"/>
                  </a:cubicBezTo>
                  <a:cubicBezTo>
                    <a:pt x="5564" y="5326"/>
                    <a:pt x="5767" y="5326"/>
                    <a:pt x="5666" y="5326"/>
                  </a:cubicBezTo>
                  <a:close/>
                  <a:moveTo>
                    <a:pt x="7942" y="7693"/>
                  </a:moveTo>
                  <a:cubicBezTo>
                    <a:pt x="7942" y="7693"/>
                    <a:pt x="7689" y="7693"/>
                    <a:pt x="7740" y="7693"/>
                  </a:cubicBezTo>
                  <a:cubicBezTo>
                    <a:pt x="7740" y="7792"/>
                    <a:pt x="7841" y="7693"/>
                    <a:pt x="7841" y="7792"/>
                  </a:cubicBezTo>
                  <a:cubicBezTo>
                    <a:pt x="7841" y="7890"/>
                    <a:pt x="7638" y="7989"/>
                    <a:pt x="7588" y="7989"/>
                  </a:cubicBezTo>
                  <a:cubicBezTo>
                    <a:pt x="7487" y="7989"/>
                    <a:pt x="7436" y="8186"/>
                    <a:pt x="7335" y="8285"/>
                  </a:cubicBezTo>
                  <a:cubicBezTo>
                    <a:pt x="7335" y="8285"/>
                    <a:pt x="7133" y="8285"/>
                    <a:pt x="7183" y="8384"/>
                  </a:cubicBezTo>
                  <a:cubicBezTo>
                    <a:pt x="7183" y="8482"/>
                    <a:pt x="7335" y="8482"/>
                    <a:pt x="7183" y="8679"/>
                  </a:cubicBezTo>
                  <a:cubicBezTo>
                    <a:pt x="7133" y="8679"/>
                    <a:pt x="6930" y="8679"/>
                    <a:pt x="6930" y="8778"/>
                  </a:cubicBezTo>
                  <a:cubicBezTo>
                    <a:pt x="6880" y="8778"/>
                    <a:pt x="6930" y="8877"/>
                    <a:pt x="6930" y="8877"/>
                  </a:cubicBezTo>
                  <a:cubicBezTo>
                    <a:pt x="6930" y="9074"/>
                    <a:pt x="6829" y="9074"/>
                    <a:pt x="6778" y="9074"/>
                  </a:cubicBezTo>
                  <a:cubicBezTo>
                    <a:pt x="6627" y="9173"/>
                    <a:pt x="6475" y="9173"/>
                    <a:pt x="6323" y="9173"/>
                  </a:cubicBezTo>
                  <a:cubicBezTo>
                    <a:pt x="6323" y="9173"/>
                    <a:pt x="6070" y="8877"/>
                    <a:pt x="6070" y="8877"/>
                  </a:cubicBezTo>
                  <a:cubicBezTo>
                    <a:pt x="6171" y="8778"/>
                    <a:pt x="6323" y="8877"/>
                    <a:pt x="6374" y="8778"/>
                  </a:cubicBezTo>
                  <a:cubicBezTo>
                    <a:pt x="6424" y="8778"/>
                    <a:pt x="6374" y="8581"/>
                    <a:pt x="6424" y="8581"/>
                  </a:cubicBezTo>
                  <a:cubicBezTo>
                    <a:pt x="6475" y="8384"/>
                    <a:pt x="6576" y="8482"/>
                    <a:pt x="6627" y="8384"/>
                  </a:cubicBezTo>
                  <a:cubicBezTo>
                    <a:pt x="6677" y="8384"/>
                    <a:pt x="6576" y="8186"/>
                    <a:pt x="6576" y="8186"/>
                  </a:cubicBezTo>
                  <a:cubicBezTo>
                    <a:pt x="6475" y="8088"/>
                    <a:pt x="6475" y="8088"/>
                    <a:pt x="6475" y="7989"/>
                  </a:cubicBezTo>
                  <a:cubicBezTo>
                    <a:pt x="6475" y="7792"/>
                    <a:pt x="6374" y="7890"/>
                    <a:pt x="6374" y="7792"/>
                  </a:cubicBezTo>
                  <a:cubicBezTo>
                    <a:pt x="6323" y="7693"/>
                    <a:pt x="6475" y="7792"/>
                    <a:pt x="6475" y="7792"/>
                  </a:cubicBezTo>
                  <a:cubicBezTo>
                    <a:pt x="6627" y="7890"/>
                    <a:pt x="6778" y="7989"/>
                    <a:pt x="6880" y="8088"/>
                  </a:cubicBezTo>
                  <a:cubicBezTo>
                    <a:pt x="6981" y="8285"/>
                    <a:pt x="7183" y="8186"/>
                    <a:pt x="7284" y="8088"/>
                  </a:cubicBezTo>
                  <a:cubicBezTo>
                    <a:pt x="7436" y="7989"/>
                    <a:pt x="7487" y="7693"/>
                    <a:pt x="7689" y="7595"/>
                  </a:cubicBezTo>
                  <a:cubicBezTo>
                    <a:pt x="7740" y="7496"/>
                    <a:pt x="7841" y="7496"/>
                    <a:pt x="7942" y="7595"/>
                  </a:cubicBezTo>
                  <a:cubicBezTo>
                    <a:pt x="7942" y="7595"/>
                    <a:pt x="8094" y="7693"/>
                    <a:pt x="8094" y="7693"/>
                  </a:cubicBezTo>
                  <a:cubicBezTo>
                    <a:pt x="8094" y="7693"/>
                    <a:pt x="7993" y="7693"/>
                    <a:pt x="7942" y="7693"/>
                  </a:cubicBezTo>
                  <a:close/>
                  <a:moveTo>
                    <a:pt x="11230" y="16274"/>
                  </a:moveTo>
                  <a:cubicBezTo>
                    <a:pt x="11179" y="16471"/>
                    <a:pt x="11078" y="16077"/>
                    <a:pt x="11078" y="15978"/>
                  </a:cubicBezTo>
                  <a:cubicBezTo>
                    <a:pt x="11078" y="15781"/>
                    <a:pt x="11179" y="15682"/>
                    <a:pt x="11179" y="15485"/>
                  </a:cubicBezTo>
                  <a:cubicBezTo>
                    <a:pt x="11129" y="15386"/>
                    <a:pt x="11078" y="15682"/>
                    <a:pt x="11028" y="15584"/>
                  </a:cubicBezTo>
                  <a:cubicBezTo>
                    <a:pt x="11028" y="15485"/>
                    <a:pt x="11028" y="15189"/>
                    <a:pt x="10926" y="15189"/>
                  </a:cubicBezTo>
                  <a:cubicBezTo>
                    <a:pt x="10926" y="15189"/>
                    <a:pt x="10926" y="15386"/>
                    <a:pt x="10876" y="15386"/>
                  </a:cubicBezTo>
                  <a:cubicBezTo>
                    <a:pt x="10825" y="15288"/>
                    <a:pt x="10825" y="15189"/>
                    <a:pt x="10775" y="15090"/>
                  </a:cubicBezTo>
                  <a:cubicBezTo>
                    <a:pt x="10724" y="14992"/>
                    <a:pt x="10674" y="14893"/>
                    <a:pt x="10623" y="14795"/>
                  </a:cubicBezTo>
                  <a:cubicBezTo>
                    <a:pt x="10572" y="14696"/>
                    <a:pt x="10724" y="14696"/>
                    <a:pt x="10724" y="14597"/>
                  </a:cubicBezTo>
                  <a:cubicBezTo>
                    <a:pt x="10674" y="14499"/>
                    <a:pt x="10572" y="14597"/>
                    <a:pt x="10572" y="14499"/>
                  </a:cubicBezTo>
                  <a:cubicBezTo>
                    <a:pt x="10572" y="14400"/>
                    <a:pt x="10623" y="14104"/>
                    <a:pt x="10623" y="14005"/>
                  </a:cubicBezTo>
                  <a:cubicBezTo>
                    <a:pt x="10724" y="13808"/>
                    <a:pt x="10977" y="14499"/>
                    <a:pt x="10977" y="14597"/>
                  </a:cubicBezTo>
                  <a:cubicBezTo>
                    <a:pt x="11028" y="14795"/>
                    <a:pt x="11078" y="14893"/>
                    <a:pt x="11078" y="15090"/>
                  </a:cubicBezTo>
                  <a:cubicBezTo>
                    <a:pt x="11129" y="15288"/>
                    <a:pt x="11129" y="15189"/>
                    <a:pt x="11179" y="15386"/>
                  </a:cubicBezTo>
                  <a:cubicBezTo>
                    <a:pt x="11179" y="15485"/>
                    <a:pt x="11230" y="15584"/>
                    <a:pt x="11230" y="15682"/>
                  </a:cubicBezTo>
                  <a:cubicBezTo>
                    <a:pt x="11281" y="15879"/>
                    <a:pt x="11230" y="16077"/>
                    <a:pt x="11230" y="16274"/>
                  </a:cubicBezTo>
                  <a:cubicBezTo>
                    <a:pt x="11179" y="16373"/>
                    <a:pt x="11230" y="16175"/>
                    <a:pt x="11230" y="1627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80" name="Freeform 643"/>
            <p:cNvSpPr/>
            <p:nvPr/>
          </p:nvSpPr>
          <p:spPr>
            <a:xfrm>
              <a:off x="14239549" y="6422087"/>
              <a:ext cx="84326" cy="7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48" h="17780" extrusionOk="0">
                  <a:moveTo>
                    <a:pt x="15888" y="0"/>
                  </a:moveTo>
                  <a:cubicBezTo>
                    <a:pt x="11568" y="2400"/>
                    <a:pt x="-3552" y="9600"/>
                    <a:pt x="768" y="16800"/>
                  </a:cubicBezTo>
                  <a:cubicBezTo>
                    <a:pt x="5088" y="21600"/>
                    <a:pt x="15888" y="7200"/>
                    <a:pt x="18048" y="7200"/>
                  </a:cubicBezTo>
                  <a:cubicBezTo>
                    <a:pt x="18048" y="4800"/>
                    <a:pt x="15888" y="2400"/>
                    <a:pt x="15888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81" name="Freeform 644"/>
            <p:cNvSpPr/>
            <p:nvPr/>
          </p:nvSpPr>
          <p:spPr>
            <a:xfrm>
              <a:off x="14312420" y="6400726"/>
              <a:ext cx="110375" cy="4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0" h="18982" extrusionOk="0">
                  <a:moveTo>
                    <a:pt x="18463" y="0"/>
                  </a:moveTo>
                  <a:cubicBezTo>
                    <a:pt x="20125" y="0"/>
                    <a:pt x="10156" y="0"/>
                    <a:pt x="10156" y="0"/>
                  </a:cubicBezTo>
                  <a:cubicBezTo>
                    <a:pt x="8494" y="0"/>
                    <a:pt x="-1475" y="4320"/>
                    <a:pt x="187" y="8640"/>
                  </a:cubicBezTo>
                  <a:cubicBezTo>
                    <a:pt x="3510" y="21600"/>
                    <a:pt x="1848" y="21600"/>
                    <a:pt x="6833" y="12960"/>
                  </a:cubicBezTo>
                  <a:cubicBezTo>
                    <a:pt x="11817" y="8640"/>
                    <a:pt x="15140" y="8640"/>
                    <a:pt x="18463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82" name="Freeform 645"/>
            <p:cNvSpPr/>
            <p:nvPr/>
          </p:nvSpPr>
          <p:spPr>
            <a:xfrm>
              <a:off x="8867366" y="3011687"/>
              <a:ext cx="294563" cy="17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600" extrusionOk="0">
                  <a:moveTo>
                    <a:pt x="6968" y="21600"/>
                  </a:moveTo>
                  <a:cubicBezTo>
                    <a:pt x="8361" y="21600"/>
                    <a:pt x="7665" y="17788"/>
                    <a:pt x="9058" y="17788"/>
                  </a:cubicBezTo>
                  <a:cubicBezTo>
                    <a:pt x="10452" y="17788"/>
                    <a:pt x="11148" y="20329"/>
                    <a:pt x="12542" y="20329"/>
                  </a:cubicBezTo>
                  <a:cubicBezTo>
                    <a:pt x="13239" y="20329"/>
                    <a:pt x="13935" y="20329"/>
                    <a:pt x="14632" y="20329"/>
                  </a:cubicBezTo>
                  <a:cubicBezTo>
                    <a:pt x="15329" y="20329"/>
                    <a:pt x="16026" y="19059"/>
                    <a:pt x="16026" y="19059"/>
                  </a:cubicBezTo>
                  <a:cubicBezTo>
                    <a:pt x="18116" y="17788"/>
                    <a:pt x="18813" y="16518"/>
                    <a:pt x="20206" y="13976"/>
                  </a:cubicBezTo>
                  <a:cubicBezTo>
                    <a:pt x="21600" y="11435"/>
                    <a:pt x="20206" y="10165"/>
                    <a:pt x="18813" y="8894"/>
                  </a:cubicBezTo>
                  <a:cubicBezTo>
                    <a:pt x="17419" y="7624"/>
                    <a:pt x="15329" y="3812"/>
                    <a:pt x="14632" y="6353"/>
                  </a:cubicBezTo>
                  <a:cubicBezTo>
                    <a:pt x="13239" y="10165"/>
                    <a:pt x="12542" y="5082"/>
                    <a:pt x="11845" y="3812"/>
                  </a:cubicBezTo>
                  <a:cubicBezTo>
                    <a:pt x="11148" y="2541"/>
                    <a:pt x="9058" y="3812"/>
                    <a:pt x="9058" y="0"/>
                  </a:cubicBezTo>
                  <a:cubicBezTo>
                    <a:pt x="9058" y="1271"/>
                    <a:pt x="8361" y="3812"/>
                    <a:pt x="7665" y="2541"/>
                  </a:cubicBezTo>
                  <a:cubicBezTo>
                    <a:pt x="6271" y="0"/>
                    <a:pt x="6271" y="0"/>
                    <a:pt x="5574" y="2541"/>
                  </a:cubicBezTo>
                  <a:cubicBezTo>
                    <a:pt x="4877" y="3812"/>
                    <a:pt x="0" y="6353"/>
                    <a:pt x="0" y="7624"/>
                  </a:cubicBezTo>
                  <a:cubicBezTo>
                    <a:pt x="0" y="7624"/>
                    <a:pt x="697" y="11435"/>
                    <a:pt x="1394" y="12706"/>
                  </a:cubicBezTo>
                  <a:cubicBezTo>
                    <a:pt x="1394" y="13976"/>
                    <a:pt x="2090" y="15247"/>
                    <a:pt x="2787" y="16518"/>
                  </a:cubicBezTo>
                  <a:cubicBezTo>
                    <a:pt x="4181" y="17788"/>
                    <a:pt x="5574" y="21600"/>
                    <a:pt x="6968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83" name="Freeform 646"/>
            <p:cNvSpPr/>
            <p:nvPr/>
          </p:nvSpPr>
          <p:spPr>
            <a:xfrm>
              <a:off x="8729439" y="3157643"/>
              <a:ext cx="361176" cy="16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18681" y="2700"/>
                  </a:moveTo>
                  <a:cubicBezTo>
                    <a:pt x="17514" y="2700"/>
                    <a:pt x="16346" y="0"/>
                    <a:pt x="15762" y="0"/>
                  </a:cubicBezTo>
                  <a:cubicBezTo>
                    <a:pt x="14595" y="0"/>
                    <a:pt x="15178" y="4050"/>
                    <a:pt x="14011" y="4050"/>
                  </a:cubicBezTo>
                  <a:cubicBezTo>
                    <a:pt x="12843" y="4050"/>
                    <a:pt x="12843" y="2700"/>
                    <a:pt x="11676" y="4050"/>
                  </a:cubicBezTo>
                  <a:cubicBezTo>
                    <a:pt x="11676" y="4050"/>
                    <a:pt x="9341" y="8100"/>
                    <a:pt x="9924" y="9450"/>
                  </a:cubicBezTo>
                  <a:cubicBezTo>
                    <a:pt x="9924" y="10800"/>
                    <a:pt x="11092" y="13500"/>
                    <a:pt x="9341" y="12150"/>
                  </a:cubicBezTo>
                  <a:cubicBezTo>
                    <a:pt x="8757" y="12150"/>
                    <a:pt x="8173" y="10800"/>
                    <a:pt x="7589" y="12150"/>
                  </a:cubicBezTo>
                  <a:cubicBezTo>
                    <a:pt x="7005" y="12150"/>
                    <a:pt x="5838" y="13500"/>
                    <a:pt x="5254" y="13500"/>
                  </a:cubicBezTo>
                  <a:cubicBezTo>
                    <a:pt x="4086" y="13500"/>
                    <a:pt x="3503" y="10800"/>
                    <a:pt x="2919" y="14850"/>
                  </a:cubicBezTo>
                  <a:cubicBezTo>
                    <a:pt x="2919" y="14850"/>
                    <a:pt x="584" y="12150"/>
                    <a:pt x="0" y="12150"/>
                  </a:cubicBezTo>
                  <a:cubicBezTo>
                    <a:pt x="0" y="14850"/>
                    <a:pt x="584" y="16200"/>
                    <a:pt x="2335" y="17550"/>
                  </a:cubicBezTo>
                  <a:cubicBezTo>
                    <a:pt x="2919" y="17550"/>
                    <a:pt x="2919" y="17550"/>
                    <a:pt x="3503" y="17550"/>
                  </a:cubicBezTo>
                  <a:cubicBezTo>
                    <a:pt x="4086" y="17550"/>
                    <a:pt x="4086" y="20250"/>
                    <a:pt x="4670" y="18900"/>
                  </a:cubicBezTo>
                  <a:cubicBezTo>
                    <a:pt x="5838" y="17550"/>
                    <a:pt x="5838" y="17550"/>
                    <a:pt x="7005" y="17550"/>
                  </a:cubicBezTo>
                  <a:cubicBezTo>
                    <a:pt x="8173" y="17550"/>
                    <a:pt x="7589" y="18900"/>
                    <a:pt x="8757" y="20250"/>
                  </a:cubicBezTo>
                  <a:cubicBezTo>
                    <a:pt x="9924" y="21600"/>
                    <a:pt x="11676" y="21600"/>
                    <a:pt x="12843" y="21600"/>
                  </a:cubicBezTo>
                  <a:cubicBezTo>
                    <a:pt x="14595" y="21600"/>
                    <a:pt x="15178" y="18900"/>
                    <a:pt x="16930" y="18900"/>
                  </a:cubicBezTo>
                  <a:cubicBezTo>
                    <a:pt x="18097" y="18900"/>
                    <a:pt x="19265" y="17550"/>
                    <a:pt x="19265" y="16200"/>
                  </a:cubicBezTo>
                  <a:cubicBezTo>
                    <a:pt x="19849" y="14850"/>
                    <a:pt x="19849" y="13500"/>
                    <a:pt x="19849" y="12150"/>
                  </a:cubicBezTo>
                  <a:cubicBezTo>
                    <a:pt x="19849" y="9450"/>
                    <a:pt x="20432" y="12150"/>
                    <a:pt x="21016" y="10800"/>
                  </a:cubicBezTo>
                  <a:cubicBezTo>
                    <a:pt x="21600" y="8100"/>
                    <a:pt x="21016" y="4050"/>
                    <a:pt x="21016" y="2700"/>
                  </a:cubicBezTo>
                  <a:cubicBezTo>
                    <a:pt x="19849" y="2700"/>
                    <a:pt x="19265" y="2700"/>
                    <a:pt x="18681" y="27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84" name="Freeform 647"/>
            <p:cNvSpPr/>
            <p:nvPr/>
          </p:nvSpPr>
          <p:spPr>
            <a:xfrm>
              <a:off x="8601603" y="3288065"/>
              <a:ext cx="548719" cy="57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382" extrusionOk="0">
                  <a:moveTo>
                    <a:pt x="14021" y="3709"/>
                  </a:moveTo>
                  <a:cubicBezTo>
                    <a:pt x="14400" y="3317"/>
                    <a:pt x="15158" y="3709"/>
                    <a:pt x="15537" y="3317"/>
                  </a:cubicBezTo>
                  <a:cubicBezTo>
                    <a:pt x="16295" y="2924"/>
                    <a:pt x="15916" y="2531"/>
                    <a:pt x="16295" y="2138"/>
                  </a:cubicBezTo>
                  <a:cubicBezTo>
                    <a:pt x="16295" y="1746"/>
                    <a:pt x="16674" y="1353"/>
                    <a:pt x="17053" y="1353"/>
                  </a:cubicBezTo>
                  <a:cubicBezTo>
                    <a:pt x="17432" y="960"/>
                    <a:pt x="17053" y="960"/>
                    <a:pt x="17053" y="175"/>
                  </a:cubicBezTo>
                  <a:cubicBezTo>
                    <a:pt x="16674" y="567"/>
                    <a:pt x="16295" y="567"/>
                    <a:pt x="15537" y="567"/>
                  </a:cubicBezTo>
                  <a:cubicBezTo>
                    <a:pt x="14779" y="567"/>
                    <a:pt x="14021" y="1746"/>
                    <a:pt x="13642" y="1353"/>
                  </a:cubicBezTo>
                  <a:cubicBezTo>
                    <a:pt x="12505" y="960"/>
                    <a:pt x="10611" y="1353"/>
                    <a:pt x="10232" y="175"/>
                  </a:cubicBezTo>
                  <a:cubicBezTo>
                    <a:pt x="9853" y="-218"/>
                    <a:pt x="8716" y="175"/>
                    <a:pt x="8337" y="175"/>
                  </a:cubicBezTo>
                  <a:cubicBezTo>
                    <a:pt x="7579" y="960"/>
                    <a:pt x="7579" y="175"/>
                    <a:pt x="7200" y="175"/>
                  </a:cubicBezTo>
                  <a:cubicBezTo>
                    <a:pt x="6821" y="175"/>
                    <a:pt x="6821" y="960"/>
                    <a:pt x="6821" y="960"/>
                  </a:cubicBezTo>
                  <a:cubicBezTo>
                    <a:pt x="6821" y="960"/>
                    <a:pt x="6442" y="1353"/>
                    <a:pt x="6442" y="1353"/>
                  </a:cubicBezTo>
                  <a:cubicBezTo>
                    <a:pt x="6442" y="1746"/>
                    <a:pt x="6063" y="1746"/>
                    <a:pt x="5684" y="1746"/>
                  </a:cubicBezTo>
                  <a:cubicBezTo>
                    <a:pt x="5684" y="1746"/>
                    <a:pt x="5305" y="1746"/>
                    <a:pt x="4926" y="1746"/>
                  </a:cubicBezTo>
                  <a:cubicBezTo>
                    <a:pt x="4926" y="1746"/>
                    <a:pt x="4926" y="1746"/>
                    <a:pt x="4547" y="1353"/>
                  </a:cubicBezTo>
                  <a:cubicBezTo>
                    <a:pt x="4547" y="1353"/>
                    <a:pt x="4168" y="2531"/>
                    <a:pt x="4168" y="2924"/>
                  </a:cubicBezTo>
                  <a:cubicBezTo>
                    <a:pt x="4168" y="3317"/>
                    <a:pt x="3411" y="2138"/>
                    <a:pt x="3411" y="1746"/>
                  </a:cubicBezTo>
                  <a:cubicBezTo>
                    <a:pt x="2653" y="1353"/>
                    <a:pt x="2274" y="2531"/>
                    <a:pt x="1895" y="2531"/>
                  </a:cubicBezTo>
                  <a:cubicBezTo>
                    <a:pt x="1137" y="2531"/>
                    <a:pt x="379" y="2531"/>
                    <a:pt x="0" y="2531"/>
                  </a:cubicBezTo>
                  <a:cubicBezTo>
                    <a:pt x="0" y="2924"/>
                    <a:pt x="379" y="3317"/>
                    <a:pt x="379" y="3709"/>
                  </a:cubicBezTo>
                  <a:cubicBezTo>
                    <a:pt x="379" y="4495"/>
                    <a:pt x="0" y="4495"/>
                    <a:pt x="0" y="5280"/>
                  </a:cubicBezTo>
                  <a:cubicBezTo>
                    <a:pt x="0" y="5673"/>
                    <a:pt x="0" y="6851"/>
                    <a:pt x="758" y="6851"/>
                  </a:cubicBezTo>
                  <a:cubicBezTo>
                    <a:pt x="1137" y="7244"/>
                    <a:pt x="1516" y="6851"/>
                    <a:pt x="1516" y="8029"/>
                  </a:cubicBezTo>
                  <a:cubicBezTo>
                    <a:pt x="2274" y="7637"/>
                    <a:pt x="3789" y="6066"/>
                    <a:pt x="4547" y="6458"/>
                  </a:cubicBezTo>
                  <a:cubicBezTo>
                    <a:pt x="4926" y="6851"/>
                    <a:pt x="5305" y="7244"/>
                    <a:pt x="5684" y="7244"/>
                  </a:cubicBezTo>
                  <a:cubicBezTo>
                    <a:pt x="6063" y="7244"/>
                    <a:pt x="6442" y="8029"/>
                    <a:pt x="6442" y="8422"/>
                  </a:cubicBezTo>
                  <a:cubicBezTo>
                    <a:pt x="6821" y="8815"/>
                    <a:pt x="6821" y="9207"/>
                    <a:pt x="6821" y="9600"/>
                  </a:cubicBezTo>
                  <a:cubicBezTo>
                    <a:pt x="7200" y="9993"/>
                    <a:pt x="7579" y="10386"/>
                    <a:pt x="7958" y="10778"/>
                  </a:cubicBezTo>
                  <a:cubicBezTo>
                    <a:pt x="8716" y="11171"/>
                    <a:pt x="9474" y="11957"/>
                    <a:pt x="10611" y="12742"/>
                  </a:cubicBezTo>
                  <a:cubicBezTo>
                    <a:pt x="11368" y="13527"/>
                    <a:pt x="11747" y="13527"/>
                    <a:pt x="12505" y="13920"/>
                  </a:cubicBezTo>
                  <a:cubicBezTo>
                    <a:pt x="13642" y="14706"/>
                    <a:pt x="14400" y="15884"/>
                    <a:pt x="15916" y="16277"/>
                  </a:cubicBezTo>
                  <a:cubicBezTo>
                    <a:pt x="16674" y="16669"/>
                    <a:pt x="16674" y="17847"/>
                    <a:pt x="17053" y="18633"/>
                  </a:cubicBezTo>
                  <a:cubicBezTo>
                    <a:pt x="17053" y="19418"/>
                    <a:pt x="15916" y="20204"/>
                    <a:pt x="16295" y="21382"/>
                  </a:cubicBezTo>
                  <a:cubicBezTo>
                    <a:pt x="16295" y="20989"/>
                    <a:pt x="18568" y="19026"/>
                    <a:pt x="18568" y="18633"/>
                  </a:cubicBezTo>
                  <a:cubicBezTo>
                    <a:pt x="18947" y="18240"/>
                    <a:pt x="17811" y="17455"/>
                    <a:pt x="17811" y="17455"/>
                  </a:cubicBezTo>
                  <a:cubicBezTo>
                    <a:pt x="17053" y="16669"/>
                    <a:pt x="18568" y="15098"/>
                    <a:pt x="18947" y="15491"/>
                  </a:cubicBezTo>
                  <a:cubicBezTo>
                    <a:pt x="19326" y="15884"/>
                    <a:pt x="19705" y="15884"/>
                    <a:pt x="20084" y="15884"/>
                  </a:cubicBezTo>
                  <a:cubicBezTo>
                    <a:pt x="20463" y="16277"/>
                    <a:pt x="20463" y="16669"/>
                    <a:pt x="20842" y="17062"/>
                  </a:cubicBezTo>
                  <a:cubicBezTo>
                    <a:pt x="21600" y="17062"/>
                    <a:pt x="20463" y="15491"/>
                    <a:pt x="20084" y="15098"/>
                  </a:cubicBezTo>
                  <a:cubicBezTo>
                    <a:pt x="19326" y="14313"/>
                    <a:pt x="17811" y="14313"/>
                    <a:pt x="16674" y="13527"/>
                  </a:cubicBezTo>
                  <a:cubicBezTo>
                    <a:pt x="16295" y="13135"/>
                    <a:pt x="17432" y="12349"/>
                    <a:pt x="16674" y="12349"/>
                  </a:cubicBezTo>
                  <a:cubicBezTo>
                    <a:pt x="16295" y="11957"/>
                    <a:pt x="15537" y="12349"/>
                    <a:pt x="14779" y="11957"/>
                  </a:cubicBezTo>
                  <a:cubicBezTo>
                    <a:pt x="14021" y="11564"/>
                    <a:pt x="13642" y="10778"/>
                    <a:pt x="13263" y="9993"/>
                  </a:cubicBezTo>
                  <a:cubicBezTo>
                    <a:pt x="12884" y="9207"/>
                    <a:pt x="12884" y="8422"/>
                    <a:pt x="12126" y="8029"/>
                  </a:cubicBezTo>
                  <a:cubicBezTo>
                    <a:pt x="11747" y="7637"/>
                    <a:pt x="10232" y="7244"/>
                    <a:pt x="10232" y="6458"/>
                  </a:cubicBezTo>
                  <a:cubicBezTo>
                    <a:pt x="10232" y="6066"/>
                    <a:pt x="10232" y="5673"/>
                    <a:pt x="10232" y="5673"/>
                  </a:cubicBezTo>
                  <a:cubicBezTo>
                    <a:pt x="10611" y="4887"/>
                    <a:pt x="10611" y="4887"/>
                    <a:pt x="10611" y="4495"/>
                  </a:cubicBezTo>
                  <a:cubicBezTo>
                    <a:pt x="10232" y="3317"/>
                    <a:pt x="11368" y="3709"/>
                    <a:pt x="11368" y="3317"/>
                  </a:cubicBezTo>
                  <a:cubicBezTo>
                    <a:pt x="11747" y="2924"/>
                    <a:pt x="12126" y="2924"/>
                    <a:pt x="12126" y="2924"/>
                  </a:cubicBezTo>
                  <a:cubicBezTo>
                    <a:pt x="12884" y="2924"/>
                    <a:pt x="12884" y="3317"/>
                    <a:pt x="12884" y="3709"/>
                  </a:cubicBezTo>
                  <a:cubicBezTo>
                    <a:pt x="13263" y="3709"/>
                    <a:pt x="13642" y="3709"/>
                    <a:pt x="14021" y="3709"/>
                  </a:cubicBezTo>
                  <a:cubicBezTo>
                    <a:pt x="14021" y="3317"/>
                    <a:pt x="13642" y="3709"/>
                    <a:pt x="14021" y="370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85" name="Freeform 648"/>
            <p:cNvSpPr/>
            <p:nvPr/>
          </p:nvSpPr>
          <p:spPr>
            <a:xfrm>
              <a:off x="8933385" y="3314279"/>
              <a:ext cx="260293" cy="263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600" extrusionOk="0">
                  <a:moveTo>
                    <a:pt x="9156" y="8640"/>
                  </a:moveTo>
                  <a:cubicBezTo>
                    <a:pt x="11556" y="8640"/>
                    <a:pt x="13956" y="6912"/>
                    <a:pt x="16356" y="7776"/>
                  </a:cubicBezTo>
                  <a:cubicBezTo>
                    <a:pt x="17956" y="7776"/>
                    <a:pt x="19556" y="8640"/>
                    <a:pt x="21156" y="9504"/>
                  </a:cubicBezTo>
                  <a:cubicBezTo>
                    <a:pt x="20356" y="7776"/>
                    <a:pt x="20356" y="6048"/>
                    <a:pt x="19556" y="3456"/>
                  </a:cubicBezTo>
                  <a:cubicBezTo>
                    <a:pt x="17156" y="5184"/>
                    <a:pt x="14756" y="3456"/>
                    <a:pt x="13156" y="2592"/>
                  </a:cubicBezTo>
                  <a:cubicBezTo>
                    <a:pt x="11556" y="1728"/>
                    <a:pt x="10756" y="1728"/>
                    <a:pt x="9956" y="0"/>
                  </a:cubicBezTo>
                  <a:cubicBezTo>
                    <a:pt x="9956" y="0"/>
                    <a:pt x="8356" y="864"/>
                    <a:pt x="8356" y="1728"/>
                  </a:cubicBezTo>
                  <a:cubicBezTo>
                    <a:pt x="6756" y="2592"/>
                    <a:pt x="7556" y="6912"/>
                    <a:pt x="4356" y="6048"/>
                  </a:cubicBezTo>
                  <a:cubicBezTo>
                    <a:pt x="2756" y="5184"/>
                    <a:pt x="1156" y="6048"/>
                    <a:pt x="356" y="6048"/>
                  </a:cubicBezTo>
                  <a:cubicBezTo>
                    <a:pt x="-444" y="6912"/>
                    <a:pt x="356" y="9504"/>
                    <a:pt x="356" y="9504"/>
                  </a:cubicBezTo>
                  <a:cubicBezTo>
                    <a:pt x="356" y="9504"/>
                    <a:pt x="1956" y="8640"/>
                    <a:pt x="1956" y="8640"/>
                  </a:cubicBezTo>
                  <a:cubicBezTo>
                    <a:pt x="2756" y="8640"/>
                    <a:pt x="2756" y="10368"/>
                    <a:pt x="2756" y="11232"/>
                  </a:cubicBezTo>
                  <a:cubicBezTo>
                    <a:pt x="2756" y="9504"/>
                    <a:pt x="3556" y="6912"/>
                    <a:pt x="4356" y="8640"/>
                  </a:cubicBezTo>
                  <a:cubicBezTo>
                    <a:pt x="5156" y="11232"/>
                    <a:pt x="6756" y="12960"/>
                    <a:pt x="8356" y="14688"/>
                  </a:cubicBezTo>
                  <a:cubicBezTo>
                    <a:pt x="10756" y="17280"/>
                    <a:pt x="14756" y="19008"/>
                    <a:pt x="17956" y="21600"/>
                  </a:cubicBezTo>
                  <a:cubicBezTo>
                    <a:pt x="17956" y="19872"/>
                    <a:pt x="17956" y="19872"/>
                    <a:pt x="16356" y="19008"/>
                  </a:cubicBezTo>
                  <a:cubicBezTo>
                    <a:pt x="14756" y="18144"/>
                    <a:pt x="13156" y="17280"/>
                    <a:pt x="12356" y="16416"/>
                  </a:cubicBezTo>
                  <a:cubicBezTo>
                    <a:pt x="10756" y="14688"/>
                    <a:pt x="6756" y="8640"/>
                    <a:pt x="9156" y="86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86" name="Freeform 649"/>
            <p:cNvSpPr/>
            <p:nvPr/>
          </p:nvSpPr>
          <p:spPr>
            <a:xfrm>
              <a:off x="8029508" y="3014294"/>
              <a:ext cx="634153" cy="581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126" extrusionOk="0">
                  <a:moveTo>
                    <a:pt x="18982" y="11652"/>
                  </a:moveTo>
                  <a:cubicBezTo>
                    <a:pt x="18655" y="10894"/>
                    <a:pt x="17673" y="12410"/>
                    <a:pt x="18000" y="11273"/>
                  </a:cubicBezTo>
                  <a:cubicBezTo>
                    <a:pt x="18000" y="10894"/>
                    <a:pt x="18982" y="9000"/>
                    <a:pt x="19309" y="9000"/>
                  </a:cubicBezTo>
                  <a:cubicBezTo>
                    <a:pt x="19637" y="8621"/>
                    <a:pt x="19964" y="9379"/>
                    <a:pt x="20291" y="8621"/>
                  </a:cubicBezTo>
                  <a:cubicBezTo>
                    <a:pt x="20618" y="7484"/>
                    <a:pt x="20291" y="6726"/>
                    <a:pt x="20946" y="5589"/>
                  </a:cubicBezTo>
                  <a:cubicBezTo>
                    <a:pt x="21273" y="4831"/>
                    <a:pt x="19637" y="4831"/>
                    <a:pt x="19309" y="4831"/>
                  </a:cubicBezTo>
                  <a:cubicBezTo>
                    <a:pt x="18655" y="4831"/>
                    <a:pt x="18328" y="4452"/>
                    <a:pt x="18328" y="4073"/>
                  </a:cubicBezTo>
                  <a:cubicBezTo>
                    <a:pt x="18000" y="4073"/>
                    <a:pt x="17673" y="4073"/>
                    <a:pt x="17673" y="4073"/>
                  </a:cubicBezTo>
                  <a:cubicBezTo>
                    <a:pt x="17018" y="4073"/>
                    <a:pt x="15382" y="3316"/>
                    <a:pt x="15382" y="2558"/>
                  </a:cubicBezTo>
                  <a:cubicBezTo>
                    <a:pt x="15055" y="3694"/>
                    <a:pt x="14073" y="1800"/>
                    <a:pt x="13746" y="1800"/>
                  </a:cubicBezTo>
                  <a:cubicBezTo>
                    <a:pt x="13091" y="1421"/>
                    <a:pt x="12437" y="1042"/>
                    <a:pt x="12109" y="284"/>
                  </a:cubicBezTo>
                  <a:cubicBezTo>
                    <a:pt x="11782" y="-95"/>
                    <a:pt x="11128" y="-95"/>
                    <a:pt x="10800" y="284"/>
                  </a:cubicBezTo>
                  <a:cubicBezTo>
                    <a:pt x="10473" y="663"/>
                    <a:pt x="10146" y="1421"/>
                    <a:pt x="10473" y="1800"/>
                  </a:cubicBezTo>
                  <a:cubicBezTo>
                    <a:pt x="10473" y="2179"/>
                    <a:pt x="9818" y="2558"/>
                    <a:pt x="9491" y="2937"/>
                  </a:cubicBezTo>
                  <a:cubicBezTo>
                    <a:pt x="9164" y="2937"/>
                    <a:pt x="8509" y="2937"/>
                    <a:pt x="8182" y="3694"/>
                  </a:cubicBezTo>
                  <a:cubicBezTo>
                    <a:pt x="8182" y="4073"/>
                    <a:pt x="7855" y="4452"/>
                    <a:pt x="7528" y="4452"/>
                  </a:cubicBezTo>
                  <a:cubicBezTo>
                    <a:pt x="6873" y="4452"/>
                    <a:pt x="6546" y="4452"/>
                    <a:pt x="6218" y="4073"/>
                  </a:cubicBezTo>
                  <a:cubicBezTo>
                    <a:pt x="5564" y="4073"/>
                    <a:pt x="5564" y="3694"/>
                    <a:pt x="4909" y="3694"/>
                  </a:cubicBezTo>
                  <a:cubicBezTo>
                    <a:pt x="4255" y="3316"/>
                    <a:pt x="6218" y="5968"/>
                    <a:pt x="4909" y="5968"/>
                  </a:cubicBezTo>
                  <a:cubicBezTo>
                    <a:pt x="3928" y="5968"/>
                    <a:pt x="3273" y="6347"/>
                    <a:pt x="2618" y="5589"/>
                  </a:cubicBezTo>
                  <a:cubicBezTo>
                    <a:pt x="2291" y="5210"/>
                    <a:pt x="0" y="5968"/>
                    <a:pt x="0" y="6347"/>
                  </a:cubicBezTo>
                  <a:cubicBezTo>
                    <a:pt x="0" y="6726"/>
                    <a:pt x="982" y="6726"/>
                    <a:pt x="328" y="7105"/>
                  </a:cubicBezTo>
                  <a:cubicBezTo>
                    <a:pt x="-327" y="7484"/>
                    <a:pt x="655" y="7863"/>
                    <a:pt x="982" y="7863"/>
                  </a:cubicBezTo>
                  <a:cubicBezTo>
                    <a:pt x="1637" y="8242"/>
                    <a:pt x="4582" y="8621"/>
                    <a:pt x="4582" y="9379"/>
                  </a:cubicBezTo>
                  <a:cubicBezTo>
                    <a:pt x="4582" y="9758"/>
                    <a:pt x="3928" y="9758"/>
                    <a:pt x="4255" y="10516"/>
                  </a:cubicBezTo>
                  <a:cubicBezTo>
                    <a:pt x="4909" y="11273"/>
                    <a:pt x="5237" y="11273"/>
                    <a:pt x="5891" y="11652"/>
                  </a:cubicBezTo>
                  <a:cubicBezTo>
                    <a:pt x="6546" y="12031"/>
                    <a:pt x="5564" y="12789"/>
                    <a:pt x="6218" y="13168"/>
                  </a:cubicBezTo>
                  <a:cubicBezTo>
                    <a:pt x="6218" y="13168"/>
                    <a:pt x="6873" y="14305"/>
                    <a:pt x="6873" y="14305"/>
                  </a:cubicBezTo>
                  <a:cubicBezTo>
                    <a:pt x="6546" y="14684"/>
                    <a:pt x="6218" y="13547"/>
                    <a:pt x="5891" y="13547"/>
                  </a:cubicBezTo>
                  <a:cubicBezTo>
                    <a:pt x="5564" y="13547"/>
                    <a:pt x="5891" y="18094"/>
                    <a:pt x="4909" y="18473"/>
                  </a:cubicBezTo>
                  <a:cubicBezTo>
                    <a:pt x="5891" y="19231"/>
                    <a:pt x="7200" y="20368"/>
                    <a:pt x="8509" y="19989"/>
                  </a:cubicBezTo>
                  <a:cubicBezTo>
                    <a:pt x="8837" y="19989"/>
                    <a:pt x="9164" y="19610"/>
                    <a:pt x="9491" y="19989"/>
                  </a:cubicBezTo>
                  <a:cubicBezTo>
                    <a:pt x="9818" y="19989"/>
                    <a:pt x="10146" y="20368"/>
                    <a:pt x="10473" y="20747"/>
                  </a:cubicBezTo>
                  <a:cubicBezTo>
                    <a:pt x="11128" y="21126"/>
                    <a:pt x="13091" y="21505"/>
                    <a:pt x="12764" y="20368"/>
                  </a:cubicBezTo>
                  <a:cubicBezTo>
                    <a:pt x="12437" y="18473"/>
                    <a:pt x="14073" y="17716"/>
                    <a:pt x="15055" y="18094"/>
                  </a:cubicBezTo>
                  <a:cubicBezTo>
                    <a:pt x="16364" y="18473"/>
                    <a:pt x="17018" y="19610"/>
                    <a:pt x="18328" y="18852"/>
                  </a:cubicBezTo>
                  <a:cubicBezTo>
                    <a:pt x="18982" y="18473"/>
                    <a:pt x="19309" y="18094"/>
                    <a:pt x="19964" y="17716"/>
                  </a:cubicBezTo>
                  <a:cubicBezTo>
                    <a:pt x="19964" y="17716"/>
                    <a:pt x="20618" y="16958"/>
                    <a:pt x="19964" y="16958"/>
                  </a:cubicBezTo>
                  <a:cubicBezTo>
                    <a:pt x="19309" y="16579"/>
                    <a:pt x="18655" y="15063"/>
                    <a:pt x="18982" y="14305"/>
                  </a:cubicBezTo>
                  <a:cubicBezTo>
                    <a:pt x="19637" y="13547"/>
                    <a:pt x="19309" y="13547"/>
                    <a:pt x="18982" y="12789"/>
                  </a:cubicBezTo>
                  <a:cubicBezTo>
                    <a:pt x="18982" y="12410"/>
                    <a:pt x="18982" y="12031"/>
                    <a:pt x="18982" y="11652"/>
                  </a:cubicBezTo>
                  <a:cubicBezTo>
                    <a:pt x="18655" y="11273"/>
                    <a:pt x="18982" y="12031"/>
                    <a:pt x="18982" y="1165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87" name="Freeform 650"/>
            <p:cNvSpPr/>
            <p:nvPr/>
          </p:nvSpPr>
          <p:spPr>
            <a:xfrm>
              <a:off x="8568463" y="3248884"/>
              <a:ext cx="211434" cy="11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16193" extrusionOk="0">
                  <a:moveTo>
                    <a:pt x="15977" y="640"/>
                  </a:moveTo>
                  <a:cubicBezTo>
                    <a:pt x="13031" y="-800"/>
                    <a:pt x="11068" y="640"/>
                    <a:pt x="8122" y="640"/>
                  </a:cubicBezTo>
                  <a:cubicBezTo>
                    <a:pt x="6159" y="640"/>
                    <a:pt x="8122" y="640"/>
                    <a:pt x="7141" y="2080"/>
                  </a:cubicBezTo>
                  <a:cubicBezTo>
                    <a:pt x="6159" y="2080"/>
                    <a:pt x="4195" y="2080"/>
                    <a:pt x="4195" y="2080"/>
                  </a:cubicBezTo>
                  <a:cubicBezTo>
                    <a:pt x="3213" y="2080"/>
                    <a:pt x="2231" y="6400"/>
                    <a:pt x="2231" y="6400"/>
                  </a:cubicBezTo>
                  <a:cubicBezTo>
                    <a:pt x="1250" y="7840"/>
                    <a:pt x="-714" y="13600"/>
                    <a:pt x="268" y="12160"/>
                  </a:cubicBezTo>
                  <a:cubicBezTo>
                    <a:pt x="2231" y="12160"/>
                    <a:pt x="2231" y="10720"/>
                    <a:pt x="3213" y="13600"/>
                  </a:cubicBezTo>
                  <a:cubicBezTo>
                    <a:pt x="3213" y="16480"/>
                    <a:pt x="4195" y="15040"/>
                    <a:pt x="6159" y="15040"/>
                  </a:cubicBezTo>
                  <a:cubicBezTo>
                    <a:pt x="7141" y="15040"/>
                    <a:pt x="9104" y="15040"/>
                    <a:pt x="10086" y="13600"/>
                  </a:cubicBezTo>
                  <a:cubicBezTo>
                    <a:pt x="11068" y="10720"/>
                    <a:pt x="12050" y="12160"/>
                    <a:pt x="12050" y="13600"/>
                  </a:cubicBezTo>
                  <a:cubicBezTo>
                    <a:pt x="14995" y="20800"/>
                    <a:pt x="14013" y="10720"/>
                    <a:pt x="14995" y="10720"/>
                  </a:cubicBezTo>
                  <a:cubicBezTo>
                    <a:pt x="15977" y="10720"/>
                    <a:pt x="15977" y="12160"/>
                    <a:pt x="16959" y="12160"/>
                  </a:cubicBezTo>
                  <a:cubicBezTo>
                    <a:pt x="17941" y="12160"/>
                    <a:pt x="18922" y="12160"/>
                    <a:pt x="19904" y="10720"/>
                  </a:cubicBezTo>
                  <a:cubicBezTo>
                    <a:pt x="20886" y="9280"/>
                    <a:pt x="20886" y="9280"/>
                    <a:pt x="20886" y="6400"/>
                  </a:cubicBezTo>
                  <a:cubicBezTo>
                    <a:pt x="20886" y="6400"/>
                    <a:pt x="17941" y="4960"/>
                    <a:pt x="16959" y="4960"/>
                  </a:cubicBezTo>
                  <a:cubicBezTo>
                    <a:pt x="15977" y="3520"/>
                    <a:pt x="15977" y="2080"/>
                    <a:pt x="15977" y="6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88" name="Freeform 651"/>
            <p:cNvSpPr/>
            <p:nvPr/>
          </p:nvSpPr>
          <p:spPr>
            <a:xfrm>
              <a:off x="8393126" y="2990326"/>
              <a:ext cx="180548" cy="1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21600" extrusionOk="0">
                  <a:moveTo>
                    <a:pt x="17763" y="14954"/>
                  </a:moveTo>
                  <a:cubicBezTo>
                    <a:pt x="16734" y="14954"/>
                    <a:pt x="19820" y="11631"/>
                    <a:pt x="18791" y="9969"/>
                  </a:cubicBezTo>
                  <a:cubicBezTo>
                    <a:pt x="18791" y="8308"/>
                    <a:pt x="17763" y="4985"/>
                    <a:pt x="16734" y="4985"/>
                  </a:cubicBezTo>
                  <a:cubicBezTo>
                    <a:pt x="15706" y="3323"/>
                    <a:pt x="13649" y="0"/>
                    <a:pt x="11591" y="0"/>
                  </a:cubicBezTo>
                  <a:cubicBezTo>
                    <a:pt x="9534" y="0"/>
                    <a:pt x="8506" y="1662"/>
                    <a:pt x="6449" y="1662"/>
                  </a:cubicBezTo>
                  <a:cubicBezTo>
                    <a:pt x="4391" y="1662"/>
                    <a:pt x="3363" y="0"/>
                    <a:pt x="1306" y="1662"/>
                  </a:cubicBezTo>
                  <a:cubicBezTo>
                    <a:pt x="-1780" y="4985"/>
                    <a:pt x="1306" y="8308"/>
                    <a:pt x="3363" y="9969"/>
                  </a:cubicBezTo>
                  <a:cubicBezTo>
                    <a:pt x="5420" y="11631"/>
                    <a:pt x="6449" y="11631"/>
                    <a:pt x="8506" y="14954"/>
                  </a:cubicBezTo>
                  <a:cubicBezTo>
                    <a:pt x="8506" y="16615"/>
                    <a:pt x="10563" y="16615"/>
                    <a:pt x="10563" y="14954"/>
                  </a:cubicBezTo>
                  <a:cubicBezTo>
                    <a:pt x="10563" y="16615"/>
                    <a:pt x="15706" y="21600"/>
                    <a:pt x="16734" y="21600"/>
                  </a:cubicBezTo>
                  <a:cubicBezTo>
                    <a:pt x="16734" y="18277"/>
                    <a:pt x="16734" y="16615"/>
                    <a:pt x="17763" y="14954"/>
                  </a:cubicBezTo>
                  <a:cubicBezTo>
                    <a:pt x="17763" y="14954"/>
                    <a:pt x="15706" y="16615"/>
                    <a:pt x="17763" y="1495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89" name="Freeform 652"/>
            <p:cNvSpPr/>
            <p:nvPr/>
          </p:nvSpPr>
          <p:spPr>
            <a:xfrm>
              <a:off x="8553667" y="3086444"/>
              <a:ext cx="27756" cy="3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5400" y="0"/>
                  </a:moveTo>
                  <a:cubicBezTo>
                    <a:pt x="0" y="0"/>
                    <a:pt x="0" y="10800"/>
                    <a:pt x="0" y="16200"/>
                  </a:cubicBezTo>
                  <a:cubicBezTo>
                    <a:pt x="0" y="21600"/>
                    <a:pt x="10800" y="21600"/>
                    <a:pt x="16200" y="21600"/>
                  </a:cubicBezTo>
                  <a:cubicBezTo>
                    <a:pt x="16200" y="10800"/>
                    <a:pt x="16200" y="5400"/>
                    <a:pt x="5400" y="0"/>
                  </a:cubicBezTo>
                  <a:cubicBezTo>
                    <a:pt x="-5400" y="5400"/>
                    <a:pt x="10800" y="5400"/>
                    <a:pt x="540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90" name="Freeform 653"/>
            <p:cNvSpPr/>
            <p:nvPr/>
          </p:nvSpPr>
          <p:spPr>
            <a:xfrm>
              <a:off x="8423309" y="2844370"/>
              <a:ext cx="198484" cy="18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6800"/>
                  </a:moveTo>
                  <a:cubicBezTo>
                    <a:pt x="7560" y="14400"/>
                    <a:pt x="14040" y="19200"/>
                    <a:pt x="15120" y="21600"/>
                  </a:cubicBezTo>
                  <a:cubicBezTo>
                    <a:pt x="16200" y="19200"/>
                    <a:pt x="16200" y="16800"/>
                    <a:pt x="15120" y="15600"/>
                  </a:cubicBezTo>
                  <a:cubicBezTo>
                    <a:pt x="14040" y="10800"/>
                    <a:pt x="16200" y="13200"/>
                    <a:pt x="18360" y="13200"/>
                  </a:cubicBezTo>
                  <a:cubicBezTo>
                    <a:pt x="20520" y="12000"/>
                    <a:pt x="20520" y="9600"/>
                    <a:pt x="19440" y="7200"/>
                  </a:cubicBezTo>
                  <a:cubicBezTo>
                    <a:pt x="19440" y="7200"/>
                    <a:pt x="21600" y="6000"/>
                    <a:pt x="21600" y="6000"/>
                  </a:cubicBezTo>
                  <a:cubicBezTo>
                    <a:pt x="21600" y="3600"/>
                    <a:pt x="21600" y="2400"/>
                    <a:pt x="20520" y="0"/>
                  </a:cubicBezTo>
                  <a:cubicBezTo>
                    <a:pt x="20520" y="0"/>
                    <a:pt x="16200" y="1200"/>
                    <a:pt x="16200" y="1200"/>
                  </a:cubicBezTo>
                  <a:cubicBezTo>
                    <a:pt x="14040" y="1200"/>
                    <a:pt x="12960" y="1200"/>
                    <a:pt x="10800" y="3600"/>
                  </a:cubicBezTo>
                  <a:cubicBezTo>
                    <a:pt x="10800" y="3600"/>
                    <a:pt x="14040" y="6000"/>
                    <a:pt x="12960" y="7200"/>
                  </a:cubicBezTo>
                  <a:cubicBezTo>
                    <a:pt x="10800" y="9600"/>
                    <a:pt x="9720" y="4800"/>
                    <a:pt x="10800" y="4800"/>
                  </a:cubicBezTo>
                  <a:cubicBezTo>
                    <a:pt x="10800" y="4800"/>
                    <a:pt x="7560" y="6000"/>
                    <a:pt x="7560" y="7200"/>
                  </a:cubicBezTo>
                  <a:cubicBezTo>
                    <a:pt x="7560" y="8400"/>
                    <a:pt x="6480" y="8400"/>
                    <a:pt x="5400" y="9600"/>
                  </a:cubicBezTo>
                  <a:cubicBezTo>
                    <a:pt x="5400" y="10800"/>
                    <a:pt x="3240" y="14400"/>
                    <a:pt x="5400" y="14400"/>
                  </a:cubicBezTo>
                  <a:cubicBezTo>
                    <a:pt x="5400" y="14400"/>
                    <a:pt x="4320" y="14400"/>
                    <a:pt x="3240" y="14400"/>
                  </a:cubicBezTo>
                  <a:cubicBezTo>
                    <a:pt x="3240" y="14400"/>
                    <a:pt x="4320" y="14400"/>
                    <a:pt x="4320" y="14400"/>
                  </a:cubicBezTo>
                  <a:cubicBezTo>
                    <a:pt x="4320" y="14400"/>
                    <a:pt x="3240" y="14400"/>
                    <a:pt x="3240" y="14400"/>
                  </a:cubicBezTo>
                  <a:cubicBezTo>
                    <a:pt x="2160" y="15600"/>
                    <a:pt x="4320" y="16800"/>
                    <a:pt x="4320" y="16800"/>
                  </a:cubicBezTo>
                  <a:cubicBezTo>
                    <a:pt x="4320" y="15600"/>
                    <a:pt x="2160" y="15600"/>
                    <a:pt x="2160" y="15600"/>
                  </a:cubicBezTo>
                  <a:cubicBezTo>
                    <a:pt x="2160" y="15600"/>
                    <a:pt x="3240" y="16800"/>
                    <a:pt x="3240" y="16800"/>
                  </a:cubicBezTo>
                  <a:cubicBezTo>
                    <a:pt x="3240" y="16800"/>
                    <a:pt x="2160" y="15600"/>
                    <a:pt x="1080" y="16800"/>
                  </a:cubicBezTo>
                  <a:cubicBezTo>
                    <a:pt x="1080" y="16800"/>
                    <a:pt x="2160" y="18000"/>
                    <a:pt x="2160" y="18000"/>
                  </a:cubicBezTo>
                  <a:cubicBezTo>
                    <a:pt x="2160" y="16800"/>
                    <a:pt x="1080" y="16800"/>
                    <a:pt x="0" y="18000"/>
                  </a:cubicBezTo>
                  <a:cubicBezTo>
                    <a:pt x="1080" y="18000"/>
                    <a:pt x="4320" y="19200"/>
                    <a:pt x="5400" y="16800"/>
                  </a:cubicBezTo>
                  <a:cubicBezTo>
                    <a:pt x="5400" y="16800"/>
                    <a:pt x="5400" y="18000"/>
                    <a:pt x="5400" y="16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91" name="Freeform 654"/>
            <p:cNvSpPr/>
            <p:nvPr/>
          </p:nvSpPr>
          <p:spPr>
            <a:xfrm>
              <a:off x="8662154" y="2536940"/>
              <a:ext cx="148020" cy="217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18" extrusionOk="0">
                  <a:moveTo>
                    <a:pt x="14400" y="20073"/>
                  </a:moveTo>
                  <a:cubicBezTo>
                    <a:pt x="14400" y="19091"/>
                    <a:pt x="8640" y="17128"/>
                    <a:pt x="11520" y="16146"/>
                  </a:cubicBezTo>
                  <a:cubicBezTo>
                    <a:pt x="12960" y="15164"/>
                    <a:pt x="12960" y="12219"/>
                    <a:pt x="15840" y="11237"/>
                  </a:cubicBezTo>
                  <a:cubicBezTo>
                    <a:pt x="15840" y="11237"/>
                    <a:pt x="15840" y="12219"/>
                    <a:pt x="15840" y="12219"/>
                  </a:cubicBezTo>
                  <a:cubicBezTo>
                    <a:pt x="17280" y="12219"/>
                    <a:pt x="21600" y="10255"/>
                    <a:pt x="21600" y="9273"/>
                  </a:cubicBezTo>
                  <a:cubicBezTo>
                    <a:pt x="21600" y="8291"/>
                    <a:pt x="15840" y="8291"/>
                    <a:pt x="15840" y="6328"/>
                  </a:cubicBezTo>
                  <a:cubicBezTo>
                    <a:pt x="15840" y="5346"/>
                    <a:pt x="14400" y="5346"/>
                    <a:pt x="14400" y="4364"/>
                  </a:cubicBezTo>
                  <a:cubicBezTo>
                    <a:pt x="14400" y="3382"/>
                    <a:pt x="17280" y="4364"/>
                    <a:pt x="17280" y="3382"/>
                  </a:cubicBezTo>
                  <a:cubicBezTo>
                    <a:pt x="17280" y="2400"/>
                    <a:pt x="17280" y="1419"/>
                    <a:pt x="17280" y="437"/>
                  </a:cubicBezTo>
                  <a:cubicBezTo>
                    <a:pt x="17280" y="-545"/>
                    <a:pt x="17280" y="437"/>
                    <a:pt x="15840" y="437"/>
                  </a:cubicBezTo>
                  <a:cubicBezTo>
                    <a:pt x="11520" y="437"/>
                    <a:pt x="12960" y="1419"/>
                    <a:pt x="10080" y="3382"/>
                  </a:cubicBezTo>
                  <a:cubicBezTo>
                    <a:pt x="8640" y="4364"/>
                    <a:pt x="4320" y="2400"/>
                    <a:pt x="2880" y="4364"/>
                  </a:cubicBezTo>
                  <a:cubicBezTo>
                    <a:pt x="0" y="6328"/>
                    <a:pt x="4320" y="6328"/>
                    <a:pt x="5760" y="5346"/>
                  </a:cubicBezTo>
                  <a:cubicBezTo>
                    <a:pt x="7200" y="4364"/>
                    <a:pt x="10080" y="5346"/>
                    <a:pt x="8640" y="7310"/>
                  </a:cubicBezTo>
                  <a:cubicBezTo>
                    <a:pt x="8640" y="6328"/>
                    <a:pt x="5760" y="5346"/>
                    <a:pt x="5760" y="7310"/>
                  </a:cubicBezTo>
                  <a:cubicBezTo>
                    <a:pt x="4320" y="7310"/>
                    <a:pt x="2880" y="8291"/>
                    <a:pt x="2880" y="7310"/>
                  </a:cubicBezTo>
                  <a:cubicBezTo>
                    <a:pt x="2880" y="8291"/>
                    <a:pt x="0" y="6328"/>
                    <a:pt x="0" y="8291"/>
                  </a:cubicBezTo>
                  <a:cubicBezTo>
                    <a:pt x="0" y="10255"/>
                    <a:pt x="0" y="11237"/>
                    <a:pt x="0" y="13200"/>
                  </a:cubicBezTo>
                  <a:cubicBezTo>
                    <a:pt x="1440" y="14182"/>
                    <a:pt x="2880" y="14182"/>
                    <a:pt x="2880" y="15164"/>
                  </a:cubicBezTo>
                  <a:cubicBezTo>
                    <a:pt x="4320" y="17128"/>
                    <a:pt x="1440" y="18110"/>
                    <a:pt x="2880" y="19091"/>
                  </a:cubicBezTo>
                  <a:cubicBezTo>
                    <a:pt x="5760" y="21055"/>
                    <a:pt x="11520" y="20073"/>
                    <a:pt x="14400" y="2007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92" name="Freeform 655"/>
            <p:cNvSpPr/>
            <p:nvPr/>
          </p:nvSpPr>
          <p:spPr>
            <a:xfrm>
              <a:off x="8562271" y="2741136"/>
              <a:ext cx="430481" cy="53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269" extrusionOk="0">
                  <a:moveTo>
                    <a:pt x="20739" y="9969"/>
                  </a:moveTo>
                  <a:cubicBezTo>
                    <a:pt x="20259" y="9138"/>
                    <a:pt x="20259" y="8308"/>
                    <a:pt x="20259" y="7477"/>
                  </a:cubicBezTo>
                  <a:cubicBezTo>
                    <a:pt x="19779" y="6646"/>
                    <a:pt x="19299" y="6231"/>
                    <a:pt x="19779" y="4985"/>
                  </a:cubicBezTo>
                  <a:cubicBezTo>
                    <a:pt x="20259" y="4154"/>
                    <a:pt x="19779" y="3323"/>
                    <a:pt x="19299" y="2908"/>
                  </a:cubicBezTo>
                  <a:cubicBezTo>
                    <a:pt x="18819" y="2492"/>
                    <a:pt x="17859" y="2077"/>
                    <a:pt x="17859" y="1662"/>
                  </a:cubicBezTo>
                  <a:cubicBezTo>
                    <a:pt x="17859" y="1662"/>
                    <a:pt x="18339" y="1246"/>
                    <a:pt x="17859" y="831"/>
                  </a:cubicBezTo>
                  <a:cubicBezTo>
                    <a:pt x="17379" y="831"/>
                    <a:pt x="17379" y="2077"/>
                    <a:pt x="17379" y="2077"/>
                  </a:cubicBezTo>
                  <a:cubicBezTo>
                    <a:pt x="16419" y="2077"/>
                    <a:pt x="16419" y="1662"/>
                    <a:pt x="15459" y="1662"/>
                  </a:cubicBezTo>
                  <a:cubicBezTo>
                    <a:pt x="14499" y="2077"/>
                    <a:pt x="13059" y="2908"/>
                    <a:pt x="11619" y="2908"/>
                  </a:cubicBezTo>
                  <a:cubicBezTo>
                    <a:pt x="11139" y="2492"/>
                    <a:pt x="12099" y="2077"/>
                    <a:pt x="12099" y="1662"/>
                  </a:cubicBezTo>
                  <a:cubicBezTo>
                    <a:pt x="11139" y="1662"/>
                    <a:pt x="10659" y="2077"/>
                    <a:pt x="9699" y="1662"/>
                  </a:cubicBezTo>
                  <a:cubicBezTo>
                    <a:pt x="9219" y="1246"/>
                    <a:pt x="10659" y="415"/>
                    <a:pt x="9219" y="415"/>
                  </a:cubicBezTo>
                  <a:cubicBezTo>
                    <a:pt x="8259" y="415"/>
                    <a:pt x="7299" y="415"/>
                    <a:pt x="5859" y="0"/>
                  </a:cubicBezTo>
                  <a:cubicBezTo>
                    <a:pt x="6339" y="415"/>
                    <a:pt x="6819" y="415"/>
                    <a:pt x="6819" y="1246"/>
                  </a:cubicBezTo>
                  <a:cubicBezTo>
                    <a:pt x="6339" y="1662"/>
                    <a:pt x="6339" y="1662"/>
                    <a:pt x="6819" y="2492"/>
                  </a:cubicBezTo>
                  <a:cubicBezTo>
                    <a:pt x="6819" y="3323"/>
                    <a:pt x="6819" y="2908"/>
                    <a:pt x="7779" y="2908"/>
                  </a:cubicBezTo>
                  <a:cubicBezTo>
                    <a:pt x="8259" y="2908"/>
                    <a:pt x="8739" y="3323"/>
                    <a:pt x="9219" y="3738"/>
                  </a:cubicBezTo>
                  <a:cubicBezTo>
                    <a:pt x="8739" y="3323"/>
                    <a:pt x="7299" y="3323"/>
                    <a:pt x="6819" y="3323"/>
                  </a:cubicBezTo>
                  <a:cubicBezTo>
                    <a:pt x="6819" y="3323"/>
                    <a:pt x="6339" y="3323"/>
                    <a:pt x="6339" y="3323"/>
                  </a:cubicBezTo>
                  <a:cubicBezTo>
                    <a:pt x="5859" y="3738"/>
                    <a:pt x="6339" y="4154"/>
                    <a:pt x="5859" y="4154"/>
                  </a:cubicBezTo>
                  <a:cubicBezTo>
                    <a:pt x="4899" y="4569"/>
                    <a:pt x="2979" y="2492"/>
                    <a:pt x="2499" y="4154"/>
                  </a:cubicBezTo>
                  <a:cubicBezTo>
                    <a:pt x="2979" y="4985"/>
                    <a:pt x="3459" y="5815"/>
                    <a:pt x="2499" y="6231"/>
                  </a:cubicBezTo>
                  <a:cubicBezTo>
                    <a:pt x="2019" y="7062"/>
                    <a:pt x="2019" y="6231"/>
                    <a:pt x="2499" y="7062"/>
                  </a:cubicBezTo>
                  <a:cubicBezTo>
                    <a:pt x="2499" y="9138"/>
                    <a:pt x="-381" y="8308"/>
                    <a:pt x="99" y="9138"/>
                  </a:cubicBezTo>
                  <a:cubicBezTo>
                    <a:pt x="99" y="9554"/>
                    <a:pt x="579" y="9969"/>
                    <a:pt x="579" y="10800"/>
                  </a:cubicBezTo>
                  <a:cubicBezTo>
                    <a:pt x="579" y="11631"/>
                    <a:pt x="99" y="11631"/>
                    <a:pt x="579" y="12462"/>
                  </a:cubicBezTo>
                  <a:cubicBezTo>
                    <a:pt x="1059" y="12877"/>
                    <a:pt x="-381" y="13708"/>
                    <a:pt x="99" y="13708"/>
                  </a:cubicBezTo>
                  <a:cubicBezTo>
                    <a:pt x="1059" y="14123"/>
                    <a:pt x="579" y="14954"/>
                    <a:pt x="1059" y="15369"/>
                  </a:cubicBezTo>
                  <a:cubicBezTo>
                    <a:pt x="1539" y="16615"/>
                    <a:pt x="3459" y="16200"/>
                    <a:pt x="4899" y="16615"/>
                  </a:cubicBezTo>
                  <a:cubicBezTo>
                    <a:pt x="4899" y="16615"/>
                    <a:pt x="3939" y="19938"/>
                    <a:pt x="3939" y="20354"/>
                  </a:cubicBezTo>
                  <a:cubicBezTo>
                    <a:pt x="5859" y="20354"/>
                    <a:pt x="6819" y="19938"/>
                    <a:pt x="8739" y="20354"/>
                  </a:cubicBezTo>
                  <a:cubicBezTo>
                    <a:pt x="8739" y="20354"/>
                    <a:pt x="10659" y="21600"/>
                    <a:pt x="10659" y="21185"/>
                  </a:cubicBezTo>
                  <a:cubicBezTo>
                    <a:pt x="11139" y="20354"/>
                    <a:pt x="11619" y="20354"/>
                    <a:pt x="12099" y="20769"/>
                  </a:cubicBezTo>
                  <a:cubicBezTo>
                    <a:pt x="12579" y="21185"/>
                    <a:pt x="14979" y="19938"/>
                    <a:pt x="15459" y="20354"/>
                  </a:cubicBezTo>
                  <a:cubicBezTo>
                    <a:pt x="15459" y="20354"/>
                    <a:pt x="17379" y="20769"/>
                    <a:pt x="16899" y="20354"/>
                  </a:cubicBezTo>
                  <a:cubicBezTo>
                    <a:pt x="16419" y="19108"/>
                    <a:pt x="15939" y="19108"/>
                    <a:pt x="16899" y="18692"/>
                  </a:cubicBezTo>
                  <a:cubicBezTo>
                    <a:pt x="17859" y="17862"/>
                    <a:pt x="17859" y="17862"/>
                    <a:pt x="18819" y="17862"/>
                  </a:cubicBezTo>
                  <a:cubicBezTo>
                    <a:pt x="19299" y="17446"/>
                    <a:pt x="16899" y="15785"/>
                    <a:pt x="16419" y="15369"/>
                  </a:cubicBezTo>
                  <a:cubicBezTo>
                    <a:pt x="15939" y="15369"/>
                    <a:pt x="14499" y="13292"/>
                    <a:pt x="14979" y="12877"/>
                  </a:cubicBezTo>
                  <a:cubicBezTo>
                    <a:pt x="16899" y="12462"/>
                    <a:pt x="17859" y="12046"/>
                    <a:pt x="19299" y="10800"/>
                  </a:cubicBezTo>
                  <a:cubicBezTo>
                    <a:pt x="19779" y="10385"/>
                    <a:pt x="20259" y="12046"/>
                    <a:pt x="20739" y="11631"/>
                  </a:cubicBezTo>
                  <a:cubicBezTo>
                    <a:pt x="21219" y="11215"/>
                    <a:pt x="21219" y="10385"/>
                    <a:pt x="20739" y="9969"/>
                  </a:cubicBezTo>
                  <a:cubicBezTo>
                    <a:pt x="20739" y="9554"/>
                    <a:pt x="20739" y="9969"/>
                    <a:pt x="20739" y="996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93" name="Freeform 656"/>
            <p:cNvSpPr/>
            <p:nvPr/>
          </p:nvSpPr>
          <p:spPr>
            <a:xfrm>
              <a:off x="9331607" y="2917671"/>
              <a:ext cx="870170" cy="53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762" extrusionOk="0">
                  <a:moveTo>
                    <a:pt x="0" y="10643"/>
                  </a:moveTo>
                  <a:cubicBezTo>
                    <a:pt x="0" y="11865"/>
                    <a:pt x="1699" y="11865"/>
                    <a:pt x="2184" y="11865"/>
                  </a:cubicBezTo>
                  <a:cubicBezTo>
                    <a:pt x="2670" y="11865"/>
                    <a:pt x="3155" y="12681"/>
                    <a:pt x="3883" y="12273"/>
                  </a:cubicBezTo>
                  <a:cubicBezTo>
                    <a:pt x="4126" y="11458"/>
                    <a:pt x="4854" y="11050"/>
                    <a:pt x="5339" y="11050"/>
                  </a:cubicBezTo>
                  <a:cubicBezTo>
                    <a:pt x="6067" y="10235"/>
                    <a:pt x="7524" y="11050"/>
                    <a:pt x="8009" y="11865"/>
                  </a:cubicBezTo>
                  <a:cubicBezTo>
                    <a:pt x="8737" y="13496"/>
                    <a:pt x="8980" y="15126"/>
                    <a:pt x="9708" y="16348"/>
                  </a:cubicBezTo>
                  <a:cubicBezTo>
                    <a:pt x="10193" y="15941"/>
                    <a:pt x="10193" y="15533"/>
                    <a:pt x="10679" y="15126"/>
                  </a:cubicBezTo>
                  <a:cubicBezTo>
                    <a:pt x="11164" y="15126"/>
                    <a:pt x="11164" y="15941"/>
                    <a:pt x="11407" y="16348"/>
                  </a:cubicBezTo>
                  <a:cubicBezTo>
                    <a:pt x="11649" y="16756"/>
                    <a:pt x="13834" y="17164"/>
                    <a:pt x="13834" y="16756"/>
                  </a:cubicBezTo>
                  <a:cubicBezTo>
                    <a:pt x="13834" y="17164"/>
                    <a:pt x="12378" y="17979"/>
                    <a:pt x="12378" y="18386"/>
                  </a:cubicBezTo>
                  <a:cubicBezTo>
                    <a:pt x="12620" y="18794"/>
                    <a:pt x="13591" y="18386"/>
                    <a:pt x="13348" y="19609"/>
                  </a:cubicBezTo>
                  <a:cubicBezTo>
                    <a:pt x="13106" y="20424"/>
                    <a:pt x="13834" y="21239"/>
                    <a:pt x="14319" y="20424"/>
                  </a:cubicBezTo>
                  <a:cubicBezTo>
                    <a:pt x="14804" y="20016"/>
                    <a:pt x="15533" y="19201"/>
                    <a:pt x="16261" y="19201"/>
                  </a:cubicBezTo>
                  <a:cubicBezTo>
                    <a:pt x="16989" y="19201"/>
                    <a:pt x="17231" y="19201"/>
                    <a:pt x="17474" y="18386"/>
                  </a:cubicBezTo>
                  <a:cubicBezTo>
                    <a:pt x="17474" y="18386"/>
                    <a:pt x="16746" y="18386"/>
                    <a:pt x="16503" y="18386"/>
                  </a:cubicBezTo>
                  <a:cubicBezTo>
                    <a:pt x="16018" y="18386"/>
                    <a:pt x="15533" y="18794"/>
                    <a:pt x="15290" y="17571"/>
                  </a:cubicBezTo>
                  <a:cubicBezTo>
                    <a:pt x="14562" y="15941"/>
                    <a:pt x="16989" y="15126"/>
                    <a:pt x="17474" y="15126"/>
                  </a:cubicBezTo>
                  <a:cubicBezTo>
                    <a:pt x="17960" y="14718"/>
                    <a:pt x="18445" y="14311"/>
                    <a:pt x="18930" y="13903"/>
                  </a:cubicBezTo>
                  <a:cubicBezTo>
                    <a:pt x="19173" y="13088"/>
                    <a:pt x="19658" y="12273"/>
                    <a:pt x="20387" y="12273"/>
                  </a:cubicBezTo>
                  <a:cubicBezTo>
                    <a:pt x="20629" y="12273"/>
                    <a:pt x="21115" y="12273"/>
                    <a:pt x="21115" y="11050"/>
                  </a:cubicBezTo>
                  <a:cubicBezTo>
                    <a:pt x="21115" y="10643"/>
                    <a:pt x="20872" y="10643"/>
                    <a:pt x="20872" y="10235"/>
                  </a:cubicBezTo>
                  <a:cubicBezTo>
                    <a:pt x="20872" y="9828"/>
                    <a:pt x="21357" y="9828"/>
                    <a:pt x="21357" y="9828"/>
                  </a:cubicBezTo>
                  <a:cubicBezTo>
                    <a:pt x="21357" y="9828"/>
                    <a:pt x="20872" y="9420"/>
                    <a:pt x="20872" y="9420"/>
                  </a:cubicBezTo>
                  <a:cubicBezTo>
                    <a:pt x="20872" y="9013"/>
                    <a:pt x="21600" y="9013"/>
                    <a:pt x="21357" y="8197"/>
                  </a:cubicBezTo>
                  <a:cubicBezTo>
                    <a:pt x="21357" y="8197"/>
                    <a:pt x="20872" y="7790"/>
                    <a:pt x="20629" y="7382"/>
                  </a:cubicBezTo>
                  <a:cubicBezTo>
                    <a:pt x="20387" y="6975"/>
                    <a:pt x="20144" y="7790"/>
                    <a:pt x="19901" y="6975"/>
                  </a:cubicBezTo>
                  <a:cubicBezTo>
                    <a:pt x="19658" y="6567"/>
                    <a:pt x="19416" y="6567"/>
                    <a:pt x="18930" y="6975"/>
                  </a:cubicBezTo>
                  <a:cubicBezTo>
                    <a:pt x="18688" y="6975"/>
                    <a:pt x="18445" y="5752"/>
                    <a:pt x="18202" y="5752"/>
                  </a:cubicBezTo>
                  <a:cubicBezTo>
                    <a:pt x="17960" y="5345"/>
                    <a:pt x="17717" y="6160"/>
                    <a:pt x="17474" y="6567"/>
                  </a:cubicBezTo>
                  <a:cubicBezTo>
                    <a:pt x="17231" y="6567"/>
                    <a:pt x="16989" y="5345"/>
                    <a:pt x="16746" y="5345"/>
                  </a:cubicBezTo>
                  <a:cubicBezTo>
                    <a:pt x="16503" y="5345"/>
                    <a:pt x="15775" y="5752"/>
                    <a:pt x="15775" y="5345"/>
                  </a:cubicBezTo>
                  <a:cubicBezTo>
                    <a:pt x="15775" y="4937"/>
                    <a:pt x="15775" y="4122"/>
                    <a:pt x="15533" y="3714"/>
                  </a:cubicBezTo>
                  <a:cubicBezTo>
                    <a:pt x="15290" y="3307"/>
                    <a:pt x="14804" y="3714"/>
                    <a:pt x="14562" y="3307"/>
                  </a:cubicBezTo>
                  <a:cubicBezTo>
                    <a:pt x="14319" y="2899"/>
                    <a:pt x="14076" y="2084"/>
                    <a:pt x="14562" y="1677"/>
                  </a:cubicBezTo>
                  <a:cubicBezTo>
                    <a:pt x="14804" y="1677"/>
                    <a:pt x="14319" y="454"/>
                    <a:pt x="14076" y="454"/>
                  </a:cubicBezTo>
                  <a:cubicBezTo>
                    <a:pt x="13834" y="47"/>
                    <a:pt x="13106" y="454"/>
                    <a:pt x="12863" y="47"/>
                  </a:cubicBezTo>
                  <a:cubicBezTo>
                    <a:pt x="12135" y="-361"/>
                    <a:pt x="12135" y="2084"/>
                    <a:pt x="11407" y="454"/>
                  </a:cubicBezTo>
                  <a:cubicBezTo>
                    <a:pt x="11164" y="454"/>
                    <a:pt x="10679" y="862"/>
                    <a:pt x="10436" y="862"/>
                  </a:cubicBezTo>
                  <a:cubicBezTo>
                    <a:pt x="9951" y="1269"/>
                    <a:pt x="10193" y="3307"/>
                    <a:pt x="9951" y="3307"/>
                  </a:cubicBezTo>
                  <a:cubicBezTo>
                    <a:pt x="9708" y="3307"/>
                    <a:pt x="9465" y="2492"/>
                    <a:pt x="9222" y="2492"/>
                  </a:cubicBezTo>
                  <a:cubicBezTo>
                    <a:pt x="9222" y="2492"/>
                    <a:pt x="8980" y="2899"/>
                    <a:pt x="8737" y="2899"/>
                  </a:cubicBezTo>
                  <a:cubicBezTo>
                    <a:pt x="8494" y="2899"/>
                    <a:pt x="8252" y="2492"/>
                    <a:pt x="8252" y="2084"/>
                  </a:cubicBezTo>
                  <a:cubicBezTo>
                    <a:pt x="8252" y="1677"/>
                    <a:pt x="7766" y="2492"/>
                    <a:pt x="7524" y="2492"/>
                  </a:cubicBezTo>
                  <a:cubicBezTo>
                    <a:pt x="7281" y="2492"/>
                    <a:pt x="7281" y="2084"/>
                    <a:pt x="7038" y="2084"/>
                  </a:cubicBezTo>
                  <a:cubicBezTo>
                    <a:pt x="6796" y="2084"/>
                    <a:pt x="6796" y="2492"/>
                    <a:pt x="6796" y="2899"/>
                  </a:cubicBezTo>
                  <a:cubicBezTo>
                    <a:pt x="6796" y="2899"/>
                    <a:pt x="5097" y="1677"/>
                    <a:pt x="5097" y="1677"/>
                  </a:cubicBezTo>
                  <a:cubicBezTo>
                    <a:pt x="4369" y="1269"/>
                    <a:pt x="3640" y="1269"/>
                    <a:pt x="2912" y="1269"/>
                  </a:cubicBezTo>
                  <a:cubicBezTo>
                    <a:pt x="2427" y="1269"/>
                    <a:pt x="2184" y="2084"/>
                    <a:pt x="1456" y="2084"/>
                  </a:cubicBezTo>
                  <a:cubicBezTo>
                    <a:pt x="1456" y="3307"/>
                    <a:pt x="2184" y="3307"/>
                    <a:pt x="2184" y="4122"/>
                  </a:cubicBezTo>
                  <a:cubicBezTo>
                    <a:pt x="2184" y="4530"/>
                    <a:pt x="2427" y="4937"/>
                    <a:pt x="2427" y="5345"/>
                  </a:cubicBezTo>
                  <a:cubicBezTo>
                    <a:pt x="2184" y="5752"/>
                    <a:pt x="1456" y="5752"/>
                    <a:pt x="1213" y="6160"/>
                  </a:cubicBezTo>
                  <a:cubicBezTo>
                    <a:pt x="485" y="6975"/>
                    <a:pt x="728" y="7790"/>
                    <a:pt x="485" y="9013"/>
                  </a:cubicBezTo>
                  <a:cubicBezTo>
                    <a:pt x="485" y="9828"/>
                    <a:pt x="243" y="10235"/>
                    <a:pt x="0" y="1064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94" name="Freeform 657"/>
            <p:cNvSpPr/>
            <p:nvPr/>
          </p:nvSpPr>
          <p:spPr>
            <a:xfrm>
              <a:off x="9077219" y="3114923"/>
              <a:ext cx="274574" cy="12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20506" extrusionOk="0">
                  <a:moveTo>
                    <a:pt x="20034" y="7200"/>
                  </a:moveTo>
                  <a:cubicBezTo>
                    <a:pt x="17874" y="3600"/>
                    <a:pt x="17154" y="0"/>
                    <a:pt x="14274" y="0"/>
                  </a:cubicBezTo>
                  <a:cubicBezTo>
                    <a:pt x="12834" y="0"/>
                    <a:pt x="12114" y="0"/>
                    <a:pt x="10674" y="0"/>
                  </a:cubicBezTo>
                  <a:cubicBezTo>
                    <a:pt x="9234" y="0"/>
                    <a:pt x="9234" y="1800"/>
                    <a:pt x="8514" y="1800"/>
                  </a:cubicBezTo>
                  <a:cubicBezTo>
                    <a:pt x="7794" y="1800"/>
                    <a:pt x="7074" y="0"/>
                    <a:pt x="6354" y="0"/>
                  </a:cubicBezTo>
                  <a:cubicBezTo>
                    <a:pt x="5634" y="1800"/>
                    <a:pt x="4914" y="3600"/>
                    <a:pt x="4194" y="5400"/>
                  </a:cubicBezTo>
                  <a:cubicBezTo>
                    <a:pt x="2754" y="9000"/>
                    <a:pt x="-1566" y="7200"/>
                    <a:pt x="594" y="16200"/>
                  </a:cubicBezTo>
                  <a:cubicBezTo>
                    <a:pt x="1314" y="19800"/>
                    <a:pt x="4194" y="21600"/>
                    <a:pt x="6354" y="19800"/>
                  </a:cubicBezTo>
                  <a:cubicBezTo>
                    <a:pt x="7074" y="19800"/>
                    <a:pt x="7074" y="16200"/>
                    <a:pt x="7794" y="16200"/>
                  </a:cubicBezTo>
                  <a:cubicBezTo>
                    <a:pt x="9234" y="16200"/>
                    <a:pt x="10674" y="16200"/>
                    <a:pt x="11394" y="16200"/>
                  </a:cubicBezTo>
                  <a:cubicBezTo>
                    <a:pt x="12114" y="16200"/>
                    <a:pt x="12114" y="12600"/>
                    <a:pt x="12114" y="10800"/>
                  </a:cubicBezTo>
                  <a:cubicBezTo>
                    <a:pt x="12834" y="9000"/>
                    <a:pt x="14994" y="12600"/>
                    <a:pt x="15714" y="12600"/>
                  </a:cubicBezTo>
                  <a:cubicBezTo>
                    <a:pt x="16434" y="12600"/>
                    <a:pt x="17874" y="12600"/>
                    <a:pt x="18594" y="12600"/>
                  </a:cubicBezTo>
                  <a:cubicBezTo>
                    <a:pt x="19314" y="12600"/>
                    <a:pt x="19314" y="9000"/>
                    <a:pt x="20034" y="7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95" name="Freeform 658"/>
            <p:cNvSpPr/>
            <p:nvPr/>
          </p:nvSpPr>
          <p:spPr>
            <a:xfrm>
              <a:off x="9385455" y="2645014"/>
              <a:ext cx="451865" cy="35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0716" extrusionOk="0">
                  <a:moveTo>
                    <a:pt x="4897" y="17897"/>
                  </a:moveTo>
                  <a:cubicBezTo>
                    <a:pt x="6276" y="17897"/>
                    <a:pt x="7195" y="18514"/>
                    <a:pt x="8114" y="18514"/>
                  </a:cubicBezTo>
                  <a:cubicBezTo>
                    <a:pt x="8114" y="18514"/>
                    <a:pt x="10412" y="20366"/>
                    <a:pt x="10412" y="20366"/>
                  </a:cubicBezTo>
                  <a:cubicBezTo>
                    <a:pt x="10412" y="19749"/>
                    <a:pt x="10872" y="17897"/>
                    <a:pt x="11331" y="19131"/>
                  </a:cubicBezTo>
                  <a:cubicBezTo>
                    <a:pt x="12251" y="20983"/>
                    <a:pt x="12710" y="17897"/>
                    <a:pt x="13170" y="19749"/>
                  </a:cubicBezTo>
                  <a:cubicBezTo>
                    <a:pt x="13629" y="20983"/>
                    <a:pt x="14548" y="19749"/>
                    <a:pt x="15008" y="19749"/>
                  </a:cubicBezTo>
                  <a:cubicBezTo>
                    <a:pt x="15468" y="19131"/>
                    <a:pt x="16387" y="21600"/>
                    <a:pt x="16387" y="20366"/>
                  </a:cubicBezTo>
                  <a:cubicBezTo>
                    <a:pt x="16846" y="19131"/>
                    <a:pt x="16387" y="17897"/>
                    <a:pt x="17306" y="17280"/>
                  </a:cubicBezTo>
                  <a:cubicBezTo>
                    <a:pt x="17765" y="17280"/>
                    <a:pt x="18685" y="16663"/>
                    <a:pt x="19144" y="16663"/>
                  </a:cubicBezTo>
                  <a:cubicBezTo>
                    <a:pt x="18685" y="16046"/>
                    <a:pt x="18225" y="14811"/>
                    <a:pt x="18225" y="13577"/>
                  </a:cubicBezTo>
                  <a:cubicBezTo>
                    <a:pt x="18225" y="12343"/>
                    <a:pt x="19144" y="13577"/>
                    <a:pt x="20063" y="12960"/>
                  </a:cubicBezTo>
                  <a:cubicBezTo>
                    <a:pt x="20982" y="12960"/>
                    <a:pt x="21442" y="11726"/>
                    <a:pt x="20523" y="10491"/>
                  </a:cubicBezTo>
                  <a:cubicBezTo>
                    <a:pt x="20063" y="9874"/>
                    <a:pt x="19604" y="10491"/>
                    <a:pt x="19144" y="9257"/>
                  </a:cubicBezTo>
                  <a:cubicBezTo>
                    <a:pt x="18685" y="8640"/>
                    <a:pt x="18225" y="8023"/>
                    <a:pt x="17765" y="6789"/>
                  </a:cubicBezTo>
                  <a:cubicBezTo>
                    <a:pt x="17306" y="6171"/>
                    <a:pt x="17306" y="4937"/>
                    <a:pt x="17306" y="3703"/>
                  </a:cubicBezTo>
                  <a:cubicBezTo>
                    <a:pt x="17765" y="2469"/>
                    <a:pt x="16387" y="1234"/>
                    <a:pt x="15927" y="1234"/>
                  </a:cubicBezTo>
                  <a:cubicBezTo>
                    <a:pt x="15468" y="617"/>
                    <a:pt x="15468" y="1234"/>
                    <a:pt x="15008" y="1234"/>
                  </a:cubicBezTo>
                  <a:cubicBezTo>
                    <a:pt x="14089" y="1851"/>
                    <a:pt x="14089" y="1234"/>
                    <a:pt x="13629" y="617"/>
                  </a:cubicBezTo>
                  <a:cubicBezTo>
                    <a:pt x="13170" y="0"/>
                    <a:pt x="13170" y="1234"/>
                    <a:pt x="12710" y="1234"/>
                  </a:cubicBezTo>
                  <a:cubicBezTo>
                    <a:pt x="12251" y="1234"/>
                    <a:pt x="11331" y="0"/>
                    <a:pt x="11331" y="0"/>
                  </a:cubicBezTo>
                  <a:cubicBezTo>
                    <a:pt x="10412" y="0"/>
                    <a:pt x="10412" y="1234"/>
                    <a:pt x="9953" y="1234"/>
                  </a:cubicBezTo>
                  <a:cubicBezTo>
                    <a:pt x="9033" y="1851"/>
                    <a:pt x="8574" y="1851"/>
                    <a:pt x="7655" y="1851"/>
                  </a:cubicBezTo>
                  <a:cubicBezTo>
                    <a:pt x="7195" y="2469"/>
                    <a:pt x="7655" y="3703"/>
                    <a:pt x="7655" y="3703"/>
                  </a:cubicBezTo>
                  <a:cubicBezTo>
                    <a:pt x="7195" y="4937"/>
                    <a:pt x="5816" y="4320"/>
                    <a:pt x="5816" y="5554"/>
                  </a:cubicBezTo>
                  <a:cubicBezTo>
                    <a:pt x="5357" y="6171"/>
                    <a:pt x="5357" y="6789"/>
                    <a:pt x="5357" y="8023"/>
                  </a:cubicBezTo>
                  <a:cubicBezTo>
                    <a:pt x="5357" y="8640"/>
                    <a:pt x="3978" y="8640"/>
                    <a:pt x="3519" y="8640"/>
                  </a:cubicBezTo>
                  <a:cubicBezTo>
                    <a:pt x="2140" y="9257"/>
                    <a:pt x="1680" y="9874"/>
                    <a:pt x="302" y="9874"/>
                  </a:cubicBezTo>
                  <a:cubicBezTo>
                    <a:pt x="761" y="11726"/>
                    <a:pt x="2140" y="12960"/>
                    <a:pt x="761" y="14811"/>
                  </a:cubicBezTo>
                  <a:cubicBezTo>
                    <a:pt x="-158" y="15429"/>
                    <a:pt x="-158" y="16046"/>
                    <a:pt x="302" y="16663"/>
                  </a:cubicBezTo>
                  <a:cubicBezTo>
                    <a:pt x="1221" y="17280"/>
                    <a:pt x="302" y="18514"/>
                    <a:pt x="302" y="19131"/>
                  </a:cubicBezTo>
                  <a:cubicBezTo>
                    <a:pt x="1221" y="19131"/>
                    <a:pt x="1680" y="19131"/>
                    <a:pt x="2140" y="18514"/>
                  </a:cubicBezTo>
                  <a:cubicBezTo>
                    <a:pt x="3059" y="17897"/>
                    <a:pt x="4438" y="17897"/>
                    <a:pt x="4897" y="1789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96" name="Freeform 659"/>
            <p:cNvSpPr/>
            <p:nvPr/>
          </p:nvSpPr>
          <p:spPr>
            <a:xfrm>
              <a:off x="9274417" y="2629485"/>
              <a:ext cx="276974" cy="18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0160" extrusionOk="0">
                  <a:moveTo>
                    <a:pt x="11917" y="19831"/>
                  </a:moveTo>
                  <a:cubicBezTo>
                    <a:pt x="13407" y="17557"/>
                    <a:pt x="15641" y="17557"/>
                    <a:pt x="17131" y="16421"/>
                  </a:cubicBezTo>
                  <a:cubicBezTo>
                    <a:pt x="17131" y="15284"/>
                    <a:pt x="17131" y="14147"/>
                    <a:pt x="17131" y="13010"/>
                  </a:cubicBezTo>
                  <a:cubicBezTo>
                    <a:pt x="17876" y="10736"/>
                    <a:pt x="18621" y="10736"/>
                    <a:pt x="20110" y="9600"/>
                  </a:cubicBezTo>
                  <a:cubicBezTo>
                    <a:pt x="21600" y="8463"/>
                    <a:pt x="20855" y="5052"/>
                    <a:pt x="19366" y="3915"/>
                  </a:cubicBezTo>
                  <a:cubicBezTo>
                    <a:pt x="17876" y="2779"/>
                    <a:pt x="16386" y="1642"/>
                    <a:pt x="14152" y="505"/>
                  </a:cubicBezTo>
                  <a:cubicBezTo>
                    <a:pt x="12662" y="-632"/>
                    <a:pt x="9683" y="505"/>
                    <a:pt x="7448" y="505"/>
                  </a:cubicBezTo>
                  <a:cubicBezTo>
                    <a:pt x="5959" y="505"/>
                    <a:pt x="0" y="-632"/>
                    <a:pt x="0" y="3915"/>
                  </a:cubicBezTo>
                  <a:cubicBezTo>
                    <a:pt x="0" y="3915"/>
                    <a:pt x="745" y="5052"/>
                    <a:pt x="745" y="6189"/>
                  </a:cubicBezTo>
                  <a:cubicBezTo>
                    <a:pt x="1490" y="7326"/>
                    <a:pt x="745" y="8463"/>
                    <a:pt x="1490" y="9600"/>
                  </a:cubicBezTo>
                  <a:cubicBezTo>
                    <a:pt x="2234" y="9600"/>
                    <a:pt x="2979" y="11873"/>
                    <a:pt x="3724" y="10736"/>
                  </a:cubicBezTo>
                  <a:cubicBezTo>
                    <a:pt x="5214" y="10736"/>
                    <a:pt x="6703" y="9600"/>
                    <a:pt x="6703" y="11873"/>
                  </a:cubicBezTo>
                  <a:cubicBezTo>
                    <a:pt x="6703" y="13010"/>
                    <a:pt x="6703" y="15284"/>
                    <a:pt x="5959" y="16421"/>
                  </a:cubicBezTo>
                  <a:cubicBezTo>
                    <a:pt x="8193" y="16421"/>
                    <a:pt x="8193" y="16421"/>
                    <a:pt x="8938" y="19831"/>
                  </a:cubicBezTo>
                  <a:cubicBezTo>
                    <a:pt x="9683" y="19831"/>
                    <a:pt x="11917" y="19831"/>
                    <a:pt x="11917" y="19831"/>
                  </a:cubicBezTo>
                  <a:cubicBezTo>
                    <a:pt x="12662" y="18694"/>
                    <a:pt x="11172" y="20968"/>
                    <a:pt x="11917" y="198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97" name="Freeform 660"/>
            <p:cNvSpPr/>
            <p:nvPr/>
          </p:nvSpPr>
          <p:spPr>
            <a:xfrm>
              <a:off x="9274417" y="2505428"/>
              <a:ext cx="353230" cy="17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98" extrusionOk="0">
                  <a:moveTo>
                    <a:pt x="6600" y="14871"/>
                  </a:moveTo>
                  <a:cubicBezTo>
                    <a:pt x="8400" y="14871"/>
                    <a:pt x="9600" y="13671"/>
                    <a:pt x="11400" y="13671"/>
                  </a:cubicBezTo>
                  <a:cubicBezTo>
                    <a:pt x="12000" y="13671"/>
                    <a:pt x="14400" y="16071"/>
                    <a:pt x="15000" y="17271"/>
                  </a:cubicBezTo>
                  <a:cubicBezTo>
                    <a:pt x="15600" y="18471"/>
                    <a:pt x="16200" y="20871"/>
                    <a:pt x="17400" y="19671"/>
                  </a:cubicBezTo>
                  <a:cubicBezTo>
                    <a:pt x="18000" y="19671"/>
                    <a:pt x="18600" y="18471"/>
                    <a:pt x="19800" y="18471"/>
                  </a:cubicBezTo>
                  <a:cubicBezTo>
                    <a:pt x="20400" y="18471"/>
                    <a:pt x="20400" y="16071"/>
                    <a:pt x="21600" y="16071"/>
                  </a:cubicBezTo>
                  <a:cubicBezTo>
                    <a:pt x="21000" y="13671"/>
                    <a:pt x="19800" y="10071"/>
                    <a:pt x="20400" y="8871"/>
                  </a:cubicBezTo>
                  <a:cubicBezTo>
                    <a:pt x="21000" y="6471"/>
                    <a:pt x="19200" y="4071"/>
                    <a:pt x="18600" y="4071"/>
                  </a:cubicBezTo>
                  <a:cubicBezTo>
                    <a:pt x="17400" y="2871"/>
                    <a:pt x="16200" y="5271"/>
                    <a:pt x="15000" y="2871"/>
                  </a:cubicBezTo>
                  <a:cubicBezTo>
                    <a:pt x="13200" y="471"/>
                    <a:pt x="12600" y="-729"/>
                    <a:pt x="10800" y="471"/>
                  </a:cubicBezTo>
                  <a:cubicBezTo>
                    <a:pt x="9600" y="1671"/>
                    <a:pt x="10200" y="2871"/>
                    <a:pt x="10200" y="5271"/>
                  </a:cubicBezTo>
                  <a:cubicBezTo>
                    <a:pt x="9600" y="6471"/>
                    <a:pt x="9600" y="7671"/>
                    <a:pt x="9000" y="7671"/>
                  </a:cubicBezTo>
                  <a:cubicBezTo>
                    <a:pt x="7200" y="10071"/>
                    <a:pt x="6000" y="5271"/>
                    <a:pt x="4800" y="4071"/>
                  </a:cubicBezTo>
                  <a:cubicBezTo>
                    <a:pt x="1800" y="-729"/>
                    <a:pt x="0" y="12471"/>
                    <a:pt x="0" y="17271"/>
                  </a:cubicBezTo>
                  <a:cubicBezTo>
                    <a:pt x="2400" y="14871"/>
                    <a:pt x="4200" y="14871"/>
                    <a:pt x="6600" y="148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98" name="Freeform 661"/>
            <p:cNvSpPr/>
            <p:nvPr/>
          </p:nvSpPr>
          <p:spPr>
            <a:xfrm>
              <a:off x="9382065" y="2385143"/>
              <a:ext cx="235487" cy="1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1600"/>
                  </a:moveTo>
                  <a:cubicBezTo>
                    <a:pt x="15300" y="21600"/>
                    <a:pt x="17100" y="21600"/>
                    <a:pt x="18000" y="21600"/>
                  </a:cubicBezTo>
                  <a:cubicBezTo>
                    <a:pt x="18000" y="20160"/>
                    <a:pt x="19800" y="20160"/>
                    <a:pt x="19800" y="18720"/>
                  </a:cubicBezTo>
                  <a:cubicBezTo>
                    <a:pt x="19800" y="17280"/>
                    <a:pt x="19800" y="15840"/>
                    <a:pt x="19800" y="14400"/>
                  </a:cubicBezTo>
                  <a:cubicBezTo>
                    <a:pt x="18900" y="11520"/>
                    <a:pt x="18000" y="10080"/>
                    <a:pt x="18900" y="7200"/>
                  </a:cubicBezTo>
                  <a:cubicBezTo>
                    <a:pt x="20700" y="5760"/>
                    <a:pt x="21600" y="2880"/>
                    <a:pt x="21600" y="0"/>
                  </a:cubicBezTo>
                  <a:cubicBezTo>
                    <a:pt x="19800" y="4320"/>
                    <a:pt x="13500" y="0"/>
                    <a:pt x="10800" y="0"/>
                  </a:cubicBezTo>
                  <a:cubicBezTo>
                    <a:pt x="9000" y="0"/>
                    <a:pt x="7200" y="0"/>
                    <a:pt x="5400" y="1440"/>
                  </a:cubicBezTo>
                  <a:cubicBezTo>
                    <a:pt x="4500" y="1440"/>
                    <a:pt x="0" y="7200"/>
                    <a:pt x="0" y="7200"/>
                  </a:cubicBezTo>
                  <a:cubicBezTo>
                    <a:pt x="0" y="8640"/>
                    <a:pt x="2700" y="7200"/>
                    <a:pt x="1800" y="8640"/>
                  </a:cubicBezTo>
                  <a:cubicBezTo>
                    <a:pt x="1800" y="10080"/>
                    <a:pt x="1800" y="10080"/>
                    <a:pt x="1800" y="11520"/>
                  </a:cubicBezTo>
                  <a:cubicBezTo>
                    <a:pt x="2700" y="14400"/>
                    <a:pt x="6300" y="12960"/>
                    <a:pt x="6300" y="12960"/>
                  </a:cubicBezTo>
                  <a:cubicBezTo>
                    <a:pt x="6300" y="14400"/>
                    <a:pt x="5400" y="17280"/>
                    <a:pt x="5400" y="18720"/>
                  </a:cubicBezTo>
                  <a:cubicBezTo>
                    <a:pt x="6300" y="17280"/>
                    <a:pt x="8100" y="15840"/>
                    <a:pt x="9900" y="17280"/>
                  </a:cubicBezTo>
                  <a:cubicBezTo>
                    <a:pt x="11700" y="18720"/>
                    <a:pt x="12600" y="21600"/>
                    <a:pt x="1440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099" name="Freeform 662"/>
            <p:cNvSpPr/>
            <p:nvPr/>
          </p:nvSpPr>
          <p:spPr>
            <a:xfrm>
              <a:off x="9203773" y="2709094"/>
              <a:ext cx="158113" cy="7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00" extrusionOk="0">
                  <a:moveTo>
                    <a:pt x="21600" y="10800"/>
                  </a:moveTo>
                  <a:cubicBezTo>
                    <a:pt x="21600" y="2700"/>
                    <a:pt x="18900" y="5400"/>
                    <a:pt x="16200" y="5400"/>
                  </a:cubicBezTo>
                  <a:cubicBezTo>
                    <a:pt x="14850" y="8100"/>
                    <a:pt x="13500" y="2700"/>
                    <a:pt x="10800" y="0"/>
                  </a:cubicBezTo>
                  <a:cubicBezTo>
                    <a:pt x="10800" y="2700"/>
                    <a:pt x="10800" y="5400"/>
                    <a:pt x="9450" y="8100"/>
                  </a:cubicBezTo>
                  <a:cubicBezTo>
                    <a:pt x="8100" y="8100"/>
                    <a:pt x="9450" y="2700"/>
                    <a:pt x="6750" y="5400"/>
                  </a:cubicBezTo>
                  <a:cubicBezTo>
                    <a:pt x="5400" y="5400"/>
                    <a:pt x="2700" y="5400"/>
                    <a:pt x="2700" y="8100"/>
                  </a:cubicBezTo>
                  <a:cubicBezTo>
                    <a:pt x="1350" y="13500"/>
                    <a:pt x="2700" y="16200"/>
                    <a:pt x="0" y="13500"/>
                  </a:cubicBezTo>
                  <a:cubicBezTo>
                    <a:pt x="0" y="13500"/>
                    <a:pt x="0" y="13500"/>
                    <a:pt x="0" y="16200"/>
                  </a:cubicBezTo>
                  <a:cubicBezTo>
                    <a:pt x="0" y="16200"/>
                    <a:pt x="1350" y="16200"/>
                    <a:pt x="2700" y="16200"/>
                  </a:cubicBezTo>
                  <a:cubicBezTo>
                    <a:pt x="5400" y="18900"/>
                    <a:pt x="8100" y="18900"/>
                    <a:pt x="10800" y="18900"/>
                  </a:cubicBezTo>
                  <a:cubicBezTo>
                    <a:pt x="13500" y="18900"/>
                    <a:pt x="21600" y="21600"/>
                    <a:pt x="21600" y="10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00" name="Freeform 663"/>
            <p:cNvSpPr/>
            <p:nvPr/>
          </p:nvSpPr>
          <p:spPr>
            <a:xfrm>
              <a:off x="8958194" y="2742665"/>
              <a:ext cx="470969" cy="41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1" extrusionOk="0">
                  <a:moveTo>
                    <a:pt x="450" y="5568"/>
                  </a:moveTo>
                  <a:cubicBezTo>
                    <a:pt x="450" y="6083"/>
                    <a:pt x="0" y="7111"/>
                    <a:pt x="0" y="7626"/>
                  </a:cubicBezTo>
                  <a:cubicBezTo>
                    <a:pt x="450" y="8140"/>
                    <a:pt x="900" y="9168"/>
                    <a:pt x="900" y="9683"/>
                  </a:cubicBezTo>
                  <a:cubicBezTo>
                    <a:pt x="900" y="10711"/>
                    <a:pt x="1350" y="12254"/>
                    <a:pt x="1800" y="13283"/>
                  </a:cubicBezTo>
                  <a:cubicBezTo>
                    <a:pt x="2250" y="14826"/>
                    <a:pt x="3600" y="14311"/>
                    <a:pt x="4050" y="15340"/>
                  </a:cubicBezTo>
                  <a:cubicBezTo>
                    <a:pt x="4050" y="15340"/>
                    <a:pt x="4050" y="16368"/>
                    <a:pt x="4500" y="16368"/>
                  </a:cubicBezTo>
                  <a:cubicBezTo>
                    <a:pt x="4950" y="16883"/>
                    <a:pt x="5400" y="15854"/>
                    <a:pt x="5850" y="15854"/>
                  </a:cubicBezTo>
                  <a:cubicBezTo>
                    <a:pt x="6750" y="15340"/>
                    <a:pt x="8550" y="17397"/>
                    <a:pt x="9450" y="17911"/>
                  </a:cubicBezTo>
                  <a:cubicBezTo>
                    <a:pt x="9900" y="18426"/>
                    <a:pt x="10350" y="19454"/>
                    <a:pt x="11250" y="18426"/>
                  </a:cubicBezTo>
                  <a:cubicBezTo>
                    <a:pt x="11700" y="17911"/>
                    <a:pt x="13950" y="18426"/>
                    <a:pt x="14850" y="18426"/>
                  </a:cubicBezTo>
                  <a:cubicBezTo>
                    <a:pt x="16200" y="18426"/>
                    <a:pt x="16650" y="19454"/>
                    <a:pt x="17550" y="20483"/>
                  </a:cubicBezTo>
                  <a:cubicBezTo>
                    <a:pt x="18000" y="20997"/>
                    <a:pt x="18000" y="17911"/>
                    <a:pt x="18450" y="17397"/>
                  </a:cubicBezTo>
                  <a:cubicBezTo>
                    <a:pt x="18900" y="16883"/>
                    <a:pt x="19350" y="16368"/>
                    <a:pt x="19800" y="15854"/>
                  </a:cubicBezTo>
                  <a:cubicBezTo>
                    <a:pt x="20250" y="15854"/>
                    <a:pt x="21600" y="15854"/>
                    <a:pt x="21600" y="15340"/>
                  </a:cubicBezTo>
                  <a:cubicBezTo>
                    <a:pt x="21150" y="13797"/>
                    <a:pt x="21150" y="13283"/>
                    <a:pt x="20250" y="12768"/>
                  </a:cubicBezTo>
                  <a:cubicBezTo>
                    <a:pt x="19350" y="11740"/>
                    <a:pt x="20700" y="10197"/>
                    <a:pt x="19800" y="9168"/>
                  </a:cubicBezTo>
                  <a:cubicBezTo>
                    <a:pt x="18900" y="8654"/>
                    <a:pt x="21150" y="6597"/>
                    <a:pt x="20700" y="5568"/>
                  </a:cubicBezTo>
                  <a:cubicBezTo>
                    <a:pt x="20250" y="4540"/>
                    <a:pt x="19800" y="4026"/>
                    <a:pt x="19800" y="2997"/>
                  </a:cubicBezTo>
                  <a:cubicBezTo>
                    <a:pt x="19800" y="2483"/>
                    <a:pt x="19800" y="1968"/>
                    <a:pt x="18900" y="1968"/>
                  </a:cubicBezTo>
                  <a:cubicBezTo>
                    <a:pt x="16650" y="940"/>
                    <a:pt x="13500" y="2483"/>
                    <a:pt x="11250" y="1454"/>
                  </a:cubicBezTo>
                  <a:cubicBezTo>
                    <a:pt x="11250" y="2997"/>
                    <a:pt x="9450" y="426"/>
                    <a:pt x="9000" y="426"/>
                  </a:cubicBezTo>
                  <a:cubicBezTo>
                    <a:pt x="7650" y="-603"/>
                    <a:pt x="6750" y="426"/>
                    <a:pt x="5850" y="1454"/>
                  </a:cubicBezTo>
                  <a:cubicBezTo>
                    <a:pt x="4500" y="1968"/>
                    <a:pt x="3600" y="2483"/>
                    <a:pt x="2700" y="2483"/>
                  </a:cubicBezTo>
                  <a:cubicBezTo>
                    <a:pt x="2250" y="2997"/>
                    <a:pt x="1350" y="2997"/>
                    <a:pt x="900" y="2997"/>
                  </a:cubicBezTo>
                  <a:cubicBezTo>
                    <a:pt x="450" y="3511"/>
                    <a:pt x="1350" y="4026"/>
                    <a:pt x="450" y="4026"/>
                  </a:cubicBezTo>
                  <a:cubicBezTo>
                    <a:pt x="450" y="4540"/>
                    <a:pt x="450" y="5054"/>
                    <a:pt x="450" y="5568"/>
                  </a:cubicBezTo>
                  <a:cubicBezTo>
                    <a:pt x="450" y="6597"/>
                    <a:pt x="450" y="5568"/>
                    <a:pt x="450" y="556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01" name="Freeform 664"/>
            <p:cNvSpPr/>
            <p:nvPr/>
          </p:nvSpPr>
          <p:spPr>
            <a:xfrm>
              <a:off x="9244138" y="3189684"/>
              <a:ext cx="454150" cy="31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43" y="9360"/>
                  </a:moveTo>
                  <a:cubicBezTo>
                    <a:pt x="18313" y="7200"/>
                    <a:pt x="16904" y="5760"/>
                    <a:pt x="16435" y="4320"/>
                  </a:cubicBezTo>
                  <a:cubicBezTo>
                    <a:pt x="15496" y="3600"/>
                    <a:pt x="15026" y="1440"/>
                    <a:pt x="15026" y="0"/>
                  </a:cubicBezTo>
                  <a:cubicBezTo>
                    <a:pt x="13617" y="720"/>
                    <a:pt x="12209" y="2880"/>
                    <a:pt x="10330" y="2880"/>
                  </a:cubicBezTo>
                  <a:cubicBezTo>
                    <a:pt x="9861" y="2880"/>
                    <a:pt x="8922" y="2160"/>
                    <a:pt x="8452" y="2160"/>
                  </a:cubicBezTo>
                  <a:cubicBezTo>
                    <a:pt x="7513" y="2160"/>
                    <a:pt x="6574" y="2160"/>
                    <a:pt x="5635" y="2160"/>
                  </a:cubicBezTo>
                  <a:cubicBezTo>
                    <a:pt x="5635" y="2160"/>
                    <a:pt x="4226" y="4320"/>
                    <a:pt x="3757" y="4320"/>
                  </a:cubicBezTo>
                  <a:cubicBezTo>
                    <a:pt x="3287" y="6480"/>
                    <a:pt x="2348" y="7920"/>
                    <a:pt x="1878" y="10080"/>
                  </a:cubicBezTo>
                  <a:cubicBezTo>
                    <a:pt x="1409" y="10080"/>
                    <a:pt x="470" y="10080"/>
                    <a:pt x="0" y="10800"/>
                  </a:cubicBezTo>
                  <a:cubicBezTo>
                    <a:pt x="0" y="11520"/>
                    <a:pt x="1409" y="12240"/>
                    <a:pt x="1409" y="12960"/>
                  </a:cubicBezTo>
                  <a:cubicBezTo>
                    <a:pt x="1409" y="14400"/>
                    <a:pt x="1878" y="14400"/>
                    <a:pt x="2348" y="15840"/>
                  </a:cubicBezTo>
                  <a:cubicBezTo>
                    <a:pt x="2348" y="17280"/>
                    <a:pt x="2817" y="17280"/>
                    <a:pt x="3757" y="17280"/>
                  </a:cubicBezTo>
                  <a:cubicBezTo>
                    <a:pt x="4226" y="17280"/>
                    <a:pt x="5165" y="17280"/>
                    <a:pt x="5165" y="18000"/>
                  </a:cubicBezTo>
                  <a:cubicBezTo>
                    <a:pt x="5165" y="18720"/>
                    <a:pt x="5165" y="19440"/>
                    <a:pt x="5165" y="20160"/>
                  </a:cubicBezTo>
                  <a:cubicBezTo>
                    <a:pt x="6104" y="21600"/>
                    <a:pt x="8452" y="21600"/>
                    <a:pt x="9861" y="21600"/>
                  </a:cubicBezTo>
                  <a:cubicBezTo>
                    <a:pt x="11270" y="21600"/>
                    <a:pt x="12209" y="21600"/>
                    <a:pt x="13148" y="20160"/>
                  </a:cubicBezTo>
                  <a:cubicBezTo>
                    <a:pt x="15026" y="18720"/>
                    <a:pt x="16904" y="20160"/>
                    <a:pt x="18783" y="21600"/>
                  </a:cubicBezTo>
                  <a:cubicBezTo>
                    <a:pt x="18783" y="20160"/>
                    <a:pt x="18783" y="18000"/>
                    <a:pt x="19252" y="16560"/>
                  </a:cubicBezTo>
                  <a:cubicBezTo>
                    <a:pt x="19722" y="15840"/>
                    <a:pt x="21130" y="17280"/>
                    <a:pt x="21600" y="14400"/>
                  </a:cubicBezTo>
                  <a:cubicBezTo>
                    <a:pt x="20191" y="12960"/>
                    <a:pt x="19722" y="14400"/>
                    <a:pt x="18313" y="14400"/>
                  </a:cubicBezTo>
                  <a:cubicBezTo>
                    <a:pt x="17374" y="13680"/>
                    <a:pt x="17374" y="10080"/>
                    <a:pt x="17843" y="9360"/>
                  </a:cubicBezTo>
                  <a:cubicBezTo>
                    <a:pt x="18313" y="7920"/>
                    <a:pt x="17374" y="10800"/>
                    <a:pt x="17843" y="93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02" name="Freeform 665"/>
            <p:cNvSpPr/>
            <p:nvPr/>
          </p:nvSpPr>
          <p:spPr>
            <a:xfrm>
              <a:off x="9560361" y="3187362"/>
              <a:ext cx="148679" cy="20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2" h="20740" extrusionOk="0">
                  <a:moveTo>
                    <a:pt x="17788" y="9940"/>
                  </a:moveTo>
                  <a:cubicBezTo>
                    <a:pt x="15247" y="7780"/>
                    <a:pt x="13976" y="3460"/>
                    <a:pt x="11435" y="2380"/>
                  </a:cubicBezTo>
                  <a:cubicBezTo>
                    <a:pt x="10165" y="2380"/>
                    <a:pt x="0" y="-860"/>
                    <a:pt x="0" y="220"/>
                  </a:cubicBezTo>
                  <a:cubicBezTo>
                    <a:pt x="1271" y="4540"/>
                    <a:pt x="3812" y="6700"/>
                    <a:pt x="6353" y="9940"/>
                  </a:cubicBezTo>
                  <a:cubicBezTo>
                    <a:pt x="8894" y="13180"/>
                    <a:pt x="5082" y="17500"/>
                    <a:pt x="8894" y="20740"/>
                  </a:cubicBezTo>
                  <a:cubicBezTo>
                    <a:pt x="10165" y="19660"/>
                    <a:pt x="11435" y="16420"/>
                    <a:pt x="12706" y="14260"/>
                  </a:cubicBezTo>
                  <a:cubicBezTo>
                    <a:pt x="15247" y="13180"/>
                    <a:pt x="16518" y="14260"/>
                    <a:pt x="17788" y="14260"/>
                  </a:cubicBezTo>
                  <a:cubicBezTo>
                    <a:pt x="21600" y="14260"/>
                    <a:pt x="17788" y="9940"/>
                    <a:pt x="17788" y="9940"/>
                  </a:cubicBezTo>
                  <a:cubicBezTo>
                    <a:pt x="16518" y="8860"/>
                    <a:pt x="17788" y="9940"/>
                    <a:pt x="17788" y="99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03" name="Freeform 666"/>
            <p:cNvSpPr/>
            <p:nvPr/>
          </p:nvSpPr>
          <p:spPr>
            <a:xfrm>
              <a:off x="9627644" y="3303598"/>
              <a:ext cx="97558" cy="9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40" extrusionOk="0">
                  <a:moveTo>
                    <a:pt x="15120" y="17280"/>
                  </a:moveTo>
                  <a:cubicBezTo>
                    <a:pt x="12960" y="15120"/>
                    <a:pt x="12960" y="15120"/>
                    <a:pt x="15120" y="12960"/>
                  </a:cubicBezTo>
                  <a:cubicBezTo>
                    <a:pt x="17280" y="10800"/>
                    <a:pt x="19440" y="8640"/>
                    <a:pt x="21600" y="6480"/>
                  </a:cubicBezTo>
                  <a:cubicBezTo>
                    <a:pt x="21600" y="6480"/>
                    <a:pt x="17280" y="2160"/>
                    <a:pt x="17280" y="0"/>
                  </a:cubicBezTo>
                  <a:cubicBezTo>
                    <a:pt x="17280" y="8640"/>
                    <a:pt x="6480" y="-2160"/>
                    <a:pt x="6480" y="6480"/>
                  </a:cubicBezTo>
                  <a:cubicBezTo>
                    <a:pt x="6480" y="10800"/>
                    <a:pt x="2160" y="15120"/>
                    <a:pt x="0" y="17280"/>
                  </a:cubicBezTo>
                  <a:cubicBezTo>
                    <a:pt x="0" y="19440"/>
                    <a:pt x="4320" y="17280"/>
                    <a:pt x="6480" y="17280"/>
                  </a:cubicBezTo>
                  <a:cubicBezTo>
                    <a:pt x="10800" y="17280"/>
                    <a:pt x="12960" y="17280"/>
                    <a:pt x="15120" y="19440"/>
                  </a:cubicBezTo>
                  <a:cubicBezTo>
                    <a:pt x="15120" y="19440"/>
                    <a:pt x="15120" y="17280"/>
                    <a:pt x="15120" y="17280"/>
                  </a:cubicBezTo>
                  <a:cubicBezTo>
                    <a:pt x="12960" y="15120"/>
                    <a:pt x="15120" y="17280"/>
                    <a:pt x="15120" y="17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04" name="Freeform 667"/>
            <p:cNvSpPr/>
            <p:nvPr/>
          </p:nvSpPr>
          <p:spPr>
            <a:xfrm>
              <a:off x="9339960" y="3460235"/>
              <a:ext cx="291061" cy="191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1" h="20781" extrusionOk="0">
                  <a:moveTo>
                    <a:pt x="10904" y="4547"/>
                  </a:moveTo>
                  <a:cubicBezTo>
                    <a:pt x="8204" y="4547"/>
                    <a:pt x="1454" y="6821"/>
                    <a:pt x="779" y="0"/>
                  </a:cubicBezTo>
                  <a:cubicBezTo>
                    <a:pt x="104" y="2274"/>
                    <a:pt x="-571" y="4547"/>
                    <a:pt x="779" y="5684"/>
                  </a:cubicBezTo>
                  <a:cubicBezTo>
                    <a:pt x="1454" y="6821"/>
                    <a:pt x="2129" y="7958"/>
                    <a:pt x="1454" y="9095"/>
                  </a:cubicBezTo>
                  <a:cubicBezTo>
                    <a:pt x="779" y="10232"/>
                    <a:pt x="104" y="10232"/>
                    <a:pt x="104" y="12505"/>
                  </a:cubicBezTo>
                  <a:cubicBezTo>
                    <a:pt x="779" y="14779"/>
                    <a:pt x="1454" y="15916"/>
                    <a:pt x="1454" y="19326"/>
                  </a:cubicBezTo>
                  <a:cubicBezTo>
                    <a:pt x="2804" y="19326"/>
                    <a:pt x="4154" y="19326"/>
                    <a:pt x="5504" y="19326"/>
                  </a:cubicBezTo>
                  <a:cubicBezTo>
                    <a:pt x="6854" y="19326"/>
                    <a:pt x="8879" y="21600"/>
                    <a:pt x="10229" y="20463"/>
                  </a:cubicBezTo>
                  <a:cubicBezTo>
                    <a:pt x="11579" y="20463"/>
                    <a:pt x="12929" y="18189"/>
                    <a:pt x="13604" y="17053"/>
                  </a:cubicBezTo>
                  <a:cubicBezTo>
                    <a:pt x="14954" y="14779"/>
                    <a:pt x="16304" y="15916"/>
                    <a:pt x="18329" y="15916"/>
                  </a:cubicBezTo>
                  <a:cubicBezTo>
                    <a:pt x="17654" y="13642"/>
                    <a:pt x="17654" y="12505"/>
                    <a:pt x="18329" y="9095"/>
                  </a:cubicBezTo>
                  <a:cubicBezTo>
                    <a:pt x="19004" y="6821"/>
                    <a:pt x="21029" y="4547"/>
                    <a:pt x="19004" y="3411"/>
                  </a:cubicBezTo>
                  <a:cubicBezTo>
                    <a:pt x="17654" y="2274"/>
                    <a:pt x="15629" y="1137"/>
                    <a:pt x="13604" y="2274"/>
                  </a:cubicBezTo>
                  <a:cubicBezTo>
                    <a:pt x="12254" y="2274"/>
                    <a:pt x="11579" y="4547"/>
                    <a:pt x="10904" y="454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05" name="Freeform 668"/>
            <p:cNvSpPr/>
            <p:nvPr/>
          </p:nvSpPr>
          <p:spPr>
            <a:xfrm>
              <a:off x="9034528" y="3410397"/>
              <a:ext cx="163225" cy="1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4" h="21600" extrusionOk="0">
                  <a:moveTo>
                    <a:pt x="10903" y="0"/>
                  </a:moveTo>
                  <a:cubicBezTo>
                    <a:pt x="8503" y="0"/>
                    <a:pt x="-1097" y="0"/>
                    <a:pt x="103" y="2880"/>
                  </a:cubicBezTo>
                  <a:cubicBezTo>
                    <a:pt x="103" y="4320"/>
                    <a:pt x="2503" y="10080"/>
                    <a:pt x="3703" y="11520"/>
                  </a:cubicBezTo>
                  <a:cubicBezTo>
                    <a:pt x="6103" y="15840"/>
                    <a:pt x="10903" y="18720"/>
                    <a:pt x="14503" y="21600"/>
                  </a:cubicBezTo>
                  <a:cubicBezTo>
                    <a:pt x="14503" y="18720"/>
                    <a:pt x="14503" y="15840"/>
                    <a:pt x="16903" y="14400"/>
                  </a:cubicBezTo>
                  <a:cubicBezTo>
                    <a:pt x="19303" y="12960"/>
                    <a:pt x="20503" y="11520"/>
                    <a:pt x="19303" y="8640"/>
                  </a:cubicBezTo>
                  <a:cubicBezTo>
                    <a:pt x="19303" y="5760"/>
                    <a:pt x="19303" y="4320"/>
                    <a:pt x="18103" y="2880"/>
                  </a:cubicBezTo>
                  <a:cubicBezTo>
                    <a:pt x="15703" y="1440"/>
                    <a:pt x="13303" y="0"/>
                    <a:pt x="10903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06" name="Freeform 669"/>
            <p:cNvSpPr/>
            <p:nvPr/>
          </p:nvSpPr>
          <p:spPr>
            <a:xfrm>
              <a:off x="9153308" y="3343344"/>
              <a:ext cx="212842" cy="27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008" extrusionOk="0">
                  <a:moveTo>
                    <a:pt x="20618" y="14608"/>
                  </a:moveTo>
                  <a:cubicBezTo>
                    <a:pt x="21600" y="13808"/>
                    <a:pt x="20618" y="13808"/>
                    <a:pt x="19636" y="13008"/>
                  </a:cubicBezTo>
                  <a:cubicBezTo>
                    <a:pt x="18655" y="12208"/>
                    <a:pt x="18655" y="11408"/>
                    <a:pt x="18655" y="9808"/>
                  </a:cubicBezTo>
                  <a:cubicBezTo>
                    <a:pt x="20618" y="7408"/>
                    <a:pt x="17673" y="7408"/>
                    <a:pt x="14727" y="7408"/>
                  </a:cubicBezTo>
                  <a:cubicBezTo>
                    <a:pt x="13745" y="7408"/>
                    <a:pt x="13745" y="6608"/>
                    <a:pt x="13745" y="5808"/>
                  </a:cubicBezTo>
                  <a:cubicBezTo>
                    <a:pt x="12764" y="4208"/>
                    <a:pt x="11782" y="5008"/>
                    <a:pt x="11782" y="3408"/>
                  </a:cubicBezTo>
                  <a:cubicBezTo>
                    <a:pt x="10800" y="1008"/>
                    <a:pt x="8836" y="-592"/>
                    <a:pt x="4909" y="208"/>
                  </a:cubicBezTo>
                  <a:cubicBezTo>
                    <a:pt x="1964" y="1008"/>
                    <a:pt x="1964" y="1008"/>
                    <a:pt x="1964" y="2608"/>
                  </a:cubicBezTo>
                  <a:cubicBezTo>
                    <a:pt x="2945" y="5008"/>
                    <a:pt x="3927" y="7408"/>
                    <a:pt x="3927" y="10608"/>
                  </a:cubicBezTo>
                  <a:cubicBezTo>
                    <a:pt x="4909" y="13008"/>
                    <a:pt x="1964" y="12208"/>
                    <a:pt x="982" y="14608"/>
                  </a:cubicBezTo>
                  <a:cubicBezTo>
                    <a:pt x="0" y="15408"/>
                    <a:pt x="0" y="17008"/>
                    <a:pt x="0" y="17808"/>
                  </a:cubicBezTo>
                  <a:cubicBezTo>
                    <a:pt x="0" y="19408"/>
                    <a:pt x="2945" y="20208"/>
                    <a:pt x="3927" y="21008"/>
                  </a:cubicBezTo>
                  <a:cubicBezTo>
                    <a:pt x="3927" y="20208"/>
                    <a:pt x="3927" y="17808"/>
                    <a:pt x="5891" y="17808"/>
                  </a:cubicBezTo>
                  <a:cubicBezTo>
                    <a:pt x="7855" y="17808"/>
                    <a:pt x="8836" y="18608"/>
                    <a:pt x="9818" y="20208"/>
                  </a:cubicBezTo>
                  <a:cubicBezTo>
                    <a:pt x="10800" y="20208"/>
                    <a:pt x="17673" y="18608"/>
                    <a:pt x="19636" y="18608"/>
                  </a:cubicBezTo>
                  <a:cubicBezTo>
                    <a:pt x="17673" y="17008"/>
                    <a:pt x="19636" y="16208"/>
                    <a:pt x="20618" y="14608"/>
                  </a:cubicBezTo>
                  <a:cubicBezTo>
                    <a:pt x="21600" y="13808"/>
                    <a:pt x="19636" y="15408"/>
                    <a:pt x="20618" y="1460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07" name="Freeform 670"/>
            <p:cNvSpPr/>
            <p:nvPr/>
          </p:nvSpPr>
          <p:spPr>
            <a:xfrm>
              <a:off x="9052068" y="3177133"/>
              <a:ext cx="314878" cy="1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9" h="20646" extrusionOk="0">
                  <a:moveTo>
                    <a:pt x="17485" y="2457"/>
                  </a:moveTo>
                  <a:cubicBezTo>
                    <a:pt x="17485" y="1320"/>
                    <a:pt x="14400" y="1320"/>
                    <a:pt x="13782" y="183"/>
                  </a:cubicBezTo>
                  <a:cubicBezTo>
                    <a:pt x="11314" y="-954"/>
                    <a:pt x="12548" y="3593"/>
                    <a:pt x="10697" y="3593"/>
                  </a:cubicBezTo>
                  <a:cubicBezTo>
                    <a:pt x="10080" y="2457"/>
                    <a:pt x="9462" y="3593"/>
                    <a:pt x="8228" y="3593"/>
                  </a:cubicBezTo>
                  <a:cubicBezTo>
                    <a:pt x="7611" y="3593"/>
                    <a:pt x="7611" y="5867"/>
                    <a:pt x="6994" y="5867"/>
                  </a:cubicBezTo>
                  <a:cubicBezTo>
                    <a:pt x="4525" y="8141"/>
                    <a:pt x="3291" y="5867"/>
                    <a:pt x="2057" y="3593"/>
                  </a:cubicBezTo>
                  <a:cubicBezTo>
                    <a:pt x="2057" y="4730"/>
                    <a:pt x="2057" y="5867"/>
                    <a:pt x="2057" y="7004"/>
                  </a:cubicBezTo>
                  <a:cubicBezTo>
                    <a:pt x="1440" y="8141"/>
                    <a:pt x="822" y="5867"/>
                    <a:pt x="822" y="8141"/>
                  </a:cubicBezTo>
                  <a:cubicBezTo>
                    <a:pt x="822" y="11551"/>
                    <a:pt x="-1029" y="13825"/>
                    <a:pt x="822" y="16099"/>
                  </a:cubicBezTo>
                  <a:cubicBezTo>
                    <a:pt x="2057" y="18372"/>
                    <a:pt x="3908" y="20646"/>
                    <a:pt x="5760" y="20646"/>
                  </a:cubicBezTo>
                  <a:cubicBezTo>
                    <a:pt x="8228" y="20646"/>
                    <a:pt x="9462" y="17235"/>
                    <a:pt x="11931" y="18372"/>
                  </a:cubicBezTo>
                  <a:cubicBezTo>
                    <a:pt x="11931" y="17235"/>
                    <a:pt x="13782" y="17235"/>
                    <a:pt x="14400" y="16099"/>
                  </a:cubicBezTo>
                  <a:cubicBezTo>
                    <a:pt x="15017" y="13825"/>
                    <a:pt x="15634" y="11551"/>
                    <a:pt x="16868" y="9278"/>
                  </a:cubicBezTo>
                  <a:cubicBezTo>
                    <a:pt x="17485" y="7004"/>
                    <a:pt x="18102" y="7004"/>
                    <a:pt x="19337" y="5867"/>
                  </a:cubicBezTo>
                  <a:cubicBezTo>
                    <a:pt x="20571" y="3593"/>
                    <a:pt x="17485" y="3593"/>
                    <a:pt x="17485" y="2457"/>
                  </a:cubicBezTo>
                  <a:cubicBezTo>
                    <a:pt x="17485" y="2457"/>
                    <a:pt x="17485" y="3593"/>
                    <a:pt x="17485" y="245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08" name="Freeform 671"/>
            <p:cNvSpPr/>
            <p:nvPr/>
          </p:nvSpPr>
          <p:spPr>
            <a:xfrm>
              <a:off x="9238982" y="3616873"/>
              <a:ext cx="301195" cy="32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0991" extrusionOk="0">
                  <a:moveTo>
                    <a:pt x="21252" y="0"/>
                  </a:moveTo>
                  <a:cubicBezTo>
                    <a:pt x="19162" y="1350"/>
                    <a:pt x="18465" y="2700"/>
                    <a:pt x="15678" y="2025"/>
                  </a:cubicBezTo>
                  <a:cubicBezTo>
                    <a:pt x="14284" y="1350"/>
                    <a:pt x="10104" y="675"/>
                    <a:pt x="8710" y="1350"/>
                  </a:cubicBezTo>
                  <a:cubicBezTo>
                    <a:pt x="8710" y="3375"/>
                    <a:pt x="6620" y="2025"/>
                    <a:pt x="5923" y="2700"/>
                  </a:cubicBezTo>
                  <a:cubicBezTo>
                    <a:pt x="5226" y="3375"/>
                    <a:pt x="4529" y="3375"/>
                    <a:pt x="3833" y="3375"/>
                  </a:cubicBezTo>
                  <a:cubicBezTo>
                    <a:pt x="2439" y="4050"/>
                    <a:pt x="2439" y="4725"/>
                    <a:pt x="2439" y="5400"/>
                  </a:cubicBezTo>
                  <a:cubicBezTo>
                    <a:pt x="1742" y="6075"/>
                    <a:pt x="1742" y="6750"/>
                    <a:pt x="1046" y="7425"/>
                  </a:cubicBezTo>
                  <a:cubicBezTo>
                    <a:pt x="-348" y="8775"/>
                    <a:pt x="-348" y="8775"/>
                    <a:pt x="1046" y="10125"/>
                  </a:cubicBezTo>
                  <a:cubicBezTo>
                    <a:pt x="1742" y="10800"/>
                    <a:pt x="2439" y="10800"/>
                    <a:pt x="2439" y="11475"/>
                  </a:cubicBezTo>
                  <a:cubicBezTo>
                    <a:pt x="2439" y="12825"/>
                    <a:pt x="2439" y="13500"/>
                    <a:pt x="3136" y="14850"/>
                  </a:cubicBezTo>
                  <a:cubicBezTo>
                    <a:pt x="3136" y="15525"/>
                    <a:pt x="3136" y="16200"/>
                    <a:pt x="3833" y="16875"/>
                  </a:cubicBezTo>
                  <a:cubicBezTo>
                    <a:pt x="5226" y="17550"/>
                    <a:pt x="3833" y="18225"/>
                    <a:pt x="4529" y="18900"/>
                  </a:cubicBezTo>
                  <a:cubicBezTo>
                    <a:pt x="4529" y="20250"/>
                    <a:pt x="5226" y="19575"/>
                    <a:pt x="5226" y="19575"/>
                  </a:cubicBezTo>
                  <a:cubicBezTo>
                    <a:pt x="6620" y="19575"/>
                    <a:pt x="6620" y="20250"/>
                    <a:pt x="6620" y="20925"/>
                  </a:cubicBezTo>
                  <a:cubicBezTo>
                    <a:pt x="7317" y="20925"/>
                    <a:pt x="8013" y="20250"/>
                    <a:pt x="8013" y="20250"/>
                  </a:cubicBezTo>
                  <a:cubicBezTo>
                    <a:pt x="8710" y="19575"/>
                    <a:pt x="8710" y="20925"/>
                    <a:pt x="8710" y="20925"/>
                  </a:cubicBezTo>
                  <a:cubicBezTo>
                    <a:pt x="9407" y="21600"/>
                    <a:pt x="8710" y="16875"/>
                    <a:pt x="8710" y="17550"/>
                  </a:cubicBezTo>
                  <a:cubicBezTo>
                    <a:pt x="8710" y="16875"/>
                    <a:pt x="10800" y="17550"/>
                    <a:pt x="11497" y="17550"/>
                  </a:cubicBezTo>
                  <a:cubicBezTo>
                    <a:pt x="11497" y="16875"/>
                    <a:pt x="9407" y="16200"/>
                    <a:pt x="9407" y="15525"/>
                  </a:cubicBezTo>
                  <a:cubicBezTo>
                    <a:pt x="10104" y="14175"/>
                    <a:pt x="11497" y="15525"/>
                    <a:pt x="11497" y="16200"/>
                  </a:cubicBezTo>
                  <a:cubicBezTo>
                    <a:pt x="12891" y="16875"/>
                    <a:pt x="12194" y="15525"/>
                    <a:pt x="12194" y="14850"/>
                  </a:cubicBezTo>
                  <a:cubicBezTo>
                    <a:pt x="12194" y="14175"/>
                    <a:pt x="14284" y="15525"/>
                    <a:pt x="14284" y="15525"/>
                  </a:cubicBezTo>
                  <a:cubicBezTo>
                    <a:pt x="14284" y="14850"/>
                    <a:pt x="12891" y="12825"/>
                    <a:pt x="12891" y="12825"/>
                  </a:cubicBezTo>
                  <a:cubicBezTo>
                    <a:pt x="12194" y="12150"/>
                    <a:pt x="10800" y="12150"/>
                    <a:pt x="10104" y="11475"/>
                  </a:cubicBezTo>
                  <a:cubicBezTo>
                    <a:pt x="10104" y="11475"/>
                    <a:pt x="10104" y="10125"/>
                    <a:pt x="10104" y="10800"/>
                  </a:cubicBezTo>
                  <a:cubicBezTo>
                    <a:pt x="9407" y="9450"/>
                    <a:pt x="7317" y="8100"/>
                    <a:pt x="7317" y="6750"/>
                  </a:cubicBezTo>
                  <a:cubicBezTo>
                    <a:pt x="8013" y="4050"/>
                    <a:pt x="10104" y="6750"/>
                    <a:pt x="10800" y="7425"/>
                  </a:cubicBezTo>
                  <a:cubicBezTo>
                    <a:pt x="10800" y="7425"/>
                    <a:pt x="10800" y="6750"/>
                    <a:pt x="10800" y="6750"/>
                  </a:cubicBezTo>
                  <a:cubicBezTo>
                    <a:pt x="11497" y="6075"/>
                    <a:pt x="12194" y="6750"/>
                    <a:pt x="12194" y="7425"/>
                  </a:cubicBezTo>
                  <a:cubicBezTo>
                    <a:pt x="12194" y="7425"/>
                    <a:pt x="11497" y="6075"/>
                    <a:pt x="11497" y="6075"/>
                  </a:cubicBezTo>
                  <a:cubicBezTo>
                    <a:pt x="12194" y="6075"/>
                    <a:pt x="13587" y="6750"/>
                    <a:pt x="14284" y="6750"/>
                  </a:cubicBezTo>
                  <a:cubicBezTo>
                    <a:pt x="14284" y="6075"/>
                    <a:pt x="11497" y="6075"/>
                    <a:pt x="11497" y="4725"/>
                  </a:cubicBezTo>
                  <a:cubicBezTo>
                    <a:pt x="11497" y="4725"/>
                    <a:pt x="14284" y="3375"/>
                    <a:pt x="14981" y="3375"/>
                  </a:cubicBezTo>
                  <a:cubicBezTo>
                    <a:pt x="14981" y="3375"/>
                    <a:pt x="14284" y="4725"/>
                    <a:pt x="14284" y="4725"/>
                  </a:cubicBezTo>
                  <a:cubicBezTo>
                    <a:pt x="14284" y="4725"/>
                    <a:pt x="16375" y="3375"/>
                    <a:pt x="17071" y="3375"/>
                  </a:cubicBezTo>
                  <a:cubicBezTo>
                    <a:pt x="17768" y="3375"/>
                    <a:pt x="18465" y="4050"/>
                    <a:pt x="19858" y="4725"/>
                  </a:cubicBezTo>
                  <a:cubicBezTo>
                    <a:pt x="20555" y="3375"/>
                    <a:pt x="21252" y="1350"/>
                    <a:pt x="21252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09" name="Freeform 672"/>
            <p:cNvSpPr/>
            <p:nvPr/>
          </p:nvSpPr>
          <p:spPr>
            <a:xfrm>
              <a:off x="9517005" y="3603999"/>
              <a:ext cx="140915" cy="9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0029" extrusionOk="0">
                  <a:moveTo>
                    <a:pt x="20563" y="11929"/>
                  </a:moveTo>
                  <a:cubicBezTo>
                    <a:pt x="17683" y="7609"/>
                    <a:pt x="13363" y="7609"/>
                    <a:pt x="13363" y="1129"/>
                  </a:cubicBezTo>
                  <a:cubicBezTo>
                    <a:pt x="6163" y="-1031"/>
                    <a:pt x="4723" y="-1031"/>
                    <a:pt x="1843" y="9769"/>
                  </a:cubicBezTo>
                  <a:cubicBezTo>
                    <a:pt x="1843" y="11929"/>
                    <a:pt x="-1037" y="18409"/>
                    <a:pt x="403" y="18409"/>
                  </a:cubicBezTo>
                  <a:cubicBezTo>
                    <a:pt x="3283" y="20569"/>
                    <a:pt x="6163" y="20569"/>
                    <a:pt x="7603" y="18409"/>
                  </a:cubicBezTo>
                  <a:cubicBezTo>
                    <a:pt x="10483" y="16249"/>
                    <a:pt x="11923" y="14089"/>
                    <a:pt x="14803" y="14089"/>
                  </a:cubicBezTo>
                  <a:cubicBezTo>
                    <a:pt x="14803" y="14089"/>
                    <a:pt x="20563" y="14089"/>
                    <a:pt x="20563" y="11929"/>
                  </a:cubicBezTo>
                  <a:cubicBezTo>
                    <a:pt x="19123" y="11929"/>
                    <a:pt x="20563" y="14089"/>
                    <a:pt x="20563" y="119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10" name="Freeform 673"/>
            <p:cNvSpPr/>
            <p:nvPr/>
          </p:nvSpPr>
          <p:spPr>
            <a:xfrm>
              <a:off x="9193679" y="3576498"/>
              <a:ext cx="76347" cy="17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4" h="20517" extrusionOk="0">
                  <a:moveTo>
                    <a:pt x="14400" y="18117"/>
                  </a:moveTo>
                  <a:cubicBezTo>
                    <a:pt x="16800" y="15717"/>
                    <a:pt x="21600" y="13317"/>
                    <a:pt x="16800" y="12117"/>
                  </a:cubicBezTo>
                  <a:cubicBezTo>
                    <a:pt x="14400" y="10917"/>
                    <a:pt x="12000" y="8517"/>
                    <a:pt x="14400" y="6117"/>
                  </a:cubicBezTo>
                  <a:cubicBezTo>
                    <a:pt x="14400" y="6117"/>
                    <a:pt x="16800" y="3717"/>
                    <a:pt x="16800" y="3717"/>
                  </a:cubicBezTo>
                  <a:cubicBezTo>
                    <a:pt x="14400" y="2517"/>
                    <a:pt x="9600" y="117"/>
                    <a:pt x="7200" y="117"/>
                  </a:cubicBezTo>
                  <a:cubicBezTo>
                    <a:pt x="0" y="-1083"/>
                    <a:pt x="0" y="7317"/>
                    <a:pt x="0" y="9717"/>
                  </a:cubicBezTo>
                  <a:cubicBezTo>
                    <a:pt x="0" y="14517"/>
                    <a:pt x="4800" y="16917"/>
                    <a:pt x="9600" y="20517"/>
                  </a:cubicBezTo>
                  <a:cubicBezTo>
                    <a:pt x="12000" y="19317"/>
                    <a:pt x="14400" y="18117"/>
                    <a:pt x="14400" y="18117"/>
                  </a:cubicBezTo>
                  <a:cubicBezTo>
                    <a:pt x="16800" y="15717"/>
                    <a:pt x="14400" y="18117"/>
                    <a:pt x="14400" y="1811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11" name="Freeform 674"/>
            <p:cNvSpPr/>
            <p:nvPr/>
          </p:nvSpPr>
          <p:spPr>
            <a:xfrm>
              <a:off x="9250098" y="3588394"/>
              <a:ext cx="108629" cy="9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5" h="21600" extrusionOk="0">
                  <a:moveTo>
                    <a:pt x="17270" y="0"/>
                  </a:moveTo>
                  <a:cubicBezTo>
                    <a:pt x="13947" y="0"/>
                    <a:pt x="2316" y="0"/>
                    <a:pt x="2316" y="4800"/>
                  </a:cubicBezTo>
                  <a:cubicBezTo>
                    <a:pt x="-1007" y="9600"/>
                    <a:pt x="-1007" y="19200"/>
                    <a:pt x="3978" y="21600"/>
                  </a:cubicBezTo>
                  <a:cubicBezTo>
                    <a:pt x="5639" y="19200"/>
                    <a:pt x="8962" y="21600"/>
                    <a:pt x="10624" y="19200"/>
                  </a:cubicBezTo>
                  <a:cubicBezTo>
                    <a:pt x="12285" y="19200"/>
                    <a:pt x="13947" y="14400"/>
                    <a:pt x="15608" y="16800"/>
                  </a:cubicBezTo>
                  <a:cubicBezTo>
                    <a:pt x="20593" y="21600"/>
                    <a:pt x="17270" y="2400"/>
                    <a:pt x="17270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12" name="Freeform 675"/>
            <p:cNvSpPr/>
            <p:nvPr/>
          </p:nvSpPr>
          <p:spPr>
            <a:xfrm>
              <a:off x="10366847" y="3648909"/>
              <a:ext cx="148911" cy="15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3" h="20055" extrusionOk="0">
                  <a:moveTo>
                    <a:pt x="17073" y="18900"/>
                  </a:moveTo>
                  <a:cubicBezTo>
                    <a:pt x="17073" y="16200"/>
                    <a:pt x="17073" y="14850"/>
                    <a:pt x="14799" y="13500"/>
                  </a:cubicBezTo>
                  <a:cubicBezTo>
                    <a:pt x="12526" y="12150"/>
                    <a:pt x="14799" y="10800"/>
                    <a:pt x="13662" y="9450"/>
                  </a:cubicBezTo>
                  <a:cubicBezTo>
                    <a:pt x="12526" y="6750"/>
                    <a:pt x="11389" y="8100"/>
                    <a:pt x="11389" y="4050"/>
                  </a:cubicBezTo>
                  <a:cubicBezTo>
                    <a:pt x="11389" y="4050"/>
                    <a:pt x="7978" y="1350"/>
                    <a:pt x="9115" y="0"/>
                  </a:cubicBezTo>
                  <a:cubicBezTo>
                    <a:pt x="5705" y="0"/>
                    <a:pt x="-4527" y="1350"/>
                    <a:pt x="2294" y="8100"/>
                  </a:cubicBezTo>
                  <a:cubicBezTo>
                    <a:pt x="3431" y="9450"/>
                    <a:pt x="4568" y="10800"/>
                    <a:pt x="5705" y="12150"/>
                  </a:cubicBezTo>
                  <a:cubicBezTo>
                    <a:pt x="6841" y="13500"/>
                    <a:pt x="7978" y="13500"/>
                    <a:pt x="9115" y="14850"/>
                  </a:cubicBezTo>
                  <a:cubicBezTo>
                    <a:pt x="11389" y="14850"/>
                    <a:pt x="13662" y="14850"/>
                    <a:pt x="13662" y="17550"/>
                  </a:cubicBezTo>
                  <a:cubicBezTo>
                    <a:pt x="14799" y="18900"/>
                    <a:pt x="15936" y="21600"/>
                    <a:pt x="17073" y="18900"/>
                  </a:cubicBezTo>
                  <a:cubicBezTo>
                    <a:pt x="17073" y="17550"/>
                    <a:pt x="15936" y="20250"/>
                    <a:pt x="17073" y="189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13" name="Freeform 676"/>
            <p:cNvSpPr/>
            <p:nvPr/>
          </p:nvSpPr>
          <p:spPr>
            <a:xfrm>
              <a:off x="10398013" y="3754259"/>
              <a:ext cx="951022" cy="85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109" extrusionOk="0">
                  <a:moveTo>
                    <a:pt x="20727" y="18280"/>
                  </a:moveTo>
                  <a:cubicBezTo>
                    <a:pt x="20291" y="18023"/>
                    <a:pt x="20509" y="17509"/>
                    <a:pt x="20291" y="16995"/>
                  </a:cubicBezTo>
                  <a:cubicBezTo>
                    <a:pt x="20291" y="16738"/>
                    <a:pt x="19855" y="16480"/>
                    <a:pt x="19636" y="16223"/>
                  </a:cubicBezTo>
                  <a:cubicBezTo>
                    <a:pt x="19200" y="15966"/>
                    <a:pt x="18982" y="15452"/>
                    <a:pt x="18764" y="14938"/>
                  </a:cubicBezTo>
                  <a:cubicBezTo>
                    <a:pt x="18327" y="14423"/>
                    <a:pt x="18545" y="14423"/>
                    <a:pt x="18982" y="13652"/>
                  </a:cubicBezTo>
                  <a:cubicBezTo>
                    <a:pt x="19200" y="13395"/>
                    <a:pt x="19636" y="12880"/>
                    <a:pt x="19418" y="12366"/>
                  </a:cubicBezTo>
                  <a:cubicBezTo>
                    <a:pt x="19200" y="12109"/>
                    <a:pt x="18545" y="12109"/>
                    <a:pt x="18327" y="12109"/>
                  </a:cubicBezTo>
                  <a:cubicBezTo>
                    <a:pt x="18109" y="11852"/>
                    <a:pt x="18327" y="11338"/>
                    <a:pt x="18327" y="11338"/>
                  </a:cubicBezTo>
                  <a:cubicBezTo>
                    <a:pt x="18109" y="10823"/>
                    <a:pt x="18109" y="10052"/>
                    <a:pt x="18327" y="9795"/>
                  </a:cubicBezTo>
                  <a:cubicBezTo>
                    <a:pt x="18764" y="9280"/>
                    <a:pt x="18109" y="9023"/>
                    <a:pt x="17891" y="8766"/>
                  </a:cubicBezTo>
                  <a:cubicBezTo>
                    <a:pt x="17891" y="8509"/>
                    <a:pt x="18327" y="7738"/>
                    <a:pt x="18545" y="7480"/>
                  </a:cubicBezTo>
                  <a:cubicBezTo>
                    <a:pt x="18545" y="7223"/>
                    <a:pt x="18982" y="4652"/>
                    <a:pt x="18764" y="4652"/>
                  </a:cubicBezTo>
                  <a:cubicBezTo>
                    <a:pt x="18109" y="4652"/>
                    <a:pt x="17891" y="4652"/>
                    <a:pt x="17236" y="4138"/>
                  </a:cubicBezTo>
                  <a:cubicBezTo>
                    <a:pt x="17018" y="3880"/>
                    <a:pt x="16800" y="3623"/>
                    <a:pt x="16582" y="3366"/>
                  </a:cubicBezTo>
                  <a:cubicBezTo>
                    <a:pt x="16364" y="3109"/>
                    <a:pt x="15709" y="3109"/>
                    <a:pt x="15491" y="2852"/>
                  </a:cubicBezTo>
                  <a:cubicBezTo>
                    <a:pt x="15055" y="2852"/>
                    <a:pt x="14836" y="2852"/>
                    <a:pt x="14400" y="2595"/>
                  </a:cubicBezTo>
                  <a:cubicBezTo>
                    <a:pt x="14182" y="2080"/>
                    <a:pt x="13745" y="2338"/>
                    <a:pt x="13309" y="2338"/>
                  </a:cubicBezTo>
                  <a:cubicBezTo>
                    <a:pt x="13091" y="2595"/>
                    <a:pt x="12655" y="2338"/>
                    <a:pt x="12436" y="2595"/>
                  </a:cubicBezTo>
                  <a:cubicBezTo>
                    <a:pt x="12000" y="2595"/>
                    <a:pt x="11782" y="3109"/>
                    <a:pt x="11564" y="3366"/>
                  </a:cubicBezTo>
                  <a:cubicBezTo>
                    <a:pt x="11345" y="3623"/>
                    <a:pt x="10691" y="3366"/>
                    <a:pt x="10691" y="3880"/>
                  </a:cubicBezTo>
                  <a:cubicBezTo>
                    <a:pt x="10691" y="4395"/>
                    <a:pt x="10473" y="4395"/>
                    <a:pt x="10036" y="4652"/>
                  </a:cubicBezTo>
                  <a:cubicBezTo>
                    <a:pt x="8945" y="4909"/>
                    <a:pt x="8073" y="4909"/>
                    <a:pt x="7200" y="4138"/>
                  </a:cubicBezTo>
                  <a:cubicBezTo>
                    <a:pt x="6982" y="3880"/>
                    <a:pt x="6764" y="3623"/>
                    <a:pt x="6545" y="3623"/>
                  </a:cubicBezTo>
                  <a:cubicBezTo>
                    <a:pt x="6109" y="3109"/>
                    <a:pt x="5891" y="3366"/>
                    <a:pt x="5455" y="3366"/>
                  </a:cubicBezTo>
                  <a:cubicBezTo>
                    <a:pt x="5236" y="3109"/>
                    <a:pt x="5236" y="2338"/>
                    <a:pt x="5236" y="2080"/>
                  </a:cubicBezTo>
                  <a:cubicBezTo>
                    <a:pt x="4582" y="1823"/>
                    <a:pt x="4364" y="1566"/>
                    <a:pt x="4364" y="795"/>
                  </a:cubicBezTo>
                  <a:cubicBezTo>
                    <a:pt x="4364" y="-491"/>
                    <a:pt x="3491" y="280"/>
                    <a:pt x="3055" y="795"/>
                  </a:cubicBezTo>
                  <a:cubicBezTo>
                    <a:pt x="2836" y="1052"/>
                    <a:pt x="2618" y="1309"/>
                    <a:pt x="2400" y="1309"/>
                  </a:cubicBezTo>
                  <a:cubicBezTo>
                    <a:pt x="1964" y="1052"/>
                    <a:pt x="1309" y="1052"/>
                    <a:pt x="1091" y="538"/>
                  </a:cubicBezTo>
                  <a:cubicBezTo>
                    <a:pt x="655" y="23"/>
                    <a:pt x="655" y="-234"/>
                    <a:pt x="218" y="280"/>
                  </a:cubicBezTo>
                  <a:cubicBezTo>
                    <a:pt x="218" y="538"/>
                    <a:pt x="0" y="538"/>
                    <a:pt x="0" y="795"/>
                  </a:cubicBezTo>
                  <a:cubicBezTo>
                    <a:pt x="0" y="1052"/>
                    <a:pt x="0" y="1309"/>
                    <a:pt x="218" y="1566"/>
                  </a:cubicBezTo>
                  <a:cubicBezTo>
                    <a:pt x="218" y="1566"/>
                    <a:pt x="436" y="2080"/>
                    <a:pt x="218" y="2080"/>
                  </a:cubicBezTo>
                  <a:cubicBezTo>
                    <a:pt x="218" y="2338"/>
                    <a:pt x="0" y="2338"/>
                    <a:pt x="218" y="2595"/>
                  </a:cubicBezTo>
                  <a:cubicBezTo>
                    <a:pt x="218" y="2852"/>
                    <a:pt x="655" y="2852"/>
                    <a:pt x="655" y="3109"/>
                  </a:cubicBezTo>
                  <a:cubicBezTo>
                    <a:pt x="655" y="3366"/>
                    <a:pt x="436" y="3623"/>
                    <a:pt x="655" y="3623"/>
                  </a:cubicBezTo>
                  <a:cubicBezTo>
                    <a:pt x="873" y="4138"/>
                    <a:pt x="873" y="4395"/>
                    <a:pt x="1091" y="4909"/>
                  </a:cubicBezTo>
                  <a:cubicBezTo>
                    <a:pt x="1309" y="5166"/>
                    <a:pt x="1309" y="5423"/>
                    <a:pt x="1745" y="5680"/>
                  </a:cubicBezTo>
                  <a:cubicBezTo>
                    <a:pt x="1745" y="5680"/>
                    <a:pt x="2182" y="5938"/>
                    <a:pt x="2182" y="5938"/>
                  </a:cubicBezTo>
                  <a:cubicBezTo>
                    <a:pt x="2400" y="6966"/>
                    <a:pt x="436" y="7995"/>
                    <a:pt x="1745" y="9023"/>
                  </a:cubicBezTo>
                  <a:cubicBezTo>
                    <a:pt x="2182" y="9280"/>
                    <a:pt x="2182" y="9795"/>
                    <a:pt x="2618" y="10052"/>
                  </a:cubicBezTo>
                  <a:cubicBezTo>
                    <a:pt x="3055" y="10566"/>
                    <a:pt x="3491" y="10823"/>
                    <a:pt x="3927" y="11595"/>
                  </a:cubicBezTo>
                  <a:cubicBezTo>
                    <a:pt x="3927" y="11852"/>
                    <a:pt x="3709" y="12109"/>
                    <a:pt x="3709" y="12366"/>
                  </a:cubicBezTo>
                  <a:cubicBezTo>
                    <a:pt x="3927" y="12623"/>
                    <a:pt x="4364" y="12623"/>
                    <a:pt x="4145" y="12880"/>
                  </a:cubicBezTo>
                  <a:cubicBezTo>
                    <a:pt x="4145" y="13652"/>
                    <a:pt x="4582" y="13909"/>
                    <a:pt x="4800" y="14423"/>
                  </a:cubicBezTo>
                  <a:cubicBezTo>
                    <a:pt x="5236" y="14166"/>
                    <a:pt x="5018" y="13909"/>
                    <a:pt x="5236" y="13652"/>
                  </a:cubicBezTo>
                  <a:cubicBezTo>
                    <a:pt x="5236" y="13652"/>
                    <a:pt x="5455" y="13909"/>
                    <a:pt x="5455" y="13909"/>
                  </a:cubicBezTo>
                  <a:cubicBezTo>
                    <a:pt x="5891" y="13909"/>
                    <a:pt x="5455" y="13909"/>
                    <a:pt x="5673" y="14166"/>
                  </a:cubicBezTo>
                  <a:cubicBezTo>
                    <a:pt x="5891" y="14423"/>
                    <a:pt x="6109" y="13652"/>
                    <a:pt x="6545" y="14166"/>
                  </a:cubicBezTo>
                  <a:cubicBezTo>
                    <a:pt x="6982" y="14938"/>
                    <a:pt x="7200" y="15709"/>
                    <a:pt x="7636" y="16480"/>
                  </a:cubicBezTo>
                  <a:cubicBezTo>
                    <a:pt x="8073" y="17252"/>
                    <a:pt x="9164" y="18023"/>
                    <a:pt x="10036" y="18538"/>
                  </a:cubicBezTo>
                  <a:cubicBezTo>
                    <a:pt x="10473" y="18795"/>
                    <a:pt x="10909" y="18795"/>
                    <a:pt x="11345" y="19052"/>
                  </a:cubicBezTo>
                  <a:cubicBezTo>
                    <a:pt x="11564" y="19052"/>
                    <a:pt x="12218" y="18795"/>
                    <a:pt x="12218" y="18795"/>
                  </a:cubicBezTo>
                  <a:cubicBezTo>
                    <a:pt x="12218" y="18795"/>
                    <a:pt x="12218" y="19052"/>
                    <a:pt x="12218" y="19052"/>
                  </a:cubicBezTo>
                  <a:cubicBezTo>
                    <a:pt x="12436" y="19052"/>
                    <a:pt x="13091" y="18538"/>
                    <a:pt x="13309" y="18280"/>
                  </a:cubicBezTo>
                  <a:cubicBezTo>
                    <a:pt x="13309" y="18280"/>
                    <a:pt x="13091" y="18280"/>
                    <a:pt x="13091" y="18280"/>
                  </a:cubicBezTo>
                  <a:cubicBezTo>
                    <a:pt x="13091" y="18023"/>
                    <a:pt x="13527" y="18280"/>
                    <a:pt x="13527" y="18280"/>
                  </a:cubicBezTo>
                  <a:cubicBezTo>
                    <a:pt x="13964" y="18538"/>
                    <a:pt x="13964" y="18795"/>
                    <a:pt x="14182" y="19309"/>
                  </a:cubicBezTo>
                  <a:cubicBezTo>
                    <a:pt x="14400" y="20080"/>
                    <a:pt x="14618" y="20080"/>
                    <a:pt x="15055" y="20338"/>
                  </a:cubicBezTo>
                  <a:cubicBezTo>
                    <a:pt x="16364" y="20595"/>
                    <a:pt x="17891" y="20852"/>
                    <a:pt x="19200" y="21109"/>
                  </a:cubicBezTo>
                  <a:cubicBezTo>
                    <a:pt x="19200" y="20080"/>
                    <a:pt x="19418" y="19823"/>
                    <a:pt x="20073" y="19309"/>
                  </a:cubicBezTo>
                  <a:cubicBezTo>
                    <a:pt x="20509" y="19052"/>
                    <a:pt x="21600" y="18795"/>
                    <a:pt x="20727" y="18280"/>
                  </a:cubicBezTo>
                  <a:cubicBezTo>
                    <a:pt x="20509" y="18023"/>
                    <a:pt x="21164" y="18538"/>
                    <a:pt x="20727" y="182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14" name="Freeform 677"/>
            <p:cNvSpPr/>
            <p:nvPr/>
          </p:nvSpPr>
          <p:spPr>
            <a:xfrm>
              <a:off x="10418198" y="3745030"/>
              <a:ext cx="77376" cy="6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3600"/>
                  </a:moveTo>
                  <a:cubicBezTo>
                    <a:pt x="5400" y="3600"/>
                    <a:pt x="5400" y="10800"/>
                    <a:pt x="8100" y="14400"/>
                  </a:cubicBezTo>
                  <a:cubicBezTo>
                    <a:pt x="13500" y="14400"/>
                    <a:pt x="16200" y="18000"/>
                    <a:pt x="21600" y="21600"/>
                  </a:cubicBezTo>
                  <a:cubicBezTo>
                    <a:pt x="18900" y="7200"/>
                    <a:pt x="8100" y="3600"/>
                    <a:pt x="0" y="0"/>
                  </a:cubicBezTo>
                  <a:cubicBezTo>
                    <a:pt x="0" y="3600"/>
                    <a:pt x="0" y="3600"/>
                    <a:pt x="2700" y="3600"/>
                  </a:cubicBezTo>
                  <a:cubicBezTo>
                    <a:pt x="5400" y="3600"/>
                    <a:pt x="0" y="3600"/>
                    <a:pt x="2700" y="3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15" name="Freeform 678"/>
            <p:cNvSpPr/>
            <p:nvPr/>
          </p:nvSpPr>
          <p:spPr>
            <a:xfrm>
              <a:off x="10189439" y="3506185"/>
              <a:ext cx="337935" cy="17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0007" extrusionOk="0">
                  <a:moveTo>
                    <a:pt x="16046" y="16407"/>
                  </a:moveTo>
                  <a:cubicBezTo>
                    <a:pt x="16663" y="15207"/>
                    <a:pt x="17897" y="17607"/>
                    <a:pt x="18514" y="18807"/>
                  </a:cubicBezTo>
                  <a:cubicBezTo>
                    <a:pt x="18514" y="18807"/>
                    <a:pt x="20983" y="18807"/>
                    <a:pt x="20983" y="18807"/>
                  </a:cubicBezTo>
                  <a:cubicBezTo>
                    <a:pt x="21600" y="17607"/>
                    <a:pt x="18514" y="12807"/>
                    <a:pt x="20366" y="12807"/>
                  </a:cubicBezTo>
                  <a:cubicBezTo>
                    <a:pt x="19749" y="11607"/>
                    <a:pt x="18514" y="11607"/>
                    <a:pt x="18514" y="10407"/>
                  </a:cubicBezTo>
                  <a:cubicBezTo>
                    <a:pt x="18514" y="8007"/>
                    <a:pt x="17897" y="6807"/>
                    <a:pt x="16663" y="6807"/>
                  </a:cubicBezTo>
                  <a:cubicBezTo>
                    <a:pt x="14811" y="6807"/>
                    <a:pt x="13577" y="8007"/>
                    <a:pt x="11726" y="5607"/>
                  </a:cubicBezTo>
                  <a:cubicBezTo>
                    <a:pt x="9874" y="4407"/>
                    <a:pt x="8023" y="4407"/>
                    <a:pt x="5554" y="3207"/>
                  </a:cubicBezTo>
                  <a:cubicBezTo>
                    <a:pt x="3703" y="2007"/>
                    <a:pt x="2469" y="-1593"/>
                    <a:pt x="0" y="807"/>
                  </a:cubicBezTo>
                  <a:cubicBezTo>
                    <a:pt x="1851" y="5607"/>
                    <a:pt x="6789" y="6807"/>
                    <a:pt x="4937" y="15207"/>
                  </a:cubicBezTo>
                  <a:cubicBezTo>
                    <a:pt x="6789" y="15207"/>
                    <a:pt x="11109" y="15207"/>
                    <a:pt x="11109" y="20007"/>
                  </a:cubicBezTo>
                  <a:cubicBezTo>
                    <a:pt x="11109" y="16407"/>
                    <a:pt x="14811" y="16407"/>
                    <a:pt x="16046" y="16407"/>
                  </a:cubicBezTo>
                  <a:cubicBezTo>
                    <a:pt x="16663" y="15207"/>
                    <a:pt x="11726" y="16407"/>
                    <a:pt x="16046" y="1640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16" name="Freeform 679"/>
            <p:cNvSpPr/>
            <p:nvPr/>
          </p:nvSpPr>
          <p:spPr>
            <a:xfrm>
              <a:off x="10450165" y="3616873"/>
              <a:ext cx="228164" cy="22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4" h="21600" extrusionOk="0">
                  <a:moveTo>
                    <a:pt x="4622" y="2057"/>
                  </a:moveTo>
                  <a:cubicBezTo>
                    <a:pt x="4622" y="2057"/>
                    <a:pt x="7022" y="4114"/>
                    <a:pt x="6222" y="5143"/>
                  </a:cubicBezTo>
                  <a:cubicBezTo>
                    <a:pt x="6222" y="5143"/>
                    <a:pt x="3822" y="5143"/>
                    <a:pt x="3822" y="5143"/>
                  </a:cubicBezTo>
                  <a:cubicBezTo>
                    <a:pt x="2222" y="5143"/>
                    <a:pt x="2222" y="3086"/>
                    <a:pt x="1422" y="3086"/>
                  </a:cubicBezTo>
                  <a:cubicBezTo>
                    <a:pt x="-1778" y="2057"/>
                    <a:pt x="1422" y="6171"/>
                    <a:pt x="1422" y="7200"/>
                  </a:cubicBezTo>
                  <a:cubicBezTo>
                    <a:pt x="1422" y="10286"/>
                    <a:pt x="3822" y="8229"/>
                    <a:pt x="3022" y="11314"/>
                  </a:cubicBezTo>
                  <a:cubicBezTo>
                    <a:pt x="2222" y="13371"/>
                    <a:pt x="3822" y="13371"/>
                    <a:pt x="4622" y="14400"/>
                  </a:cubicBezTo>
                  <a:cubicBezTo>
                    <a:pt x="5422" y="14400"/>
                    <a:pt x="5422" y="16457"/>
                    <a:pt x="5422" y="17486"/>
                  </a:cubicBezTo>
                  <a:cubicBezTo>
                    <a:pt x="6222" y="16457"/>
                    <a:pt x="9422" y="14400"/>
                    <a:pt x="11022" y="13371"/>
                  </a:cubicBezTo>
                  <a:cubicBezTo>
                    <a:pt x="11822" y="13371"/>
                    <a:pt x="11822" y="15429"/>
                    <a:pt x="11822" y="16457"/>
                  </a:cubicBezTo>
                  <a:cubicBezTo>
                    <a:pt x="11822" y="19543"/>
                    <a:pt x="12622" y="20571"/>
                    <a:pt x="15022" y="21600"/>
                  </a:cubicBezTo>
                  <a:cubicBezTo>
                    <a:pt x="15022" y="20571"/>
                    <a:pt x="15022" y="18514"/>
                    <a:pt x="15022" y="18514"/>
                  </a:cubicBezTo>
                  <a:cubicBezTo>
                    <a:pt x="15822" y="17486"/>
                    <a:pt x="16622" y="17486"/>
                    <a:pt x="16622" y="16457"/>
                  </a:cubicBezTo>
                  <a:cubicBezTo>
                    <a:pt x="17422" y="14400"/>
                    <a:pt x="17422" y="12343"/>
                    <a:pt x="18222" y="11314"/>
                  </a:cubicBezTo>
                  <a:cubicBezTo>
                    <a:pt x="19822" y="8229"/>
                    <a:pt x="15022" y="2057"/>
                    <a:pt x="13422" y="1029"/>
                  </a:cubicBezTo>
                  <a:cubicBezTo>
                    <a:pt x="11822" y="4114"/>
                    <a:pt x="10222" y="4114"/>
                    <a:pt x="7822" y="2057"/>
                  </a:cubicBezTo>
                  <a:cubicBezTo>
                    <a:pt x="7822" y="1029"/>
                    <a:pt x="6222" y="0"/>
                    <a:pt x="5422" y="0"/>
                  </a:cubicBezTo>
                  <a:cubicBezTo>
                    <a:pt x="4622" y="0"/>
                    <a:pt x="4622" y="1029"/>
                    <a:pt x="4622" y="2057"/>
                  </a:cubicBezTo>
                  <a:cubicBezTo>
                    <a:pt x="5422" y="3086"/>
                    <a:pt x="3822" y="0"/>
                    <a:pt x="4622" y="205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17" name="Freeform 680"/>
            <p:cNvSpPr/>
            <p:nvPr/>
          </p:nvSpPr>
          <p:spPr>
            <a:xfrm>
              <a:off x="10515756" y="4319717"/>
              <a:ext cx="87467" cy="9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28" extrusionOk="0">
                  <a:moveTo>
                    <a:pt x="7200" y="1848"/>
                  </a:moveTo>
                  <a:cubicBezTo>
                    <a:pt x="2400" y="4008"/>
                    <a:pt x="0" y="8328"/>
                    <a:pt x="0" y="12648"/>
                  </a:cubicBezTo>
                  <a:cubicBezTo>
                    <a:pt x="2400" y="12648"/>
                    <a:pt x="9600" y="12648"/>
                    <a:pt x="9600" y="14808"/>
                  </a:cubicBezTo>
                  <a:cubicBezTo>
                    <a:pt x="14400" y="19128"/>
                    <a:pt x="16800" y="19128"/>
                    <a:pt x="21600" y="19128"/>
                  </a:cubicBezTo>
                  <a:cubicBezTo>
                    <a:pt x="21600" y="19128"/>
                    <a:pt x="16800" y="8328"/>
                    <a:pt x="16800" y="8328"/>
                  </a:cubicBezTo>
                  <a:cubicBezTo>
                    <a:pt x="19200" y="8328"/>
                    <a:pt x="21600" y="8328"/>
                    <a:pt x="19200" y="4008"/>
                  </a:cubicBezTo>
                  <a:cubicBezTo>
                    <a:pt x="14400" y="1848"/>
                    <a:pt x="12000" y="-2472"/>
                    <a:pt x="7200" y="1848"/>
                  </a:cubicBezTo>
                  <a:cubicBezTo>
                    <a:pt x="2400" y="6168"/>
                    <a:pt x="9600" y="-312"/>
                    <a:pt x="7200" y="184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18" name="Freeform 681"/>
            <p:cNvSpPr/>
            <p:nvPr/>
          </p:nvSpPr>
          <p:spPr>
            <a:xfrm>
              <a:off x="9979115" y="3912344"/>
              <a:ext cx="328072" cy="281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extrusionOk="0">
                  <a:moveTo>
                    <a:pt x="16949" y="8000"/>
                  </a:moveTo>
                  <a:cubicBezTo>
                    <a:pt x="17566" y="7200"/>
                    <a:pt x="18183" y="6400"/>
                    <a:pt x="17566" y="5600"/>
                  </a:cubicBezTo>
                  <a:cubicBezTo>
                    <a:pt x="16949" y="4800"/>
                    <a:pt x="16332" y="4800"/>
                    <a:pt x="16949" y="4000"/>
                  </a:cubicBezTo>
                  <a:cubicBezTo>
                    <a:pt x="18183" y="2400"/>
                    <a:pt x="20652" y="2400"/>
                    <a:pt x="20652" y="0"/>
                  </a:cubicBezTo>
                  <a:cubicBezTo>
                    <a:pt x="18801" y="0"/>
                    <a:pt x="16332" y="0"/>
                    <a:pt x="14481" y="800"/>
                  </a:cubicBezTo>
                  <a:cubicBezTo>
                    <a:pt x="13246" y="800"/>
                    <a:pt x="12012" y="1600"/>
                    <a:pt x="10778" y="1600"/>
                  </a:cubicBezTo>
                  <a:cubicBezTo>
                    <a:pt x="8926" y="1600"/>
                    <a:pt x="8309" y="800"/>
                    <a:pt x="7075" y="1600"/>
                  </a:cubicBezTo>
                  <a:cubicBezTo>
                    <a:pt x="5841" y="2400"/>
                    <a:pt x="5223" y="2400"/>
                    <a:pt x="3989" y="1600"/>
                  </a:cubicBezTo>
                  <a:cubicBezTo>
                    <a:pt x="2755" y="0"/>
                    <a:pt x="3372" y="3200"/>
                    <a:pt x="3372" y="3200"/>
                  </a:cubicBezTo>
                  <a:cubicBezTo>
                    <a:pt x="2755" y="4000"/>
                    <a:pt x="2755" y="4800"/>
                    <a:pt x="2755" y="4800"/>
                  </a:cubicBezTo>
                  <a:cubicBezTo>
                    <a:pt x="2138" y="6400"/>
                    <a:pt x="1521" y="4800"/>
                    <a:pt x="903" y="4800"/>
                  </a:cubicBezTo>
                  <a:cubicBezTo>
                    <a:pt x="286" y="5600"/>
                    <a:pt x="903" y="7200"/>
                    <a:pt x="903" y="8000"/>
                  </a:cubicBezTo>
                  <a:cubicBezTo>
                    <a:pt x="903" y="8800"/>
                    <a:pt x="286" y="10400"/>
                    <a:pt x="1521" y="11200"/>
                  </a:cubicBezTo>
                  <a:cubicBezTo>
                    <a:pt x="4606" y="13600"/>
                    <a:pt x="2138" y="15200"/>
                    <a:pt x="286" y="17600"/>
                  </a:cubicBezTo>
                  <a:cubicBezTo>
                    <a:pt x="-948" y="19200"/>
                    <a:pt x="2138" y="21600"/>
                    <a:pt x="3372" y="21600"/>
                  </a:cubicBezTo>
                  <a:cubicBezTo>
                    <a:pt x="4606" y="21600"/>
                    <a:pt x="5841" y="20000"/>
                    <a:pt x="7075" y="19200"/>
                  </a:cubicBezTo>
                  <a:cubicBezTo>
                    <a:pt x="8926" y="17600"/>
                    <a:pt x="10778" y="16800"/>
                    <a:pt x="12629" y="15200"/>
                  </a:cubicBezTo>
                  <a:cubicBezTo>
                    <a:pt x="13863" y="14400"/>
                    <a:pt x="15098" y="13600"/>
                    <a:pt x="16332" y="12000"/>
                  </a:cubicBezTo>
                  <a:cubicBezTo>
                    <a:pt x="16949" y="10400"/>
                    <a:pt x="16332" y="8800"/>
                    <a:pt x="16949" y="8000"/>
                  </a:cubicBezTo>
                  <a:cubicBezTo>
                    <a:pt x="17566" y="6400"/>
                    <a:pt x="16949" y="8800"/>
                    <a:pt x="16949" y="80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19" name="Freeform 682"/>
            <p:cNvSpPr/>
            <p:nvPr/>
          </p:nvSpPr>
          <p:spPr>
            <a:xfrm>
              <a:off x="10131027" y="3898825"/>
              <a:ext cx="482286" cy="48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255" extrusionOk="0">
                  <a:moveTo>
                    <a:pt x="19914" y="16200"/>
                  </a:moveTo>
                  <a:cubicBezTo>
                    <a:pt x="19914" y="16200"/>
                    <a:pt x="19050" y="15740"/>
                    <a:pt x="19050" y="15281"/>
                  </a:cubicBezTo>
                  <a:cubicBezTo>
                    <a:pt x="19050" y="14821"/>
                    <a:pt x="19482" y="14821"/>
                    <a:pt x="19482" y="14361"/>
                  </a:cubicBezTo>
                  <a:cubicBezTo>
                    <a:pt x="19050" y="13442"/>
                    <a:pt x="18186" y="12983"/>
                    <a:pt x="17322" y="12064"/>
                  </a:cubicBezTo>
                  <a:cubicBezTo>
                    <a:pt x="16890" y="12064"/>
                    <a:pt x="16026" y="11604"/>
                    <a:pt x="16026" y="11144"/>
                  </a:cubicBezTo>
                  <a:cubicBezTo>
                    <a:pt x="15594" y="10225"/>
                    <a:pt x="14730" y="9306"/>
                    <a:pt x="14730" y="7927"/>
                  </a:cubicBezTo>
                  <a:cubicBezTo>
                    <a:pt x="14298" y="7008"/>
                    <a:pt x="16890" y="5170"/>
                    <a:pt x="16026" y="4251"/>
                  </a:cubicBezTo>
                  <a:cubicBezTo>
                    <a:pt x="15162" y="3791"/>
                    <a:pt x="14730" y="3332"/>
                    <a:pt x="14298" y="2412"/>
                  </a:cubicBezTo>
                  <a:cubicBezTo>
                    <a:pt x="13866" y="1953"/>
                    <a:pt x="13866" y="1034"/>
                    <a:pt x="13434" y="574"/>
                  </a:cubicBezTo>
                  <a:cubicBezTo>
                    <a:pt x="13002" y="574"/>
                    <a:pt x="13002" y="1034"/>
                    <a:pt x="12570" y="1034"/>
                  </a:cubicBezTo>
                  <a:cubicBezTo>
                    <a:pt x="11706" y="1034"/>
                    <a:pt x="12138" y="115"/>
                    <a:pt x="11706" y="115"/>
                  </a:cubicBezTo>
                  <a:cubicBezTo>
                    <a:pt x="11274" y="115"/>
                    <a:pt x="10410" y="574"/>
                    <a:pt x="10410" y="574"/>
                  </a:cubicBezTo>
                  <a:cubicBezTo>
                    <a:pt x="9546" y="-345"/>
                    <a:pt x="9114" y="115"/>
                    <a:pt x="8250" y="115"/>
                  </a:cubicBezTo>
                  <a:cubicBezTo>
                    <a:pt x="7386" y="574"/>
                    <a:pt x="7818" y="1034"/>
                    <a:pt x="7386" y="1493"/>
                  </a:cubicBezTo>
                  <a:cubicBezTo>
                    <a:pt x="6522" y="1953"/>
                    <a:pt x="5658" y="1953"/>
                    <a:pt x="5226" y="2872"/>
                  </a:cubicBezTo>
                  <a:cubicBezTo>
                    <a:pt x="4794" y="3791"/>
                    <a:pt x="5658" y="3332"/>
                    <a:pt x="5658" y="4251"/>
                  </a:cubicBezTo>
                  <a:cubicBezTo>
                    <a:pt x="5658" y="4710"/>
                    <a:pt x="5226" y="4710"/>
                    <a:pt x="5226" y="5629"/>
                  </a:cubicBezTo>
                  <a:cubicBezTo>
                    <a:pt x="5226" y="7008"/>
                    <a:pt x="4794" y="7468"/>
                    <a:pt x="3498" y="8387"/>
                  </a:cubicBezTo>
                  <a:cubicBezTo>
                    <a:pt x="2634" y="8846"/>
                    <a:pt x="-390" y="10225"/>
                    <a:pt x="42" y="11144"/>
                  </a:cubicBezTo>
                  <a:cubicBezTo>
                    <a:pt x="474" y="11604"/>
                    <a:pt x="474" y="12983"/>
                    <a:pt x="906" y="13442"/>
                  </a:cubicBezTo>
                  <a:cubicBezTo>
                    <a:pt x="1338" y="13902"/>
                    <a:pt x="3066" y="13902"/>
                    <a:pt x="3498" y="13902"/>
                  </a:cubicBezTo>
                  <a:cubicBezTo>
                    <a:pt x="4794" y="14361"/>
                    <a:pt x="6090" y="15281"/>
                    <a:pt x="7386" y="16200"/>
                  </a:cubicBezTo>
                  <a:cubicBezTo>
                    <a:pt x="9114" y="17578"/>
                    <a:pt x="10410" y="18957"/>
                    <a:pt x="12138" y="20336"/>
                  </a:cubicBezTo>
                  <a:cubicBezTo>
                    <a:pt x="13434" y="21255"/>
                    <a:pt x="14730" y="21255"/>
                    <a:pt x="16026" y="21255"/>
                  </a:cubicBezTo>
                  <a:cubicBezTo>
                    <a:pt x="17322" y="21255"/>
                    <a:pt x="17322" y="19876"/>
                    <a:pt x="18186" y="18957"/>
                  </a:cubicBezTo>
                  <a:cubicBezTo>
                    <a:pt x="19050" y="18038"/>
                    <a:pt x="20778" y="19876"/>
                    <a:pt x="21210" y="19417"/>
                  </a:cubicBezTo>
                  <a:cubicBezTo>
                    <a:pt x="20778" y="18957"/>
                    <a:pt x="20346" y="18498"/>
                    <a:pt x="19914" y="17578"/>
                  </a:cubicBezTo>
                  <a:cubicBezTo>
                    <a:pt x="19914" y="17119"/>
                    <a:pt x="20346" y="16659"/>
                    <a:pt x="19914" y="16200"/>
                  </a:cubicBezTo>
                  <a:cubicBezTo>
                    <a:pt x="19482" y="15740"/>
                    <a:pt x="20346" y="16659"/>
                    <a:pt x="19914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20" name="Freeform 683"/>
            <p:cNvSpPr/>
            <p:nvPr/>
          </p:nvSpPr>
          <p:spPr>
            <a:xfrm>
              <a:off x="9513742" y="3606194"/>
              <a:ext cx="914114" cy="37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extrusionOk="0">
                  <a:moveTo>
                    <a:pt x="11501" y="21600"/>
                  </a:moveTo>
                  <a:cubicBezTo>
                    <a:pt x="11729" y="21000"/>
                    <a:pt x="11956" y="19800"/>
                    <a:pt x="11956" y="19800"/>
                  </a:cubicBezTo>
                  <a:cubicBezTo>
                    <a:pt x="11729" y="18600"/>
                    <a:pt x="11956" y="18000"/>
                    <a:pt x="12183" y="18600"/>
                  </a:cubicBezTo>
                  <a:cubicBezTo>
                    <a:pt x="12638" y="19200"/>
                    <a:pt x="12865" y="18600"/>
                    <a:pt x="13320" y="18600"/>
                  </a:cubicBezTo>
                  <a:cubicBezTo>
                    <a:pt x="13775" y="18000"/>
                    <a:pt x="13775" y="18000"/>
                    <a:pt x="14230" y="18600"/>
                  </a:cubicBezTo>
                  <a:cubicBezTo>
                    <a:pt x="15139" y="18600"/>
                    <a:pt x="15821" y="17400"/>
                    <a:pt x="16731" y="17400"/>
                  </a:cubicBezTo>
                  <a:cubicBezTo>
                    <a:pt x="17413" y="17400"/>
                    <a:pt x="18322" y="17400"/>
                    <a:pt x="19004" y="16800"/>
                  </a:cubicBezTo>
                  <a:cubicBezTo>
                    <a:pt x="19459" y="16200"/>
                    <a:pt x="19459" y="17400"/>
                    <a:pt x="20141" y="16800"/>
                  </a:cubicBezTo>
                  <a:cubicBezTo>
                    <a:pt x="20596" y="16200"/>
                    <a:pt x="20369" y="17400"/>
                    <a:pt x="20596" y="18000"/>
                  </a:cubicBezTo>
                  <a:cubicBezTo>
                    <a:pt x="20823" y="18600"/>
                    <a:pt x="21278" y="17400"/>
                    <a:pt x="21051" y="16800"/>
                  </a:cubicBezTo>
                  <a:cubicBezTo>
                    <a:pt x="20823" y="16200"/>
                    <a:pt x="21278" y="15000"/>
                    <a:pt x="20596" y="14400"/>
                  </a:cubicBezTo>
                  <a:cubicBezTo>
                    <a:pt x="20369" y="13800"/>
                    <a:pt x="20823" y="13800"/>
                    <a:pt x="20596" y="13200"/>
                  </a:cubicBezTo>
                  <a:cubicBezTo>
                    <a:pt x="20596" y="12000"/>
                    <a:pt x="20369" y="11400"/>
                    <a:pt x="20369" y="10200"/>
                  </a:cubicBezTo>
                  <a:cubicBezTo>
                    <a:pt x="20369" y="9600"/>
                    <a:pt x="20823" y="8400"/>
                    <a:pt x="20823" y="8400"/>
                  </a:cubicBezTo>
                  <a:cubicBezTo>
                    <a:pt x="20596" y="7200"/>
                    <a:pt x="20141" y="6600"/>
                    <a:pt x="19914" y="4800"/>
                  </a:cubicBezTo>
                  <a:cubicBezTo>
                    <a:pt x="19459" y="3000"/>
                    <a:pt x="19459" y="2400"/>
                    <a:pt x="18550" y="1800"/>
                  </a:cubicBezTo>
                  <a:cubicBezTo>
                    <a:pt x="18322" y="1800"/>
                    <a:pt x="18095" y="1800"/>
                    <a:pt x="17867" y="1800"/>
                  </a:cubicBezTo>
                  <a:cubicBezTo>
                    <a:pt x="17413" y="1200"/>
                    <a:pt x="17640" y="1800"/>
                    <a:pt x="17413" y="1800"/>
                  </a:cubicBezTo>
                  <a:cubicBezTo>
                    <a:pt x="16958" y="3000"/>
                    <a:pt x="16503" y="3000"/>
                    <a:pt x="16276" y="3600"/>
                  </a:cubicBezTo>
                  <a:cubicBezTo>
                    <a:pt x="15594" y="4200"/>
                    <a:pt x="14684" y="3600"/>
                    <a:pt x="14002" y="3600"/>
                  </a:cubicBezTo>
                  <a:cubicBezTo>
                    <a:pt x="13547" y="3600"/>
                    <a:pt x="13093" y="3600"/>
                    <a:pt x="12865" y="3600"/>
                  </a:cubicBezTo>
                  <a:cubicBezTo>
                    <a:pt x="12411" y="3000"/>
                    <a:pt x="12411" y="2400"/>
                    <a:pt x="11956" y="2400"/>
                  </a:cubicBezTo>
                  <a:cubicBezTo>
                    <a:pt x="11501" y="2400"/>
                    <a:pt x="11274" y="1800"/>
                    <a:pt x="11046" y="1200"/>
                  </a:cubicBezTo>
                  <a:cubicBezTo>
                    <a:pt x="10819" y="1200"/>
                    <a:pt x="9910" y="0"/>
                    <a:pt x="10137" y="0"/>
                  </a:cubicBezTo>
                  <a:cubicBezTo>
                    <a:pt x="9682" y="600"/>
                    <a:pt x="8545" y="0"/>
                    <a:pt x="8091" y="0"/>
                  </a:cubicBezTo>
                  <a:cubicBezTo>
                    <a:pt x="7409" y="0"/>
                    <a:pt x="6726" y="1800"/>
                    <a:pt x="6272" y="2400"/>
                  </a:cubicBezTo>
                  <a:cubicBezTo>
                    <a:pt x="5590" y="3600"/>
                    <a:pt x="4453" y="2400"/>
                    <a:pt x="3771" y="3000"/>
                  </a:cubicBezTo>
                  <a:cubicBezTo>
                    <a:pt x="3543" y="3000"/>
                    <a:pt x="3316" y="3000"/>
                    <a:pt x="3316" y="3600"/>
                  </a:cubicBezTo>
                  <a:cubicBezTo>
                    <a:pt x="3316" y="3600"/>
                    <a:pt x="3771" y="3600"/>
                    <a:pt x="3771" y="4200"/>
                  </a:cubicBezTo>
                  <a:cubicBezTo>
                    <a:pt x="3771" y="4200"/>
                    <a:pt x="3089" y="4200"/>
                    <a:pt x="3089" y="4800"/>
                  </a:cubicBezTo>
                  <a:cubicBezTo>
                    <a:pt x="3089" y="5400"/>
                    <a:pt x="3089" y="5400"/>
                    <a:pt x="2634" y="5400"/>
                  </a:cubicBezTo>
                  <a:cubicBezTo>
                    <a:pt x="1952" y="5400"/>
                    <a:pt x="1270" y="5400"/>
                    <a:pt x="587" y="5400"/>
                  </a:cubicBezTo>
                  <a:cubicBezTo>
                    <a:pt x="133" y="5400"/>
                    <a:pt x="360" y="6000"/>
                    <a:pt x="360" y="6600"/>
                  </a:cubicBezTo>
                  <a:cubicBezTo>
                    <a:pt x="133" y="7800"/>
                    <a:pt x="-322" y="8400"/>
                    <a:pt x="360" y="9000"/>
                  </a:cubicBezTo>
                  <a:cubicBezTo>
                    <a:pt x="360" y="9000"/>
                    <a:pt x="815" y="8400"/>
                    <a:pt x="815" y="8400"/>
                  </a:cubicBezTo>
                  <a:cubicBezTo>
                    <a:pt x="815" y="9000"/>
                    <a:pt x="360" y="10200"/>
                    <a:pt x="360" y="10200"/>
                  </a:cubicBezTo>
                  <a:cubicBezTo>
                    <a:pt x="587" y="10800"/>
                    <a:pt x="587" y="10200"/>
                    <a:pt x="815" y="10200"/>
                  </a:cubicBezTo>
                  <a:cubicBezTo>
                    <a:pt x="815" y="10200"/>
                    <a:pt x="815" y="11400"/>
                    <a:pt x="815" y="11400"/>
                  </a:cubicBezTo>
                  <a:cubicBezTo>
                    <a:pt x="1270" y="13200"/>
                    <a:pt x="587" y="12000"/>
                    <a:pt x="360" y="12000"/>
                  </a:cubicBezTo>
                  <a:cubicBezTo>
                    <a:pt x="360" y="12000"/>
                    <a:pt x="133" y="13800"/>
                    <a:pt x="587" y="13200"/>
                  </a:cubicBezTo>
                  <a:cubicBezTo>
                    <a:pt x="1042" y="13200"/>
                    <a:pt x="587" y="14400"/>
                    <a:pt x="587" y="15000"/>
                  </a:cubicBezTo>
                  <a:cubicBezTo>
                    <a:pt x="587" y="15600"/>
                    <a:pt x="1270" y="15600"/>
                    <a:pt x="1497" y="16200"/>
                  </a:cubicBezTo>
                  <a:cubicBezTo>
                    <a:pt x="1724" y="16800"/>
                    <a:pt x="1270" y="18000"/>
                    <a:pt x="1270" y="18000"/>
                  </a:cubicBezTo>
                  <a:cubicBezTo>
                    <a:pt x="1497" y="18000"/>
                    <a:pt x="1724" y="16800"/>
                    <a:pt x="1952" y="18000"/>
                  </a:cubicBezTo>
                  <a:cubicBezTo>
                    <a:pt x="1952" y="18600"/>
                    <a:pt x="1497" y="18600"/>
                    <a:pt x="1497" y="18600"/>
                  </a:cubicBezTo>
                  <a:cubicBezTo>
                    <a:pt x="1497" y="18600"/>
                    <a:pt x="1952" y="18600"/>
                    <a:pt x="1952" y="18600"/>
                  </a:cubicBezTo>
                  <a:cubicBezTo>
                    <a:pt x="2179" y="19200"/>
                    <a:pt x="1952" y="19800"/>
                    <a:pt x="1724" y="20400"/>
                  </a:cubicBezTo>
                  <a:cubicBezTo>
                    <a:pt x="1724" y="21000"/>
                    <a:pt x="2179" y="21600"/>
                    <a:pt x="2179" y="21000"/>
                  </a:cubicBezTo>
                  <a:cubicBezTo>
                    <a:pt x="2406" y="20400"/>
                    <a:pt x="2179" y="19200"/>
                    <a:pt x="2406" y="18600"/>
                  </a:cubicBezTo>
                  <a:cubicBezTo>
                    <a:pt x="2634" y="18000"/>
                    <a:pt x="3089" y="19200"/>
                    <a:pt x="3316" y="19200"/>
                  </a:cubicBezTo>
                  <a:cubicBezTo>
                    <a:pt x="3771" y="19800"/>
                    <a:pt x="4225" y="21000"/>
                    <a:pt x="4680" y="19800"/>
                  </a:cubicBezTo>
                  <a:cubicBezTo>
                    <a:pt x="5362" y="19200"/>
                    <a:pt x="4907" y="17400"/>
                    <a:pt x="5817" y="18600"/>
                  </a:cubicBezTo>
                  <a:cubicBezTo>
                    <a:pt x="6272" y="19800"/>
                    <a:pt x="6954" y="21000"/>
                    <a:pt x="7636" y="21000"/>
                  </a:cubicBezTo>
                  <a:cubicBezTo>
                    <a:pt x="8091" y="20400"/>
                    <a:pt x="8773" y="19800"/>
                    <a:pt x="9227" y="19200"/>
                  </a:cubicBezTo>
                  <a:cubicBezTo>
                    <a:pt x="9455" y="18600"/>
                    <a:pt x="9455" y="18000"/>
                    <a:pt x="9682" y="18000"/>
                  </a:cubicBezTo>
                  <a:cubicBezTo>
                    <a:pt x="10137" y="18600"/>
                    <a:pt x="10364" y="19200"/>
                    <a:pt x="10592" y="18600"/>
                  </a:cubicBezTo>
                  <a:cubicBezTo>
                    <a:pt x="11274" y="18000"/>
                    <a:pt x="11274" y="18600"/>
                    <a:pt x="11046" y="19800"/>
                  </a:cubicBezTo>
                  <a:cubicBezTo>
                    <a:pt x="11046" y="20400"/>
                    <a:pt x="11501" y="20400"/>
                    <a:pt x="11046" y="21000"/>
                  </a:cubicBezTo>
                  <a:cubicBezTo>
                    <a:pt x="11274" y="21600"/>
                    <a:pt x="11274" y="21600"/>
                    <a:pt x="11501" y="21600"/>
                  </a:cubicBezTo>
                  <a:cubicBezTo>
                    <a:pt x="11729" y="21000"/>
                    <a:pt x="11274" y="21600"/>
                    <a:pt x="11501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21" name="Freeform 684"/>
            <p:cNvSpPr/>
            <p:nvPr/>
          </p:nvSpPr>
          <p:spPr>
            <a:xfrm>
              <a:off x="9929676" y="4206876"/>
              <a:ext cx="1030134" cy="87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36" extrusionOk="0">
                  <a:moveTo>
                    <a:pt x="13246" y="5079"/>
                  </a:moveTo>
                  <a:cubicBezTo>
                    <a:pt x="13041" y="4307"/>
                    <a:pt x="13041" y="4307"/>
                    <a:pt x="12424" y="4307"/>
                  </a:cubicBezTo>
                  <a:cubicBezTo>
                    <a:pt x="11806" y="4307"/>
                    <a:pt x="11189" y="4307"/>
                    <a:pt x="10572" y="4307"/>
                  </a:cubicBezTo>
                  <a:cubicBezTo>
                    <a:pt x="10161" y="4307"/>
                    <a:pt x="9955" y="3793"/>
                    <a:pt x="9749" y="3793"/>
                  </a:cubicBezTo>
                  <a:cubicBezTo>
                    <a:pt x="9132" y="3022"/>
                    <a:pt x="8515" y="2507"/>
                    <a:pt x="8104" y="1993"/>
                  </a:cubicBezTo>
                  <a:cubicBezTo>
                    <a:pt x="7281" y="1222"/>
                    <a:pt x="6458" y="450"/>
                    <a:pt x="5429" y="193"/>
                  </a:cubicBezTo>
                  <a:cubicBezTo>
                    <a:pt x="5018" y="-64"/>
                    <a:pt x="4812" y="-64"/>
                    <a:pt x="4195" y="193"/>
                  </a:cubicBezTo>
                  <a:cubicBezTo>
                    <a:pt x="3784" y="193"/>
                    <a:pt x="3166" y="450"/>
                    <a:pt x="2549" y="707"/>
                  </a:cubicBezTo>
                  <a:cubicBezTo>
                    <a:pt x="2755" y="1222"/>
                    <a:pt x="3372" y="1736"/>
                    <a:pt x="3372" y="2250"/>
                  </a:cubicBezTo>
                  <a:cubicBezTo>
                    <a:pt x="3372" y="2765"/>
                    <a:pt x="2755" y="3022"/>
                    <a:pt x="2549" y="3022"/>
                  </a:cubicBezTo>
                  <a:cubicBezTo>
                    <a:pt x="2344" y="3279"/>
                    <a:pt x="2138" y="3022"/>
                    <a:pt x="1932" y="3022"/>
                  </a:cubicBezTo>
                  <a:cubicBezTo>
                    <a:pt x="1726" y="3279"/>
                    <a:pt x="1726" y="3536"/>
                    <a:pt x="1726" y="3536"/>
                  </a:cubicBezTo>
                  <a:cubicBezTo>
                    <a:pt x="1315" y="4307"/>
                    <a:pt x="492" y="3793"/>
                    <a:pt x="286" y="3536"/>
                  </a:cubicBezTo>
                  <a:cubicBezTo>
                    <a:pt x="81" y="4050"/>
                    <a:pt x="81" y="4307"/>
                    <a:pt x="81" y="4822"/>
                  </a:cubicBezTo>
                  <a:cubicBezTo>
                    <a:pt x="-125" y="5593"/>
                    <a:pt x="81" y="5336"/>
                    <a:pt x="492" y="5593"/>
                  </a:cubicBezTo>
                  <a:cubicBezTo>
                    <a:pt x="904" y="6107"/>
                    <a:pt x="1315" y="7136"/>
                    <a:pt x="1521" y="7907"/>
                  </a:cubicBezTo>
                  <a:cubicBezTo>
                    <a:pt x="1932" y="8422"/>
                    <a:pt x="2138" y="8936"/>
                    <a:pt x="2344" y="9707"/>
                  </a:cubicBezTo>
                  <a:cubicBezTo>
                    <a:pt x="2549" y="10222"/>
                    <a:pt x="2755" y="10479"/>
                    <a:pt x="2961" y="10736"/>
                  </a:cubicBezTo>
                  <a:cubicBezTo>
                    <a:pt x="3372" y="11250"/>
                    <a:pt x="3784" y="11250"/>
                    <a:pt x="3989" y="11765"/>
                  </a:cubicBezTo>
                  <a:cubicBezTo>
                    <a:pt x="4195" y="12279"/>
                    <a:pt x="4401" y="12793"/>
                    <a:pt x="4401" y="13565"/>
                  </a:cubicBezTo>
                  <a:cubicBezTo>
                    <a:pt x="4606" y="14079"/>
                    <a:pt x="4401" y="14593"/>
                    <a:pt x="4606" y="15107"/>
                  </a:cubicBezTo>
                  <a:cubicBezTo>
                    <a:pt x="5018" y="16136"/>
                    <a:pt x="5841" y="16393"/>
                    <a:pt x="6252" y="17165"/>
                  </a:cubicBezTo>
                  <a:cubicBezTo>
                    <a:pt x="6664" y="17936"/>
                    <a:pt x="6869" y="18965"/>
                    <a:pt x="7281" y="19479"/>
                  </a:cubicBezTo>
                  <a:cubicBezTo>
                    <a:pt x="7486" y="19993"/>
                    <a:pt x="7898" y="20507"/>
                    <a:pt x="8104" y="20765"/>
                  </a:cubicBezTo>
                  <a:cubicBezTo>
                    <a:pt x="8104" y="21022"/>
                    <a:pt x="8104" y="21536"/>
                    <a:pt x="8309" y="21536"/>
                  </a:cubicBezTo>
                  <a:cubicBezTo>
                    <a:pt x="8721" y="21536"/>
                    <a:pt x="8515" y="21022"/>
                    <a:pt x="8721" y="20765"/>
                  </a:cubicBezTo>
                  <a:cubicBezTo>
                    <a:pt x="8721" y="19993"/>
                    <a:pt x="9749" y="20250"/>
                    <a:pt x="10161" y="20250"/>
                  </a:cubicBezTo>
                  <a:cubicBezTo>
                    <a:pt x="10778" y="20250"/>
                    <a:pt x="11806" y="19993"/>
                    <a:pt x="12218" y="20507"/>
                  </a:cubicBezTo>
                  <a:cubicBezTo>
                    <a:pt x="12835" y="20765"/>
                    <a:pt x="13041" y="20250"/>
                    <a:pt x="13452" y="19736"/>
                  </a:cubicBezTo>
                  <a:cubicBezTo>
                    <a:pt x="14069" y="18707"/>
                    <a:pt x="14686" y="18707"/>
                    <a:pt x="15509" y="18450"/>
                  </a:cubicBezTo>
                  <a:cubicBezTo>
                    <a:pt x="16744" y="18450"/>
                    <a:pt x="17978" y="17936"/>
                    <a:pt x="19212" y="17422"/>
                  </a:cubicBezTo>
                  <a:cubicBezTo>
                    <a:pt x="19624" y="17165"/>
                    <a:pt x="20241" y="16907"/>
                    <a:pt x="20858" y="16907"/>
                  </a:cubicBezTo>
                  <a:cubicBezTo>
                    <a:pt x="21064" y="16650"/>
                    <a:pt x="21064" y="16136"/>
                    <a:pt x="21269" y="15622"/>
                  </a:cubicBezTo>
                  <a:cubicBezTo>
                    <a:pt x="21269" y="15365"/>
                    <a:pt x="21475" y="14850"/>
                    <a:pt x="21475" y="14336"/>
                  </a:cubicBezTo>
                  <a:cubicBezTo>
                    <a:pt x="21475" y="14079"/>
                    <a:pt x="21269" y="13307"/>
                    <a:pt x="21064" y="13050"/>
                  </a:cubicBezTo>
                  <a:cubicBezTo>
                    <a:pt x="20446" y="13050"/>
                    <a:pt x="19624" y="13050"/>
                    <a:pt x="19006" y="12793"/>
                  </a:cubicBezTo>
                  <a:cubicBezTo>
                    <a:pt x="18389" y="12793"/>
                    <a:pt x="18389" y="12536"/>
                    <a:pt x="17978" y="12022"/>
                  </a:cubicBezTo>
                  <a:cubicBezTo>
                    <a:pt x="17566" y="10993"/>
                    <a:pt x="16949" y="10736"/>
                    <a:pt x="16538" y="9965"/>
                  </a:cubicBezTo>
                  <a:cubicBezTo>
                    <a:pt x="16332" y="9965"/>
                    <a:pt x="15921" y="8936"/>
                    <a:pt x="15715" y="8679"/>
                  </a:cubicBezTo>
                  <a:cubicBezTo>
                    <a:pt x="15509" y="8165"/>
                    <a:pt x="16538" y="7907"/>
                    <a:pt x="15715" y="7393"/>
                  </a:cubicBezTo>
                  <a:cubicBezTo>
                    <a:pt x="15509" y="7393"/>
                    <a:pt x="15304" y="6879"/>
                    <a:pt x="15098" y="6879"/>
                  </a:cubicBezTo>
                  <a:cubicBezTo>
                    <a:pt x="14686" y="6879"/>
                    <a:pt x="14481" y="6107"/>
                    <a:pt x="14275" y="5593"/>
                  </a:cubicBezTo>
                  <a:cubicBezTo>
                    <a:pt x="14069" y="4822"/>
                    <a:pt x="14069" y="5079"/>
                    <a:pt x="13246" y="507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22" name="Freeform 685"/>
            <p:cNvSpPr/>
            <p:nvPr/>
          </p:nvSpPr>
          <p:spPr>
            <a:xfrm>
              <a:off x="9943863" y="4140177"/>
              <a:ext cx="205209" cy="23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3" y="21600"/>
                  </a:moveTo>
                  <a:cubicBezTo>
                    <a:pt x="7200" y="21600"/>
                    <a:pt x="7200" y="18655"/>
                    <a:pt x="8229" y="18655"/>
                  </a:cubicBezTo>
                  <a:cubicBezTo>
                    <a:pt x="9257" y="16691"/>
                    <a:pt x="11314" y="17673"/>
                    <a:pt x="12343" y="17673"/>
                  </a:cubicBezTo>
                  <a:cubicBezTo>
                    <a:pt x="13371" y="16691"/>
                    <a:pt x="16457" y="15709"/>
                    <a:pt x="15429" y="14727"/>
                  </a:cubicBezTo>
                  <a:cubicBezTo>
                    <a:pt x="14400" y="12764"/>
                    <a:pt x="13371" y="10800"/>
                    <a:pt x="11314" y="8836"/>
                  </a:cubicBezTo>
                  <a:cubicBezTo>
                    <a:pt x="15429" y="7855"/>
                    <a:pt x="18514" y="6873"/>
                    <a:pt x="21600" y="5891"/>
                  </a:cubicBezTo>
                  <a:cubicBezTo>
                    <a:pt x="21600" y="3927"/>
                    <a:pt x="20571" y="1964"/>
                    <a:pt x="19543" y="0"/>
                  </a:cubicBezTo>
                  <a:cubicBezTo>
                    <a:pt x="16457" y="982"/>
                    <a:pt x="12343" y="4909"/>
                    <a:pt x="9257" y="4909"/>
                  </a:cubicBezTo>
                  <a:cubicBezTo>
                    <a:pt x="7200" y="4909"/>
                    <a:pt x="4114" y="2945"/>
                    <a:pt x="4114" y="982"/>
                  </a:cubicBezTo>
                  <a:cubicBezTo>
                    <a:pt x="3086" y="4909"/>
                    <a:pt x="3086" y="7855"/>
                    <a:pt x="3086" y="10800"/>
                  </a:cubicBezTo>
                  <a:cubicBezTo>
                    <a:pt x="2057" y="12764"/>
                    <a:pt x="0" y="15709"/>
                    <a:pt x="0" y="17673"/>
                  </a:cubicBezTo>
                  <a:cubicBezTo>
                    <a:pt x="0" y="19636"/>
                    <a:pt x="0" y="19636"/>
                    <a:pt x="1029" y="20618"/>
                  </a:cubicBezTo>
                  <a:cubicBezTo>
                    <a:pt x="3086" y="20618"/>
                    <a:pt x="4114" y="21600"/>
                    <a:pt x="5143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23" name="Freeform 686"/>
            <p:cNvSpPr/>
            <p:nvPr/>
          </p:nvSpPr>
          <p:spPr>
            <a:xfrm>
              <a:off x="9953957" y="4058303"/>
              <a:ext cx="69651" cy="86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3" h="20267" extrusionOk="0">
                  <a:moveTo>
                    <a:pt x="18900" y="4800"/>
                  </a:moveTo>
                  <a:cubicBezTo>
                    <a:pt x="18900" y="2400"/>
                    <a:pt x="13500" y="0"/>
                    <a:pt x="10800" y="0"/>
                  </a:cubicBezTo>
                  <a:cubicBezTo>
                    <a:pt x="8100" y="2400"/>
                    <a:pt x="8100" y="2400"/>
                    <a:pt x="5400" y="4800"/>
                  </a:cubicBezTo>
                  <a:cubicBezTo>
                    <a:pt x="5400" y="9600"/>
                    <a:pt x="2700" y="14400"/>
                    <a:pt x="0" y="19200"/>
                  </a:cubicBezTo>
                  <a:cubicBezTo>
                    <a:pt x="5400" y="19200"/>
                    <a:pt x="5400" y="21600"/>
                    <a:pt x="10800" y="19200"/>
                  </a:cubicBezTo>
                  <a:cubicBezTo>
                    <a:pt x="13500" y="16800"/>
                    <a:pt x="21600" y="9600"/>
                    <a:pt x="18900" y="4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24" name="Freeform 687"/>
            <p:cNvSpPr/>
            <p:nvPr/>
          </p:nvSpPr>
          <p:spPr>
            <a:xfrm>
              <a:off x="9943863" y="4182900"/>
              <a:ext cx="30279" cy="7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57"/>
                  </a:moveTo>
                  <a:cubicBezTo>
                    <a:pt x="0" y="15429"/>
                    <a:pt x="7200" y="18514"/>
                    <a:pt x="21600" y="21600"/>
                  </a:cubicBezTo>
                  <a:cubicBezTo>
                    <a:pt x="21600" y="15429"/>
                    <a:pt x="21600" y="9257"/>
                    <a:pt x="21600" y="3086"/>
                  </a:cubicBezTo>
                  <a:cubicBezTo>
                    <a:pt x="21600" y="0"/>
                    <a:pt x="21600" y="0"/>
                    <a:pt x="14400" y="0"/>
                  </a:cubicBezTo>
                  <a:cubicBezTo>
                    <a:pt x="0" y="0"/>
                    <a:pt x="0" y="6171"/>
                    <a:pt x="0" y="925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25" name="Freeform 688"/>
            <p:cNvSpPr/>
            <p:nvPr/>
          </p:nvSpPr>
          <p:spPr>
            <a:xfrm>
              <a:off x="9903497" y="4140177"/>
              <a:ext cx="77274" cy="27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600" extrusionOk="0">
                  <a:moveTo>
                    <a:pt x="10800" y="14123"/>
                  </a:moveTo>
                  <a:cubicBezTo>
                    <a:pt x="10800" y="13292"/>
                    <a:pt x="13500" y="12462"/>
                    <a:pt x="16200" y="10800"/>
                  </a:cubicBezTo>
                  <a:cubicBezTo>
                    <a:pt x="18900" y="9138"/>
                    <a:pt x="16200" y="9969"/>
                    <a:pt x="13500" y="8308"/>
                  </a:cubicBezTo>
                  <a:cubicBezTo>
                    <a:pt x="8100" y="6646"/>
                    <a:pt x="10800" y="2492"/>
                    <a:pt x="18900" y="3323"/>
                  </a:cubicBezTo>
                  <a:cubicBezTo>
                    <a:pt x="21600" y="831"/>
                    <a:pt x="21600" y="831"/>
                    <a:pt x="16200" y="0"/>
                  </a:cubicBezTo>
                  <a:cubicBezTo>
                    <a:pt x="10800" y="0"/>
                    <a:pt x="8100" y="4154"/>
                    <a:pt x="5400" y="5815"/>
                  </a:cubicBezTo>
                  <a:cubicBezTo>
                    <a:pt x="2700" y="6646"/>
                    <a:pt x="0" y="7477"/>
                    <a:pt x="0" y="9138"/>
                  </a:cubicBezTo>
                  <a:cubicBezTo>
                    <a:pt x="0" y="9969"/>
                    <a:pt x="2700" y="11631"/>
                    <a:pt x="2700" y="13292"/>
                  </a:cubicBezTo>
                  <a:cubicBezTo>
                    <a:pt x="2700" y="15785"/>
                    <a:pt x="5400" y="18277"/>
                    <a:pt x="5400" y="21600"/>
                  </a:cubicBezTo>
                  <a:cubicBezTo>
                    <a:pt x="5400" y="20769"/>
                    <a:pt x="5400" y="20769"/>
                    <a:pt x="5400" y="20769"/>
                  </a:cubicBezTo>
                  <a:cubicBezTo>
                    <a:pt x="8100" y="19108"/>
                    <a:pt x="8100" y="16615"/>
                    <a:pt x="10800" y="14123"/>
                  </a:cubicBezTo>
                  <a:cubicBezTo>
                    <a:pt x="10800" y="13292"/>
                    <a:pt x="10800" y="14954"/>
                    <a:pt x="10800" y="1412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26" name="Freeform 689"/>
            <p:cNvSpPr/>
            <p:nvPr/>
          </p:nvSpPr>
          <p:spPr>
            <a:xfrm>
              <a:off x="10720961" y="4549569"/>
              <a:ext cx="36868" cy="8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1" h="21600" extrusionOk="0">
                  <a:moveTo>
                    <a:pt x="12960" y="21600"/>
                  </a:moveTo>
                  <a:cubicBezTo>
                    <a:pt x="12960" y="18900"/>
                    <a:pt x="21600" y="0"/>
                    <a:pt x="8640" y="0"/>
                  </a:cubicBezTo>
                  <a:cubicBezTo>
                    <a:pt x="4320" y="2700"/>
                    <a:pt x="0" y="8100"/>
                    <a:pt x="0" y="10800"/>
                  </a:cubicBezTo>
                  <a:cubicBezTo>
                    <a:pt x="0" y="16200"/>
                    <a:pt x="4320" y="18900"/>
                    <a:pt x="12960" y="21600"/>
                  </a:cubicBezTo>
                  <a:cubicBezTo>
                    <a:pt x="12960" y="21600"/>
                    <a:pt x="8640" y="21600"/>
                    <a:pt x="12960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27" name="Freeform 690"/>
            <p:cNvSpPr/>
            <p:nvPr/>
          </p:nvSpPr>
          <p:spPr>
            <a:xfrm>
              <a:off x="10319753" y="4937602"/>
              <a:ext cx="513718" cy="34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063" extrusionOk="0">
                  <a:moveTo>
                    <a:pt x="19053" y="0"/>
                  </a:moveTo>
                  <a:cubicBezTo>
                    <a:pt x="17830" y="635"/>
                    <a:pt x="16607" y="1271"/>
                    <a:pt x="15385" y="1271"/>
                  </a:cubicBezTo>
                  <a:cubicBezTo>
                    <a:pt x="14162" y="1906"/>
                    <a:pt x="12532" y="1271"/>
                    <a:pt x="11309" y="2541"/>
                  </a:cubicBezTo>
                  <a:cubicBezTo>
                    <a:pt x="10494" y="3812"/>
                    <a:pt x="10087" y="5082"/>
                    <a:pt x="9272" y="6353"/>
                  </a:cubicBezTo>
                  <a:cubicBezTo>
                    <a:pt x="8864" y="6988"/>
                    <a:pt x="7641" y="5718"/>
                    <a:pt x="6826" y="5718"/>
                  </a:cubicBezTo>
                  <a:cubicBezTo>
                    <a:pt x="5604" y="5718"/>
                    <a:pt x="4789" y="5718"/>
                    <a:pt x="3566" y="5718"/>
                  </a:cubicBezTo>
                  <a:cubicBezTo>
                    <a:pt x="2343" y="5718"/>
                    <a:pt x="1121" y="5082"/>
                    <a:pt x="1121" y="7624"/>
                  </a:cubicBezTo>
                  <a:cubicBezTo>
                    <a:pt x="713" y="8894"/>
                    <a:pt x="306" y="8259"/>
                    <a:pt x="306" y="9529"/>
                  </a:cubicBezTo>
                  <a:cubicBezTo>
                    <a:pt x="-102" y="10800"/>
                    <a:pt x="-102" y="12071"/>
                    <a:pt x="306" y="13341"/>
                  </a:cubicBezTo>
                  <a:cubicBezTo>
                    <a:pt x="306" y="14612"/>
                    <a:pt x="713" y="16518"/>
                    <a:pt x="1121" y="17788"/>
                  </a:cubicBezTo>
                  <a:cubicBezTo>
                    <a:pt x="1121" y="18424"/>
                    <a:pt x="1121" y="19694"/>
                    <a:pt x="1528" y="20329"/>
                  </a:cubicBezTo>
                  <a:cubicBezTo>
                    <a:pt x="1936" y="21600"/>
                    <a:pt x="3973" y="20965"/>
                    <a:pt x="4789" y="20329"/>
                  </a:cubicBezTo>
                  <a:cubicBezTo>
                    <a:pt x="5196" y="19694"/>
                    <a:pt x="5604" y="19059"/>
                    <a:pt x="6419" y="18424"/>
                  </a:cubicBezTo>
                  <a:cubicBezTo>
                    <a:pt x="6826" y="18424"/>
                    <a:pt x="7641" y="18424"/>
                    <a:pt x="8456" y="18424"/>
                  </a:cubicBezTo>
                  <a:cubicBezTo>
                    <a:pt x="8864" y="17788"/>
                    <a:pt x="9272" y="17153"/>
                    <a:pt x="9679" y="16518"/>
                  </a:cubicBezTo>
                  <a:cubicBezTo>
                    <a:pt x="10902" y="15882"/>
                    <a:pt x="11717" y="15882"/>
                    <a:pt x="12940" y="15247"/>
                  </a:cubicBezTo>
                  <a:cubicBezTo>
                    <a:pt x="14162" y="14612"/>
                    <a:pt x="15385" y="13976"/>
                    <a:pt x="16607" y="13341"/>
                  </a:cubicBezTo>
                  <a:cubicBezTo>
                    <a:pt x="17423" y="12706"/>
                    <a:pt x="19053" y="12071"/>
                    <a:pt x="19053" y="10800"/>
                  </a:cubicBezTo>
                  <a:cubicBezTo>
                    <a:pt x="19460" y="8894"/>
                    <a:pt x="21498" y="8894"/>
                    <a:pt x="21090" y="7624"/>
                  </a:cubicBezTo>
                  <a:cubicBezTo>
                    <a:pt x="20275" y="5082"/>
                    <a:pt x="19868" y="2541"/>
                    <a:pt x="19053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28" name="Freeform 691"/>
            <p:cNvSpPr/>
            <p:nvPr/>
          </p:nvSpPr>
          <p:spPr>
            <a:xfrm>
              <a:off x="10781515" y="4549569"/>
              <a:ext cx="390620" cy="51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600" extrusionOk="0">
                  <a:moveTo>
                    <a:pt x="20546" y="8376"/>
                  </a:moveTo>
                  <a:cubicBezTo>
                    <a:pt x="18966" y="8376"/>
                    <a:pt x="18439" y="7053"/>
                    <a:pt x="17912" y="6171"/>
                  </a:cubicBezTo>
                  <a:cubicBezTo>
                    <a:pt x="17385" y="5731"/>
                    <a:pt x="15278" y="5731"/>
                    <a:pt x="14751" y="5290"/>
                  </a:cubicBezTo>
                  <a:cubicBezTo>
                    <a:pt x="13171" y="4849"/>
                    <a:pt x="12644" y="3967"/>
                    <a:pt x="11590" y="2645"/>
                  </a:cubicBezTo>
                  <a:cubicBezTo>
                    <a:pt x="11590" y="2204"/>
                    <a:pt x="11063" y="1763"/>
                    <a:pt x="11063" y="1322"/>
                  </a:cubicBezTo>
                  <a:cubicBezTo>
                    <a:pt x="11063" y="1322"/>
                    <a:pt x="11590" y="0"/>
                    <a:pt x="11590" y="0"/>
                  </a:cubicBezTo>
                  <a:cubicBezTo>
                    <a:pt x="11063" y="0"/>
                    <a:pt x="9483" y="1763"/>
                    <a:pt x="8956" y="2204"/>
                  </a:cubicBezTo>
                  <a:cubicBezTo>
                    <a:pt x="7902" y="3086"/>
                    <a:pt x="6849" y="4408"/>
                    <a:pt x="5268" y="4408"/>
                  </a:cubicBezTo>
                  <a:cubicBezTo>
                    <a:pt x="4215" y="4849"/>
                    <a:pt x="3688" y="4408"/>
                    <a:pt x="2634" y="4408"/>
                  </a:cubicBezTo>
                  <a:cubicBezTo>
                    <a:pt x="1580" y="4849"/>
                    <a:pt x="527" y="5731"/>
                    <a:pt x="0" y="4849"/>
                  </a:cubicBezTo>
                  <a:cubicBezTo>
                    <a:pt x="527" y="6171"/>
                    <a:pt x="1054" y="7494"/>
                    <a:pt x="2634" y="7494"/>
                  </a:cubicBezTo>
                  <a:cubicBezTo>
                    <a:pt x="3688" y="7494"/>
                    <a:pt x="7902" y="7494"/>
                    <a:pt x="8429" y="8376"/>
                  </a:cubicBezTo>
                  <a:cubicBezTo>
                    <a:pt x="10010" y="10139"/>
                    <a:pt x="8956" y="11902"/>
                    <a:pt x="8429" y="14106"/>
                  </a:cubicBezTo>
                  <a:cubicBezTo>
                    <a:pt x="7902" y="14547"/>
                    <a:pt x="5795" y="14988"/>
                    <a:pt x="5795" y="14988"/>
                  </a:cubicBezTo>
                  <a:cubicBezTo>
                    <a:pt x="3688" y="15429"/>
                    <a:pt x="1580" y="15869"/>
                    <a:pt x="0" y="16310"/>
                  </a:cubicBezTo>
                  <a:cubicBezTo>
                    <a:pt x="1054" y="18073"/>
                    <a:pt x="2107" y="19837"/>
                    <a:pt x="2634" y="21600"/>
                  </a:cubicBezTo>
                  <a:cubicBezTo>
                    <a:pt x="4215" y="21159"/>
                    <a:pt x="5795" y="21159"/>
                    <a:pt x="7376" y="21159"/>
                  </a:cubicBezTo>
                  <a:cubicBezTo>
                    <a:pt x="9483" y="20718"/>
                    <a:pt x="7902" y="20278"/>
                    <a:pt x="8956" y="19396"/>
                  </a:cubicBezTo>
                  <a:cubicBezTo>
                    <a:pt x="10010" y="18955"/>
                    <a:pt x="11590" y="19396"/>
                    <a:pt x="12117" y="18514"/>
                  </a:cubicBezTo>
                  <a:cubicBezTo>
                    <a:pt x="13171" y="17633"/>
                    <a:pt x="13171" y="17192"/>
                    <a:pt x="14751" y="16751"/>
                  </a:cubicBezTo>
                  <a:cubicBezTo>
                    <a:pt x="15805" y="16310"/>
                    <a:pt x="15278" y="14988"/>
                    <a:pt x="15278" y="14106"/>
                  </a:cubicBezTo>
                  <a:cubicBezTo>
                    <a:pt x="14751" y="13224"/>
                    <a:pt x="15805" y="13224"/>
                    <a:pt x="16859" y="13224"/>
                  </a:cubicBezTo>
                  <a:cubicBezTo>
                    <a:pt x="18439" y="12784"/>
                    <a:pt x="18439" y="11461"/>
                    <a:pt x="19493" y="10580"/>
                  </a:cubicBezTo>
                  <a:cubicBezTo>
                    <a:pt x="20020" y="10139"/>
                    <a:pt x="21600" y="8816"/>
                    <a:pt x="20546" y="8376"/>
                  </a:cubicBezTo>
                  <a:cubicBezTo>
                    <a:pt x="20020" y="8376"/>
                    <a:pt x="21073" y="8816"/>
                    <a:pt x="20546" y="837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29" name="Freeform 692"/>
            <p:cNvSpPr/>
            <p:nvPr/>
          </p:nvSpPr>
          <p:spPr>
            <a:xfrm>
              <a:off x="11648505" y="3545675"/>
              <a:ext cx="532460" cy="2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100" extrusionOk="0">
                  <a:moveTo>
                    <a:pt x="21235" y="4500"/>
                  </a:moveTo>
                  <a:cubicBezTo>
                    <a:pt x="20057" y="4500"/>
                    <a:pt x="19271" y="2700"/>
                    <a:pt x="18093" y="2700"/>
                  </a:cubicBezTo>
                  <a:cubicBezTo>
                    <a:pt x="16915" y="1800"/>
                    <a:pt x="15344" y="1800"/>
                    <a:pt x="13773" y="1800"/>
                  </a:cubicBezTo>
                  <a:cubicBezTo>
                    <a:pt x="12595" y="1800"/>
                    <a:pt x="11417" y="1800"/>
                    <a:pt x="10239" y="0"/>
                  </a:cubicBezTo>
                  <a:cubicBezTo>
                    <a:pt x="9453" y="0"/>
                    <a:pt x="8668" y="0"/>
                    <a:pt x="8275" y="1800"/>
                  </a:cubicBezTo>
                  <a:cubicBezTo>
                    <a:pt x="8275" y="3600"/>
                    <a:pt x="7882" y="4500"/>
                    <a:pt x="7097" y="3600"/>
                  </a:cubicBezTo>
                  <a:cubicBezTo>
                    <a:pt x="6311" y="2700"/>
                    <a:pt x="4348" y="900"/>
                    <a:pt x="3955" y="4500"/>
                  </a:cubicBezTo>
                  <a:cubicBezTo>
                    <a:pt x="3562" y="5400"/>
                    <a:pt x="3955" y="5400"/>
                    <a:pt x="3170" y="6300"/>
                  </a:cubicBezTo>
                  <a:cubicBezTo>
                    <a:pt x="2777" y="7200"/>
                    <a:pt x="1991" y="9000"/>
                    <a:pt x="2777" y="9900"/>
                  </a:cubicBezTo>
                  <a:cubicBezTo>
                    <a:pt x="3170" y="10800"/>
                    <a:pt x="4348" y="11700"/>
                    <a:pt x="4348" y="10800"/>
                  </a:cubicBezTo>
                  <a:cubicBezTo>
                    <a:pt x="4740" y="9000"/>
                    <a:pt x="5133" y="9900"/>
                    <a:pt x="5526" y="10800"/>
                  </a:cubicBezTo>
                  <a:cubicBezTo>
                    <a:pt x="5919" y="11700"/>
                    <a:pt x="7490" y="12600"/>
                    <a:pt x="7097" y="13500"/>
                  </a:cubicBezTo>
                  <a:cubicBezTo>
                    <a:pt x="7097" y="14400"/>
                    <a:pt x="5919" y="14400"/>
                    <a:pt x="5526" y="15300"/>
                  </a:cubicBezTo>
                  <a:cubicBezTo>
                    <a:pt x="5133" y="16200"/>
                    <a:pt x="4740" y="17100"/>
                    <a:pt x="3955" y="15300"/>
                  </a:cubicBezTo>
                  <a:cubicBezTo>
                    <a:pt x="3562" y="14400"/>
                    <a:pt x="3562" y="17100"/>
                    <a:pt x="3562" y="18000"/>
                  </a:cubicBezTo>
                  <a:cubicBezTo>
                    <a:pt x="1991" y="19800"/>
                    <a:pt x="1206" y="13500"/>
                    <a:pt x="28" y="18000"/>
                  </a:cubicBezTo>
                  <a:cubicBezTo>
                    <a:pt x="-365" y="18900"/>
                    <a:pt x="3562" y="20700"/>
                    <a:pt x="3955" y="19800"/>
                  </a:cubicBezTo>
                  <a:cubicBezTo>
                    <a:pt x="4348" y="18900"/>
                    <a:pt x="5133" y="19800"/>
                    <a:pt x="5526" y="20700"/>
                  </a:cubicBezTo>
                  <a:cubicBezTo>
                    <a:pt x="5919" y="20700"/>
                    <a:pt x="7097" y="21600"/>
                    <a:pt x="7882" y="20700"/>
                  </a:cubicBezTo>
                  <a:cubicBezTo>
                    <a:pt x="8275" y="19800"/>
                    <a:pt x="9060" y="20700"/>
                    <a:pt x="9453" y="18000"/>
                  </a:cubicBezTo>
                  <a:cubicBezTo>
                    <a:pt x="9453" y="17100"/>
                    <a:pt x="10239" y="16200"/>
                    <a:pt x="10631" y="15300"/>
                  </a:cubicBezTo>
                  <a:cubicBezTo>
                    <a:pt x="11024" y="14400"/>
                    <a:pt x="12595" y="14400"/>
                    <a:pt x="12595" y="14400"/>
                  </a:cubicBezTo>
                  <a:cubicBezTo>
                    <a:pt x="12988" y="16200"/>
                    <a:pt x="13380" y="14400"/>
                    <a:pt x="14166" y="14400"/>
                  </a:cubicBezTo>
                  <a:cubicBezTo>
                    <a:pt x="14559" y="14400"/>
                    <a:pt x="14951" y="11700"/>
                    <a:pt x="15344" y="11700"/>
                  </a:cubicBezTo>
                  <a:cubicBezTo>
                    <a:pt x="15737" y="10800"/>
                    <a:pt x="16522" y="11700"/>
                    <a:pt x="16915" y="10800"/>
                  </a:cubicBezTo>
                  <a:cubicBezTo>
                    <a:pt x="18486" y="9900"/>
                    <a:pt x="19271" y="8100"/>
                    <a:pt x="20842" y="6300"/>
                  </a:cubicBezTo>
                  <a:cubicBezTo>
                    <a:pt x="21235" y="6300"/>
                    <a:pt x="21235" y="6300"/>
                    <a:pt x="21235" y="45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30" name="Freeform 693"/>
            <p:cNvSpPr/>
            <p:nvPr/>
          </p:nvSpPr>
          <p:spPr>
            <a:xfrm>
              <a:off x="10985477" y="3389039"/>
              <a:ext cx="842374" cy="54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600" extrusionOk="0">
                  <a:moveTo>
                    <a:pt x="18795" y="13292"/>
                  </a:moveTo>
                  <a:cubicBezTo>
                    <a:pt x="19038" y="13708"/>
                    <a:pt x="19038" y="14123"/>
                    <a:pt x="19523" y="13708"/>
                  </a:cubicBezTo>
                  <a:cubicBezTo>
                    <a:pt x="19766" y="13708"/>
                    <a:pt x="20009" y="12877"/>
                    <a:pt x="20252" y="12877"/>
                  </a:cubicBezTo>
                  <a:cubicBezTo>
                    <a:pt x="21465" y="12462"/>
                    <a:pt x="20009" y="11631"/>
                    <a:pt x="19523" y="10800"/>
                  </a:cubicBezTo>
                  <a:cubicBezTo>
                    <a:pt x="19281" y="10385"/>
                    <a:pt x="19281" y="10800"/>
                    <a:pt x="19038" y="11215"/>
                  </a:cubicBezTo>
                  <a:cubicBezTo>
                    <a:pt x="19038" y="11631"/>
                    <a:pt x="18310" y="11215"/>
                    <a:pt x="18067" y="11215"/>
                  </a:cubicBezTo>
                  <a:cubicBezTo>
                    <a:pt x="17096" y="10385"/>
                    <a:pt x="18553" y="9138"/>
                    <a:pt x="18795" y="8723"/>
                  </a:cubicBezTo>
                  <a:cubicBezTo>
                    <a:pt x="18795" y="8723"/>
                    <a:pt x="17825" y="9138"/>
                    <a:pt x="17825" y="9138"/>
                  </a:cubicBezTo>
                  <a:cubicBezTo>
                    <a:pt x="17339" y="9554"/>
                    <a:pt x="16854" y="9554"/>
                    <a:pt x="16368" y="10385"/>
                  </a:cubicBezTo>
                  <a:cubicBezTo>
                    <a:pt x="16126" y="10800"/>
                    <a:pt x="15883" y="11631"/>
                    <a:pt x="15640" y="12046"/>
                  </a:cubicBezTo>
                  <a:cubicBezTo>
                    <a:pt x="15398" y="13292"/>
                    <a:pt x="15155" y="12462"/>
                    <a:pt x="14912" y="11631"/>
                  </a:cubicBezTo>
                  <a:cubicBezTo>
                    <a:pt x="14669" y="10800"/>
                    <a:pt x="14184" y="11215"/>
                    <a:pt x="13699" y="11215"/>
                  </a:cubicBezTo>
                  <a:cubicBezTo>
                    <a:pt x="13213" y="11215"/>
                    <a:pt x="12971" y="9969"/>
                    <a:pt x="12728" y="9554"/>
                  </a:cubicBezTo>
                  <a:cubicBezTo>
                    <a:pt x="12243" y="8723"/>
                    <a:pt x="12971" y="7892"/>
                    <a:pt x="12485" y="7062"/>
                  </a:cubicBezTo>
                  <a:cubicBezTo>
                    <a:pt x="12243" y="6646"/>
                    <a:pt x="12000" y="5815"/>
                    <a:pt x="11757" y="5400"/>
                  </a:cubicBezTo>
                  <a:cubicBezTo>
                    <a:pt x="11514" y="4985"/>
                    <a:pt x="11029" y="4569"/>
                    <a:pt x="10786" y="4985"/>
                  </a:cubicBezTo>
                  <a:cubicBezTo>
                    <a:pt x="10301" y="5400"/>
                    <a:pt x="9816" y="4985"/>
                    <a:pt x="9087" y="4985"/>
                  </a:cubicBezTo>
                  <a:cubicBezTo>
                    <a:pt x="8602" y="4985"/>
                    <a:pt x="7874" y="5400"/>
                    <a:pt x="7389" y="4985"/>
                  </a:cubicBezTo>
                  <a:cubicBezTo>
                    <a:pt x="7146" y="4569"/>
                    <a:pt x="6661" y="3738"/>
                    <a:pt x="6418" y="3323"/>
                  </a:cubicBezTo>
                  <a:cubicBezTo>
                    <a:pt x="5932" y="2492"/>
                    <a:pt x="5690" y="2492"/>
                    <a:pt x="5447" y="3323"/>
                  </a:cubicBezTo>
                  <a:cubicBezTo>
                    <a:pt x="5204" y="3738"/>
                    <a:pt x="4962" y="4154"/>
                    <a:pt x="4476" y="4154"/>
                  </a:cubicBezTo>
                  <a:cubicBezTo>
                    <a:pt x="3748" y="4154"/>
                    <a:pt x="3748" y="3323"/>
                    <a:pt x="3991" y="2492"/>
                  </a:cubicBezTo>
                  <a:cubicBezTo>
                    <a:pt x="4234" y="1246"/>
                    <a:pt x="4234" y="1246"/>
                    <a:pt x="3505" y="415"/>
                  </a:cubicBezTo>
                  <a:cubicBezTo>
                    <a:pt x="3505" y="831"/>
                    <a:pt x="3505" y="1662"/>
                    <a:pt x="3505" y="2077"/>
                  </a:cubicBezTo>
                  <a:cubicBezTo>
                    <a:pt x="3505" y="2908"/>
                    <a:pt x="3748" y="3323"/>
                    <a:pt x="3263" y="3323"/>
                  </a:cubicBezTo>
                  <a:cubicBezTo>
                    <a:pt x="2777" y="2908"/>
                    <a:pt x="2777" y="1662"/>
                    <a:pt x="3020" y="1246"/>
                  </a:cubicBezTo>
                  <a:cubicBezTo>
                    <a:pt x="3020" y="1246"/>
                    <a:pt x="3505" y="0"/>
                    <a:pt x="3263" y="0"/>
                  </a:cubicBezTo>
                  <a:cubicBezTo>
                    <a:pt x="2049" y="415"/>
                    <a:pt x="1078" y="831"/>
                    <a:pt x="108" y="1662"/>
                  </a:cubicBezTo>
                  <a:cubicBezTo>
                    <a:pt x="-135" y="1662"/>
                    <a:pt x="108" y="5815"/>
                    <a:pt x="108" y="6231"/>
                  </a:cubicBezTo>
                  <a:cubicBezTo>
                    <a:pt x="108" y="7477"/>
                    <a:pt x="108" y="8723"/>
                    <a:pt x="108" y="9554"/>
                  </a:cubicBezTo>
                  <a:cubicBezTo>
                    <a:pt x="108" y="10385"/>
                    <a:pt x="-135" y="10800"/>
                    <a:pt x="350" y="10800"/>
                  </a:cubicBezTo>
                  <a:cubicBezTo>
                    <a:pt x="593" y="10800"/>
                    <a:pt x="836" y="10800"/>
                    <a:pt x="1321" y="10800"/>
                  </a:cubicBezTo>
                  <a:cubicBezTo>
                    <a:pt x="1807" y="10800"/>
                    <a:pt x="1078" y="9969"/>
                    <a:pt x="1321" y="9554"/>
                  </a:cubicBezTo>
                  <a:cubicBezTo>
                    <a:pt x="1564" y="8723"/>
                    <a:pt x="2049" y="9138"/>
                    <a:pt x="2292" y="8308"/>
                  </a:cubicBezTo>
                  <a:cubicBezTo>
                    <a:pt x="2777" y="7892"/>
                    <a:pt x="2777" y="7892"/>
                    <a:pt x="3020" y="7477"/>
                  </a:cubicBezTo>
                  <a:cubicBezTo>
                    <a:pt x="3505" y="7062"/>
                    <a:pt x="3748" y="7477"/>
                    <a:pt x="3991" y="7892"/>
                  </a:cubicBezTo>
                  <a:cubicBezTo>
                    <a:pt x="4234" y="8308"/>
                    <a:pt x="4962" y="8308"/>
                    <a:pt x="4962" y="8308"/>
                  </a:cubicBezTo>
                  <a:cubicBezTo>
                    <a:pt x="5204" y="9138"/>
                    <a:pt x="4962" y="9554"/>
                    <a:pt x="4962" y="9969"/>
                  </a:cubicBezTo>
                  <a:cubicBezTo>
                    <a:pt x="5204" y="11215"/>
                    <a:pt x="5932" y="11215"/>
                    <a:pt x="6175" y="11215"/>
                  </a:cubicBezTo>
                  <a:cubicBezTo>
                    <a:pt x="7389" y="11215"/>
                    <a:pt x="7389" y="12462"/>
                    <a:pt x="7874" y="14123"/>
                  </a:cubicBezTo>
                  <a:cubicBezTo>
                    <a:pt x="8117" y="14538"/>
                    <a:pt x="8602" y="14954"/>
                    <a:pt x="9087" y="15369"/>
                  </a:cubicBezTo>
                  <a:cubicBezTo>
                    <a:pt x="9330" y="15369"/>
                    <a:pt x="9573" y="15785"/>
                    <a:pt x="9816" y="16200"/>
                  </a:cubicBezTo>
                  <a:cubicBezTo>
                    <a:pt x="10544" y="17031"/>
                    <a:pt x="11272" y="18277"/>
                    <a:pt x="12000" y="18692"/>
                  </a:cubicBezTo>
                  <a:cubicBezTo>
                    <a:pt x="12971" y="19108"/>
                    <a:pt x="12971" y="19108"/>
                    <a:pt x="12971" y="20354"/>
                  </a:cubicBezTo>
                  <a:cubicBezTo>
                    <a:pt x="13456" y="20354"/>
                    <a:pt x="14184" y="21185"/>
                    <a:pt x="14669" y="21600"/>
                  </a:cubicBezTo>
                  <a:cubicBezTo>
                    <a:pt x="14669" y="20354"/>
                    <a:pt x="14427" y="20354"/>
                    <a:pt x="15155" y="19523"/>
                  </a:cubicBezTo>
                  <a:cubicBezTo>
                    <a:pt x="15398" y="18692"/>
                    <a:pt x="14912" y="18277"/>
                    <a:pt x="14912" y="17446"/>
                  </a:cubicBezTo>
                  <a:cubicBezTo>
                    <a:pt x="15155" y="16200"/>
                    <a:pt x="14427" y="16615"/>
                    <a:pt x="14184" y="15785"/>
                  </a:cubicBezTo>
                  <a:cubicBezTo>
                    <a:pt x="13941" y="14954"/>
                    <a:pt x="15155" y="15369"/>
                    <a:pt x="15398" y="14954"/>
                  </a:cubicBezTo>
                  <a:cubicBezTo>
                    <a:pt x="16126" y="14538"/>
                    <a:pt x="15398" y="13292"/>
                    <a:pt x="15883" y="13708"/>
                  </a:cubicBezTo>
                  <a:cubicBezTo>
                    <a:pt x="16854" y="13708"/>
                    <a:pt x="15883" y="12462"/>
                    <a:pt x="16368" y="12462"/>
                  </a:cubicBezTo>
                  <a:cubicBezTo>
                    <a:pt x="16611" y="12046"/>
                    <a:pt x="16854" y="12877"/>
                    <a:pt x="17096" y="12462"/>
                  </a:cubicBezTo>
                  <a:cubicBezTo>
                    <a:pt x="17339" y="12462"/>
                    <a:pt x="17582" y="12046"/>
                    <a:pt x="17825" y="12046"/>
                  </a:cubicBezTo>
                  <a:cubicBezTo>
                    <a:pt x="18310" y="12046"/>
                    <a:pt x="17825" y="13708"/>
                    <a:pt x="17825" y="14123"/>
                  </a:cubicBezTo>
                  <a:cubicBezTo>
                    <a:pt x="18067" y="14123"/>
                    <a:pt x="18553" y="12877"/>
                    <a:pt x="18553" y="14123"/>
                  </a:cubicBezTo>
                  <a:cubicBezTo>
                    <a:pt x="18553" y="14123"/>
                    <a:pt x="18553" y="13292"/>
                    <a:pt x="18795" y="13292"/>
                  </a:cubicBezTo>
                  <a:cubicBezTo>
                    <a:pt x="19038" y="13292"/>
                    <a:pt x="18553" y="13292"/>
                    <a:pt x="18795" y="1329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grpSp>
          <p:nvGrpSpPr>
            <p:cNvPr id="1133" name="Freeform 694"/>
            <p:cNvGrpSpPr/>
            <p:nvPr/>
          </p:nvGrpSpPr>
          <p:grpSpPr>
            <a:xfrm>
              <a:off x="11245756" y="3993736"/>
              <a:ext cx="1" cy="11657"/>
              <a:chOff x="0" y="0"/>
              <a:chExt cx="0" cy="11655"/>
            </a:xfrm>
          </p:grpSpPr>
          <p:sp>
            <p:nvSpPr>
              <p:cNvPr id="1131" name="線條"/>
              <p:cNvSpPr/>
              <p:nvPr/>
            </p:nvSpPr>
            <p:spPr>
              <a:xfrm flipV="1">
                <a:off x="-1" y="0"/>
                <a:ext cx="2" cy="116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828165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7F7F7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4800"/>
              </a:p>
            </p:txBody>
          </p:sp>
          <p:sp>
            <p:nvSpPr>
              <p:cNvPr id="1132" name="線條"/>
              <p:cNvSpPr/>
              <p:nvPr/>
            </p:nvSpPr>
            <p:spPr>
              <a:xfrm flipH="1">
                <a:off x="-1" y="0"/>
                <a:ext cx="2" cy="116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1828165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7F7F7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4800"/>
              </a:p>
            </p:txBody>
          </p:sp>
        </p:grpSp>
        <p:sp>
          <p:nvSpPr>
            <p:cNvPr id="1134" name="Freeform 695"/>
            <p:cNvSpPr/>
            <p:nvPr/>
          </p:nvSpPr>
          <p:spPr>
            <a:xfrm>
              <a:off x="10811330" y="3577713"/>
              <a:ext cx="700185" cy="448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extrusionOk="0">
                  <a:moveTo>
                    <a:pt x="21008" y="14065"/>
                  </a:moveTo>
                  <a:cubicBezTo>
                    <a:pt x="20712" y="13563"/>
                    <a:pt x="20416" y="13563"/>
                    <a:pt x="19824" y="13563"/>
                  </a:cubicBezTo>
                  <a:cubicBezTo>
                    <a:pt x="19529" y="13060"/>
                    <a:pt x="18937" y="12558"/>
                    <a:pt x="18641" y="12056"/>
                  </a:cubicBezTo>
                  <a:cubicBezTo>
                    <a:pt x="18049" y="11553"/>
                    <a:pt x="17161" y="11051"/>
                    <a:pt x="16570" y="10047"/>
                  </a:cubicBezTo>
                  <a:cubicBezTo>
                    <a:pt x="16274" y="9042"/>
                    <a:pt x="15386" y="9042"/>
                    <a:pt x="14794" y="8037"/>
                  </a:cubicBezTo>
                  <a:cubicBezTo>
                    <a:pt x="14498" y="6530"/>
                    <a:pt x="14203" y="4521"/>
                    <a:pt x="13315" y="4521"/>
                  </a:cubicBezTo>
                  <a:cubicBezTo>
                    <a:pt x="12427" y="4521"/>
                    <a:pt x="11244" y="4521"/>
                    <a:pt x="11244" y="2512"/>
                  </a:cubicBezTo>
                  <a:cubicBezTo>
                    <a:pt x="11244" y="2009"/>
                    <a:pt x="11540" y="1005"/>
                    <a:pt x="11244" y="1005"/>
                  </a:cubicBezTo>
                  <a:cubicBezTo>
                    <a:pt x="10948" y="502"/>
                    <a:pt x="10652" y="1005"/>
                    <a:pt x="10060" y="502"/>
                  </a:cubicBezTo>
                  <a:cubicBezTo>
                    <a:pt x="10060" y="502"/>
                    <a:pt x="9764" y="0"/>
                    <a:pt x="9468" y="0"/>
                  </a:cubicBezTo>
                  <a:cubicBezTo>
                    <a:pt x="9172" y="0"/>
                    <a:pt x="8876" y="502"/>
                    <a:pt x="8581" y="502"/>
                  </a:cubicBezTo>
                  <a:cubicBezTo>
                    <a:pt x="8285" y="0"/>
                    <a:pt x="7989" y="1507"/>
                    <a:pt x="7693" y="1507"/>
                  </a:cubicBezTo>
                  <a:cubicBezTo>
                    <a:pt x="7397" y="1507"/>
                    <a:pt x="6509" y="2009"/>
                    <a:pt x="6805" y="3014"/>
                  </a:cubicBezTo>
                  <a:cubicBezTo>
                    <a:pt x="7101" y="4521"/>
                    <a:pt x="6805" y="4019"/>
                    <a:pt x="5918" y="4019"/>
                  </a:cubicBezTo>
                  <a:cubicBezTo>
                    <a:pt x="5622" y="4019"/>
                    <a:pt x="4734" y="4019"/>
                    <a:pt x="4438" y="4019"/>
                  </a:cubicBezTo>
                  <a:cubicBezTo>
                    <a:pt x="3846" y="3014"/>
                    <a:pt x="3550" y="2009"/>
                    <a:pt x="2959" y="1005"/>
                  </a:cubicBezTo>
                  <a:cubicBezTo>
                    <a:pt x="2071" y="0"/>
                    <a:pt x="887" y="1507"/>
                    <a:pt x="0" y="2512"/>
                  </a:cubicBezTo>
                  <a:cubicBezTo>
                    <a:pt x="296" y="3014"/>
                    <a:pt x="1183" y="5023"/>
                    <a:pt x="887" y="6028"/>
                  </a:cubicBezTo>
                  <a:cubicBezTo>
                    <a:pt x="-592" y="7535"/>
                    <a:pt x="1183" y="7535"/>
                    <a:pt x="1775" y="8540"/>
                  </a:cubicBezTo>
                  <a:cubicBezTo>
                    <a:pt x="1775" y="8540"/>
                    <a:pt x="1775" y="9544"/>
                    <a:pt x="1775" y="9544"/>
                  </a:cubicBezTo>
                  <a:cubicBezTo>
                    <a:pt x="1479" y="10047"/>
                    <a:pt x="2071" y="11051"/>
                    <a:pt x="2367" y="11051"/>
                  </a:cubicBezTo>
                  <a:cubicBezTo>
                    <a:pt x="2367" y="11553"/>
                    <a:pt x="2071" y="12056"/>
                    <a:pt x="2071" y="13060"/>
                  </a:cubicBezTo>
                  <a:cubicBezTo>
                    <a:pt x="2071" y="13563"/>
                    <a:pt x="2071" y="14567"/>
                    <a:pt x="2071" y="15572"/>
                  </a:cubicBezTo>
                  <a:cubicBezTo>
                    <a:pt x="2663" y="15572"/>
                    <a:pt x="2959" y="15572"/>
                    <a:pt x="3550" y="14567"/>
                  </a:cubicBezTo>
                  <a:cubicBezTo>
                    <a:pt x="3846" y="14065"/>
                    <a:pt x="4142" y="13563"/>
                    <a:pt x="4438" y="13060"/>
                  </a:cubicBezTo>
                  <a:cubicBezTo>
                    <a:pt x="5622" y="13060"/>
                    <a:pt x="6509" y="12558"/>
                    <a:pt x="7397" y="13563"/>
                  </a:cubicBezTo>
                  <a:cubicBezTo>
                    <a:pt x="7989" y="15070"/>
                    <a:pt x="9764" y="14065"/>
                    <a:pt x="10356" y="15572"/>
                  </a:cubicBezTo>
                  <a:cubicBezTo>
                    <a:pt x="10948" y="17079"/>
                    <a:pt x="11540" y="17581"/>
                    <a:pt x="12723" y="17581"/>
                  </a:cubicBezTo>
                  <a:cubicBezTo>
                    <a:pt x="13019" y="17581"/>
                    <a:pt x="13019" y="17581"/>
                    <a:pt x="13019" y="18586"/>
                  </a:cubicBezTo>
                  <a:cubicBezTo>
                    <a:pt x="13019" y="20093"/>
                    <a:pt x="13019" y="20093"/>
                    <a:pt x="13611" y="21098"/>
                  </a:cubicBezTo>
                  <a:cubicBezTo>
                    <a:pt x="14203" y="21098"/>
                    <a:pt x="14498" y="21600"/>
                    <a:pt x="15090" y="21600"/>
                  </a:cubicBezTo>
                  <a:cubicBezTo>
                    <a:pt x="15978" y="21600"/>
                    <a:pt x="15978" y="21098"/>
                    <a:pt x="16274" y="20093"/>
                  </a:cubicBezTo>
                  <a:cubicBezTo>
                    <a:pt x="16570" y="19088"/>
                    <a:pt x="17161" y="19591"/>
                    <a:pt x="17753" y="19088"/>
                  </a:cubicBezTo>
                  <a:cubicBezTo>
                    <a:pt x="18345" y="18586"/>
                    <a:pt x="18345" y="17581"/>
                    <a:pt x="18641" y="16577"/>
                  </a:cubicBezTo>
                  <a:cubicBezTo>
                    <a:pt x="18641" y="15572"/>
                    <a:pt x="19529" y="16577"/>
                    <a:pt x="19824" y="15572"/>
                  </a:cubicBezTo>
                  <a:cubicBezTo>
                    <a:pt x="19824" y="14567"/>
                    <a:pt x="20712" y="15572"/>
                    <a:pt x="21008" y="15572"/>
                  </a:cubicBezTo>
                  <a:cubicBezTo>
                    <a:pt x="21008" y="15070"/>
                    <a:pt x="21008" y="14567"/>
                    <a:pt x="21008" y="1406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35" name="Freeform 696"/>
            <p:cNvSpPr/>
            <p:nvPr/>
          </p:nvSpPr>
          <p:spPr>
            <a:xfrm>
              <a:off x="11560432" y="3688450"/>
              <a:ext cx="377964" cy="25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19663" extrusionOk="0">
                  <a:moveTo>
                    <a:pt x="15731" y="7424"/>
                  </a:moveTo>
                  <a:cubicBezTo>
                    <a:pt x="14651" y="8224"/>
                    <a:pt x="14111" y="7424"/>
                    <a:pt x="13031" y="7424"/>
                  </a:cubicBezTo>
                  <a:cubicBezTo>
                    <a:pt x="11951" y="7424"/>
                    <a:pt x="11411" y="5824"/>
                    <a:pt x="10871" y="5824"/>
                  </a:cubicBezTo>
                  <a:cubicBezTo>
                    <a:pt x="10331" y="5824"/>
                    <a:pt x="10331" y="6624"/>
                    <a:pt x="9791" y="6624"/>
                  </a:cubicBezTo>
                  <a:cubicBezTo>
                    <a:pt x="9791" y="7424"/>
                    <a:pt x="9251" y="6624"/>
                    <a:pt x="8711" y="6624"/>
                  </a:cubicBezTo>
                  <a:cubicBezTo>
                    <a:pt x="7631" y="6624"/>
                    <a:pt x="6011" y="6624"/>
                    <a:pt x="4931" y="5824"/>
                  </a:cubicBezTo>
                  <a:cubicBezTo>
                    <a:pt x="4391" y="5024"/>
                    <a:pt x="6011" y="3424"/>
                    <a:pt x="6011" y="3424"/>
                  </a:cubicBezTo>
                  <a:cubicBezTo>
                    <a:pt x="7091" y="2624"/>
                    <a:pt x="7631" y="5024"/>
                    <a:pt x="8171" y="5024"/>
                  </a:cubicBezTo>
                  <a:cubicBezTo>
                    <a:pt x="9251" y="5024"/>
                    <a:pt x="9791" y="4224"/>
                    <a:pt x="9791" y="3424"/>
                  </a:cubicBezTo>
                  <a:cubicBezTo>
                    <a:pt x="9251" y="2624"/>
                    <a:pt x="8711" y="4224"/>
                    <a:pt x="8171" y="4224"/>
                  </a:cubicBezTo>
                  <a:cubicBezTo>
                    <a:pt x="7631" y="3424"/>
                    <a:pt x="8711" y="1024"/>
                    <a:pt x="8171" y="224"/>
                  </a:cubicBezTo>
                  <a:cubicBezTo>
                    <a:pt x="8171" y="-576"/>
                    <a:pt x="7091" y="1024"/>
                    <a:pt x="7091" y="1024"/>
                  </a:cubicBezTo>
                  <a:cubicBezTo>
                    <a:pt x="6011" y="1824"/>
                    <a:pt x="5471" y="224"/>
                    <a:pt x="4931" y="1024"/>
                  </a:cubicBezTo>
                  <a:cubicBezTo>
                    <a:pt x="3851" y="1024"/>
                    <a:pt x="6011" y="3424"/>
                    <a:pt x="3851" y="3424"/>
                  </a:cubicBezTo>
                  <a:cubicBezTo>
                    <a:pt x="2771" y="2624"/>
                    <a:pt x="4391" y="5824"/>
                    <a:pt x="2771" y="5824"/>
                  </a:cubicBezTo>
                  <a:cubicBezTo>
                    <a:pt x="2231" y="6624"/>
                    <a:pt x="-469" y="5824"/>
                    <a:pt x="71" y="7424"/>
                  </a:cubicBezTo>
                  <a:cubicBezTo>
                    <a:pt x="611" y="9824"/>
                    <a:pt x="2231" y="8224"/>
                    <a:pt x="1691" y="10624"/>
                  </a:cubicBezTo>
                  <a:cubicBezTo>
                    <a:pt x="1691" y="13024"/>
                    <a:pt x="3311" y="13024"/>
                    <a:pt x="1691" y="14624"/>
                  </a:cubicBezTo>
                  <a:cubicBezTo>
                    <a:pt x="1151" y="15424"/>
                    <a:pt x="71" y="18624"/>
                    <a:pt x="1691" y="18624"/>
                  </a:cubicBezTo>
                  <a:cubicBezTo>
                    <a:pt x="2771" y="18624"/>
                    <a:pt x="3851" y="16224"/>
                    <a:pt x="4391" y="17024"/>
                  </a:cubicBezTo>
                  <a:cubicBezTo>
                    <a:pt x="6011" y="19424"/>
                    <a:pt x="4391" y="15424"/>
                    <a:pt x="6011" y="15424"/>
                  </a:cubicBezTo>
                  <a:cubicBezTo>
                    <a:pt x="7091" y="15424"/>
                    <a:pt x="7631" y="14624"/>
                    <a:pt x="8711" y="13024"/>
                  </a:cubicBezTo>
                  <a:cubicBezTo>
                    <a:pt x="9251" y="10624"/>
                    <a:pt x="9791" y="11424"/>
                    <a:pt x="10331" y="13024"/>
                  </a:cubicBezTo>
                  <a:cubicBezTo>
                    <a:pt x="10871" y="13824"/>
                    <a:pt x="11411" y="14624"/>
                    <a:pt x="11411" y="16224"/>
                  </a:cubicBezTo>
                  <a:cubicBezTo>
                    <a:pt x="11411" y="17024"/>
                    <a:pt x="10871" y="17824"/>
                    <a:pt x="10871" y="18624"/>
                  </a:cubicBezTo>
                  <a:cubicBezTo>
                    <a:pt x="11411" y="21024"/>
                    <a:pt x="13571" y="18624"/>
                    <a:pt x="14111" y="17824"/>
                  </a:cubicBezTo>
                  <a:cubicBezTo>
                    <a:pt x="14651" y="17024"/>
                    <a:pt x="16271" y="15424"/>
                    <a:pt x="16811" y="16224"/>
                  </a:cubicBezTo>
                  <a:cubicBezTo>
                    <a:pt x="17891" y="17824"/>
                    <a:pt x="18971" y="15424"/>
                    <a:pt x="20591" y="16224"/>
                  </a:cubicBezTo>
                  <a:cubicBezTo>
                    <a:pt x="21131" y="15424"/>
                    <a:pt x="20051" y="13824"/>
                    <a:pt x="20051" y="13824"/>
                  </a:cubicBezTo>
                  <a:cubicBezTo>
                    <a:pt x="19511" y="12224"/>
                    <a:pt x="20051" y="10624"/>
                    <a:pt x="18971" y="10624"/>
                  </a:cubicBezTo>
                  <a:cubicBezTo>
                    <a:pt x="17351" y="11424"/>
                    <a:pt x="16271" y="9024"/>
                    <a:pt x="16811" y="6624"/>
                  </a:cubicBezTo>
                  <a:cubicBezTo>
                    <a:pt x="16811" y="6624"/>
                    <a:pt x="16271" y="6624"/>
                    <a:pt x="15731" y="7424"/>
                  </a:cubicBezTo>
                  <a:cubicBezTo>
                    <a:pt x="15191" y="7424"/>
                    <a:pt x="16271" y="6624"/>
                    <a:pt x="15731" y="742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36" name="Freeform 697"/>
            <p:cNvSpPr/>
            <p:nvPr/>
          </p:nvSpPr>
          <p:spPr>
            <a:xfrm>
              <a:off x="11235666" y="3923025"/>
              <a:ext cx="817472" cy="76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2082" y="14886"/>
                  </a:moveTo>
                  <a:cubicBezTo>
                    <a:pt x="2082" y="15178"/>
                    <a:pt x="2082" y="15470"/>
                    <a:pt x="2342" y="15762"/>
                  </a:cubicBezTo>
                  <a:cubicBezTo>
                    <a:pt x="2602" y="16054"/>
                    <a:pt x="2863" y="16346"/>
                    <a:pt x="2863" y="16638"/>
                  </a:cubicBezTo>
                  <a:cubicBezTo>
                    <a:pt x="2863" y="16930"/>
                    <a:pt x="1561" y="17514"/>
                    <a:pt x="1301" y="17805"/>
                  </a:cubicBezTo>
                  <a:cubicBezTo>
                    <a:pt x="1041" y="17805"/>
                    <a:pt x="781" y="18097"/>
                    <a:pt x="781" y="18681"/>
                  </a:cubicBezTo>
                  <a:cubicBezTo>
                    <a:pt x="781" y="19265"/>
                    <a:pt x="781" y="19265"/>
                    <a:pt x="1561" y="19265"/>
                  </a:cubicBezTo>
                  <a:cubicBezTo>
                    <a:pt x="2082" y="18973"/>
                    <a:pt x="2863" y="18973"/>
                    <a:pt x="3383" y="18681"/>
                  </a:cubicBezTo>
                  <a:cubicBezTo>
                    <a:pt x="3904" y="18681"/>
                    <a:pt x="4424" y="18681"/>
                    <a:pt x="4945" y="18973"/>
                  </a:cubicBezTo>
                  <a:cubicBezTo>
                    <a:pt x="5205" y="18973"/>
                    <a:pt x="5725" y="18973"/>
                    <a:pt x="5986" y="18973"/>
                  </a:cubicBezTo>
                  <a:cubicBezTo>
                    <a:pt x="6506" y="18973"/>
                    <a:pt x="6766" y="18681"/>
                    <a:pt x="7287" y="18681"/>
                  </a:cubicBezTo>
                  <a:cubicBezTo>
                    <a:pt x="7547" y="18681"/>
                    <a:pt x="7547" y="19265"/>
                    <a:pt x="7547" y="19557"/>
                  </a:cubicBezTo>
                  <a:cubicBezTo>
                    <a:pt x="7807" y="19849"/>
                    <a:pt x="8067" y="19849"/>
                    <a:pt x="8328" y="20141"/>
                  </a:cubicBezTo>
                  <a:cubicBezTo>
                    <a:pt x="8328" y="20432"/>
                    <a:pt x="8588" y="21016"/>
                    <a:pt x="8588" y="21308"/>
                  </a:cubicBezTo>
                  <a:cubicBezTo>
                    <a:pt x="9108" y="21600"/>
                    <a:pt x="8848" y="21016"/>
                    <a:pt x="8848" y="20724"/>
                  </a:cubicBezTo>
                  <a:cubicBezTo>
                    <a:pt x="9108" y="20724"/>
                    <a:pt x="9369" y="21308"/>
                    <a:pt x="9369" y="21308"/>
                  </a:cubicBezTo>
                  <a:cubicBezTo>
                    <a:pt x="9889" y="21016"/>
                    <a:pt x="10410" y="20432"/>
                    <a:pt x="11190" y="20724"/>
                  </a:cubicBezTo>
                  <a:cubicBezTo>
                    <a:pt x="11451" y="20724"/>
                    <a:pt x="11711" y="20724"/>
                    <a:pt x="11971" y="20432"/>
                  </a:cubicBezTo>
                  <a:cubicBezTo>
                    <a:pt x="12231" y="20432"/>
                    <a:pt x="12752" y="20432"/>
                    <a:pt x="13012" y="20432"/>
                  </a:cubicBezTo>
                  <a:cubicBezTo>
                    <a:pt x="13272" y="20141"/>
                    <a:pt x="12752" y="18681"/>
                    <a:pt x="12492" y="18681"/>
                  </a:cubicBezTo>
                  <a:cubicBezTo>
                    <a:pt x="12231" y="18389"/>
                    <a:pt x="11971" y="18389"/>
                    <a:pt x="11971" y="17805"/>
                  </a:cubicBezTo>
                  <a:cubicBezTo>
                    <a:pt x="11971" y="17222"/>
                    <a:pt x="11711" y="16930"/>
                    <a:pt x="11451" y="16638"/>
                  </a:cubicBezTo>
                  <a:cubicBezTo>
                    <a:pt x="10670" y="16346"/>
                    <a:pt x="11711" y="15762"/>
                    <a:pt x="11971" y="15178"/>
                  </a:cubicBezTo>
                  <a:cubicBezTo>
                    <a:pt x="12231" y="15178"/>
                    <a:pt x="12231" y="14886"/>
                    <a:pt x="12752" y="15178"/>
                  </a:cubicBezTo>
                  <a:cubicBezTo>
                    <a:pt x="13272" y="15762"/>
                    <a:pt x="13012" y="15178"/>
                    <a:pt x="13533" y="15178"/>
                  </a:cubicBezTo>
                  <a:cubicBezTo>
                    <a:pt x="14573" y="14886"/>
                    <a:pt x="14313" y="14011"/>
                    <a:pt x="14834" y="13427"/>
                  </a:cubicBezTo>
                  <a:cubicBezTo>
                    <a:pt x="15094" y="13135"/>
                    <a:pt x="15614" y="13135"/>
                    <a:pt x="15614" y="12843"/>
                  </a:cubicBezTo>
                  <a:cubicBezTo>
                    <a:pt x="15875" y="12551"/>
                    <a:pt x="16135" y="12259"/>
                    <a:pt x="16135" y="11968"/>
                  </a:cubicBezTo>
                  <a:cubicBezTo>
                    <a:pt x="16135" y="11676"/>
                    <a:pt x="16655" y="11384"/>
                    <a:pt x="16916" y="11384"/>
                  </a:cubicBezTo>
                  <a:cubicBezTo>
                    <a:pt x="17176" y="11384"/>
                    <a:pt x="17176" y="10800"/>
                    <a:pt x="17176" y="10800"/>
                  </a:cubicBezTo>
                  <a:cubicBezTo>
                    <a:pt x="17176" y="9924"/>
                    <a:pt x="18217" y="10508"/>
                    <a:pt x="17957" y="9632"/>
                  </a:cubicBezTo>
                  <a:cubicBezTo>
                    <a:pt x="17957" y="8757"/>
                    <a:pt x="17696" y="8465"/>
                    <a:pt x="18477" y="7881"/>
                  </a:cubicBezTo>
                  <a:cubicBezTo>
                    <a:pt x="18737" y="7881"/>
                    <a:pt x="17436" y="7005"/>
                    <a:pt x="17176" y="6714"/>
                  </a:cubicBezTo>
                  <a:cubicBezTo>
                    <a:pt x="16916" y="6130"/>
                    <a:pt x="17176" y="5254"/>
                    <a:pt x="16916" y="4670"/>
                  </a:cubicBezTo>
                  <a:cubicBezTo>
                    <a:pt x="16916" y="3795"/>
                    <a:pt x="17696" y="3795"/>
                    <a:pt x="18217" y="4086"/>
                  </a:cubicBezTo>
                  <a:cubicBezTo>
                    <a:pt x="18477" y="4086"/>
                    <a:pt x="18998" y="4378"/>
                    <a:pt x="19258" y="4378"/>
                  </a:cubicBezTo>
                  <a:cubicBezTo>
                    <a:pt x="19778" y="4378"/>
                    <a:pt x="19778" y="4086"/>
                    <a:pt x="20039" y="3795"/>
                  </a:cubicBezTo>
                  <a:cubicBezTo>
                    <a:pt x="20819" y="3795"/>
                    <a:pt x="21080" y="3795"/>
                    <a:pt x="21600" y="2919"/>
                  </a:cubicBezTo>
                  <a:cubicBezTo>
                    <a:pt x="20819" y="2627"/>
                    <a:pt x="20039" y="2335"/>
                    <a:pt x="19778" y="1751"/>
                  </a:cubicBezTo>
                  <a:cubicBezTo>
                    <a:pt x="19518" y="1459"/>
                    <a:pt x="19518" y="876"/>
                    <a:pt x="19258" y="584"/>
                  </a:cubicBezTo>
                  <a:cubicBezTo>
                    <a:pt x="18998" y="292"/>
                    <a:pt x="18737" y="292"/>
                    <a:pt x="18477" y="0"/>
                  </a:cubicBezTo>
                  <a:cubicBezTo>
                    <a:pt x="17957" y="0"/>
                    <a:pt x="17176" y="292"/>
                    <a:pt x="16916" y="292"/>
                  </a:cubicBezTo>
                  <a:cubicBezTo>
                    <a:pt x="15875" y="0"/>
                    <a:pt x="15354" y="584"/>
                    <a:pt x="14573" y="1168"/>
                  </a:cubicBezTo>
                  <a:cubicBezTo>
                    <a:pt x="13793" y="1459"/>
                    <a:pt x="13272" y="1459"/>
                    <a:pt x="13793" y="2335"/>
                  </a:cubicBezTo>
                  <a:cubicBezTo>
                    <a:pt x="14313" y="2919"/>
                    <a:pt x="13793" y="3503"/>
                    <a:pt x="13272" y="3795"/>
                  </a:cubicBezTo>
                  <a:cubicBezTo>
                    <a:pt x="12752" y="4378"/>
                    <a:pt x="13533" y="5546"/>
                    <a:pt x="12492" y="5254"/>
                  </a:cubicBezTo>
                  <a:cubicBezTo>
                    <a:pt x="11190" y="5254"/>
                    <a:pt x="12231" y="5546"/>
                    <a:pt x="12231" y="6130"/>
                  </a:cubicBezTo>
                  <a:cubicBezTo>
                    <a:pt x="12492" y="6422"/>
                    <a:pt x="11451" y="6714"/>
                    <a:pt x="11190" y="7005"/>
                  </a:cubicBezTo>
                  <a:cubicBezTo>
                    <a:pt x="10930" y="7589"/>
                    <a:pt x="10930" y="8757"/>
                    <a:pt x="10670" y="8757"/>
                  </a:cubicBezTo>
                  <a:cubicBezTo>
                    <a:pt x="10410" y="9049"/>
                    <a:pt x="10149" y="8757"/>
                    <a:pt x="9889" y="8757"/>
                  </a:cubicBezTo>
                  <a:cubicBezTo>
                    <a:pt x="9369" y="8757"/>
                    <a:pt x="9108" y="9049"/>
                    <a:pt x="8848" y="9341"/>
                  </a:cubicBezTo>
                  <a:cubicBezTo>
                    <a:pt x="8328" y="9632"/>
                    <a:pt x="8067" y="9341"/>
                    <a:pt x="7807" y="9632"/>
                  </a:cubicBezTo>
                  <a:cubicBezTo>
                    <a:pt x="7287" y="9924"/>
                    <a:pt x="7287" y="10216"/>
                    <a:pt x="7027" y="10800"/>
                  </a:cubicBezTo>
                  <a:cubicBezTo>
                    <a:pt x="7027" y="11676"/>
                    <a:pt x="6506" y="11968"/>
                    <a:pt x="5725" y="12259"/>
                  </a:cubicBezTo>
                  <a:cubicBezTo>
                    <a:pt x="4945" y="12551"/>
                    <a:pt x="4164" y="12551"/>
                    <a:pt x="3383" y="12551"/>
                  </a:cubicBezTo>
                  <a:cubicBezTo>
                    <a:pt x="2082" y="12551"/>
                    <a:pt x="1041" y="12259"/>
                    <a:pt x="0" y="11676"/>
                  </a:cubicBezTo>
                  <a:cubicBezTo>
                    <a:pt x="260" y="12259"/>
                    <a:pt x="520" y="12843"/>
                    <a:pt x="781" y="13427"/>
                  </a:cubicBezTo>
                  <a:cubicBezTo>
                    <a:pt x="1041" y="13719"/>
                    <a:pt x="2082" y="14011"/>
                    <a:pt x="2082" y="1488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37" name="Freeform 698"/>
            <p:cNvSpPr/>
            <p:nvPr/>
          </p:nvSpPr>
          <p:spPr>
            <a:xfrm>
              <a:off x="11209803" y="3835704"/>
              <a:ext cx="725587" cy="53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748" extrusionOk="0">
                  <a:moveTo>
                    <a:pt x="20313" y="2511"/>
                  </a:moveTo>
                  <a:cubicBezTo>
                    <a:pt x="20025" y="2511"/>
                    <a:pt x="19737" y="3326"/>
                    <a:pt x="19449" y="2918"/>
                  </a:cubicBezTo>
                  <a:cubicBezTo>
                    <a:pt x="19161" y="2918"/>
                    <a:pt x="19161" y="2103"/>
                    <a:pt x="18873" y="2511"/>
                  </a:cubicBezTo>
                  <a:cubicBezTo>
                    <a:pt x="18297" y="2511"/>
                    <a:pt x="17721" y="3326"/>
                    <a:pt x="17433" y="3733"/>
                  </a:cubicBezTo>
                  <a:cubicBezTo>
                    <a:pt x="17145" y="3733"/>
                    <a:pt x="16569" y="4549"/>
                    <a:pt x="15993" y="4141"/>
                  </a:cubicBezTo>
                  <a:cubicBezTo>
                    <a:pt x="15705" y="3733"/>
                    <a:pt x="16569" y="2103"/>
                    <a:pt x="15993" y="1288"/>
                  </a:cubicBezTo>
                  <a:cubicBezTo>
                    <a:pt x="15993" y="1288"/>
                    <a:pt x="15417" y="-342"/>
                    <a:pt x="15129" y="66"/>
                  </a:cubicBezTo>
                  <a:cubicBezTo>
                    <a:pt x="14841" y="881"/>
                    <a:pt x="14553" y="1696"/>
                    <a:pt x="13977" y="2103"/>
                  </a:cubicBezTo>
                  <a:cubicBezTo>
                    <a:pt x="13401" y="2511"/>
                    <a:pt x="13113" y="2103"/>
                    <a:pt x="13113" y="2918"/>
                  </a:cubicBezTo>
                  <a:cubicBezTo>
                    <a:pt x="12825" y="4141"/>
                    <a:pt x="12537" y="2511"/>
                    <a:pt x="12249" y="2918"/>
                  </a:cubicBezTo>
                  <a:cubicBezTo>
                    <a:pt x="11673" y="3326"/>
                    <a:pt x="11385" y="3733"/>
                    <a:pt x="10809" y="3733"/>
                  </a:cubicBezTo>
                  <a:cubicBezTo>
                    <a:pt x="10233" y="3326"/>
                    <a:pt x="9657" y="2918"/>
                    <a:pt x="9369" y="2511"/>
                  </a:cubicBezTo>
                  <a:cubicBezTo>
                    <a:pt x="9081" y="2511"/>
                    <a:pt x="7641" y="2103"/>
                    <a:pt x="7641" y="2103"/>
                  </a:cubicBezTo>
                  <a:cubicBezTo>
                    <a:pt x="7353" y="2511"/>
                    <a:pt x="7641" y="2918"/>
                    <a:pt x="7353" y="2918"/>
                  </a:cubicBezTo>
                  <a:cubicBezTo>
                    <a:pt x="7065" y="2918"/>
                    <a:pt x="6489" y="2918"/>
                    <a:pt x="6489" y="3326"/>
                  </a:cubicBezTo>
                  <a:cubicBezTo>
                    <a:pt x="6201" y="4141"/>
                    <a:pt x="6201" y="4956"/>
                    <a:pt x="5625" y="5364"/>
                  </a:cubicBezTo>
                  <a:cubicBezTo>
                    <a:pt x="4761" y="6179"/>
                    <a:pt x="4473" y="5771"/>
                    <a:pt x="3897" y="6586"/>
                  </a:cubicBezTo>
                  <a:cubicBezTo>
                    <a:pt x="3609" y="7401"/>
                    <a:pt x="3033" y="7401"/>
                    <a:pt x="2745" y="7401"/>
                  </a:cubicBezTo>
                  <a:cubicBezTo>
                    <a:pt x="2457" y="6994"/>
                    <a:pt x="1017" y="6586"/>
                    <a:pt x="1017" y="6179"/>
                  </a:cubicBezTo>
                  <a:cubicBezTo>
                    <a:pt x="1017" y="7401"/>
                    <a:pt x="1017" y="8216"/>
                    <a:pt x="729" y="9032"/>
                  </a:cubicBezTo>
                  <a:cubicBezTo>
                    <a:pt x="153" y="9847"/>
                    <a:pt x="-423" y="10662"/>
                    <a:pt x="441" y="11477"/>
                  </a:cubicBezTo>
                  <a:cubicBezTo>
                    <a:pt x="729" y="11884"/>
                    <a:pt x="153" y="12292"/>
                    <a:pt x="153" y="13107"/>
                  </a:cubicBezTo>
                  <a:cubicBezTo>
                    <a:pt x="153" y="13515"/>
                    <a:pt x="153" y="14330"/>
                    <a:pt x="441" y="14737"/>
                  </a:cubicBezTo>
                  <a:cubicBezTo>
                    <a:pt x="441" y="15552"/>
                    <a:pt x="153" y="15960"/>
                    <a:pt x="729" y="15960"/>
                  </a:cubicBezTo>
                  <a:cubicBezTo>
                    <a:pt x="1593" y="16367"/>
                    <a:pt x="1881" y="15960"/>
                    <a:pt x="1881" y="17183"/>
                  </a:cubicBezTo>
                  <a:cubicBezTo>
                    <a:pt x="1881" y="17998"/>
                    <a:pt x="1017" y="19220"/>
                    <a:pt x="729" y="19628"/>
                  </a:cubicBezTo>
                  <a:cubicBezTo>
                    <a:pt x="3033" y="21258"/>
                    <a:pt x="5625" y="20850"/>
                    <a:pt x="7929" y="20035"/>
                  </a:cubicBezTo>
                  <a:cubicBezTo>
                    <a:pt x="8793" y="19628"/>
                    <a:pt x="8505" y="17998"/>
                    <a:pt x="8793" y="17183"/>
                  </a:cubicBezTo>
                  <a:cubicBezTo>
                    <a:pt x="9081" y="16367"/>
                    <a:pt x="10233" y="16775"/>
                    <a:pt x="10809" y="15960"/>
                  </a:cubicBezTo>
                  <a:cubicBezTo>
                    <a:pt x="11097" y="15960"/>
                    <a:pt x="11385" y="15552"/>
                    <a:pt x="11961" y="15552"/>
                  </a:cubicBezTo>
                  <a:cubicBezTo>
                    <a:pt x="11961" y="15552"/>
                    <a:pt x="12537" y="15960"/>
                    <a:pt x="12537" y="15552"/>
                  </a:cubicBezTo>
                  <a:cubicBezTo>
                    <a:pt x="12825" y="14737"/>
                    <a:pt x="12825" y="13922"/>
                    <a:pt x="13113" y="13107"/>
                  </a:cubicBezTo>
                  <a:cubicBezTo>
                    <a:pt x="13401" y="12700"/>
                    <a:pt x="14553" y="12292"/>
                    <a:pt x="14265" y="11884"/>
                  </a:cubicBezTo>
                  <a:cubicBezTo>
                    <a:pt x="14265" y="11477"/>
                    <a:pt x="13113" y="10662"/>
                    <a:pt x="14265" y="10662"/>
                  </a:cubicBezTo>
                  <a:cubicBezTo>
                    <a:pt x="14553" y="10662"/>
                    <a:pt x="15129" y="11069"/>
                    <a:pt x="15417" y="10254"/>
                  </a:cubicBezTo>
                  <a:cubicBezTo>
                    <a:pt x="15417" y="9847"/>
                    <a:pt x="15129" y="9439"/>
                    <a:pt x="15417" y="9032"/>
                  </a:cubicBezTo>
                  <a:cubicBezTo>
                    <a:pt x="15417" y="8216"/>
                    <a:pt x="16281" y="8216"/>
                    <a:pt x="16281" y="7401"/>
                  </a:cubicBezTo>
                  <a:cubicBezTo>
                    <a:pt x="16281" y="6586"/>
                    <a:pt x="15417" y="6179"/>
                    <a:pt x="15705" y="5364"/>
                  </a:cubicBezTo>
                  <a:cubicBezTo>
                    <a:pt x="16281" y="4956"/>
                    <a:pt x="17145" y="4549"/>
                    <a:pt x="17721" y="4141"/>
                  </a:cubicBezTo>
                  <a:cubicBezTo>
                    <a:pt x="18297" y="3326"/>
                    <a:pt x="19161" y="3733"/>
                    <a:pt x="19737" y="3733"/>
                  </a:cubicBezTo>
                  <a:cubicBezTo>
                    <a:pt x="20025" y="3733"/>
                    <a:pt x="20601" y="3733"/>
                    <a:pt x="20889" y="3326"/>
                  </a:cubicBezTo>
                  <a:cubicBezTo>
                    <a:pt x="20889" y="3326"/>
                    <a:pt x="21177" y="2918"/>
                    <a:pt x="21177" y="2511"/>
                  </a:cubicBezTo>
                  <a:cubicBezTo>
                    <a:pt x="20889" y="2511"/>
                    <a:pt x="20601" y="2511"/>
                    <a:pt x="20313" y="2511"/>
                  </a:cubicBezTo>
                  <a:cubicBezTo>
                    <a:pt x="20025" y="2918"/>
                    <a:pt x="20601" y="2511"/>
                    <a:pt x="20313" y="251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38" name="Freeform 699"/>
            <p:cNvSpPr/>
            <p:nvPr/>
          </p:nvSpPr>
          <p:spPr>
            <a:xfrm>
              <a:off x="11134540" y="3386047"/>
              <a:ext cx="20387" cy="3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2" h="17712" extrusionOk="0">
                  <a:moveTo>
                    <a:pt x="16362" y="6912"/>
                  </a:moveTo>
                  <a:cubicBezTo>
                    <a:pt x="9162" y="6912"/>
                    <a:pt x="1962" y="-3888"/>
                    <a:pt x="1962" y="1512"/>
                  </a:cubicBezTo>
                  <a:cubicBezTo>
                    <a:pt x="-5238" y="6912"/>
                    <a:pt x="9162" y="12312"/>
                    <a:pt x="16362" y="17712"/>
                  </a:cubicBezTo>
                  <a:cubicBezTo>
                    <a:pt x="16362" y="12312"/>
                    <a:pt x="16362" y="6912"/>
                    <a:pt x="16362" y="6912"/>
                  </a:cubicBezTo>
                  <a:cubicBezTo>
                    <a:pt x="9162" y="1512"/>
                    <a:pt x="16362" y="6912"/>
                    <a:pt x="16362" y="691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39" name="Freeform 700"/>
            <p:cNvSpPr/>
            <p:nvPr/>
          </p:nvSpPr>
          <p:spPr>
            <a:xfrm>
              <a:off x="10518748" y="2719776"/>
              <a:ext cx="1988532" cy="988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045" extrusionOk="0">
                  <a:moveTo>
                    <a:pt x="21246" y="8685"/>
                  </a:moveTo>
                  <a:cubicBezTo>
                    <a:pt x="21246" y="8462"/>
                    <a:pt x="20821" y="8685"/>
                    <a:pt x="20821" y="8685"/>
                  </a:cubicBezTo>
                  <a:cubicBezTo>
                    <a:pt x="20608" y="8685"/>
                    <a:pt x="20501" y="8462"/>
                    <a:pt x="20501" y="8239"/>
                  </a:cubicBezTo>
                  <a:cubicBezTo>
                    <a:pt x="20395" y="7794"/>
                    <a:pt x="20182" y="7794"/>
                    <a:pt x="20182" y="7571"/>
                  </a:cubicBezTo>
                  <a:cubicBezTo>
                    <a:pt x="20076" y="7348"/>
                    <a:pt x="19969" y="6680"/>
                    <a:pt x="19650" y="6680"/>
                  </a:cubicBezTo>
                  <a:cubicBezTo>
                    <a:pt x="19331" y="6680"/>
                    <a:pt x="19012" y="7348"/>
                    <a:pt x="18692" y="6903"/>
                  </a:cubicBezTo>
                  <a:cubicBezTo>
                    <a:pt x="18586" y="6680"/>
                    <a:pt x="18480" y="6458"/>
                    <a:pt x="18373" y="6235"/>
                  </a:cubicBezTo>
                  <a:cubicBezTo>
                    <a:pt x="18267" y="6235"/>
                    <a:pt x="18054" y="6903"/>
                    <a:pt x="17948" y="6903"/>
                  </a:cubicBezTo>
                  <a:cubicBezTo>
                    <a:pt x="17841" y="7126"/>
                    <a:pt x="17203" y="4676"/>
                    <a:pt x="17203" y="4231"/>
                  </a:cubicBezTo>
                  <a:cubicBezTo>
                    <a:pt x="16990" y="3786"/>
                    <a:pt x="16884" y="3118"/>
                    <a:pt x="16564" y="2895"/>
                  </a:cubicBezTo>
                  <a:cubicBezTo>
                    <a:pt x="16458" y="2672"/>
                    <a:pt x="16352" y="2449"/>
                    <a:pt x="16245" y="2449"/>
                  </a:cubicBezTo>
                  <a:cubicBezTo>
                    <a:pt x="16032" y="2227"/>
                    <a:pt x="16245" y="1781"/>
                    <a:pt x="16245" y="1559"/>
                  </a:cubicBezTo>
                  <a:cubicBezTo>
                    <a:pt x="16245" y="1336"/>
                    <a:pt x="15500" y="2227"/>
                    <a:pt x="15394" y="2449"/>
                  </a:cubicBezTo>
                  <a:cubicBezTo>
                    <a:pt x="15288" y="2449"/>
                    <a:pt x="14436" y="3118"/>
                    <a:pt x="14436" y="2895"/>
                  </a:cubicBezTo>
                  <a:cubicBezTo>
                    <a:pt x="14436" y="2449"/>
                    <a:pt x="14649" y="2227"/>
                    <a:pt x="14436" y="2227"/>
                  </a:cubicBezTo>
                  <a:cubicBezTo>
                    <a:pt x="14330" y="2004"/>
                    <a:pt x="14224" y="1781"/>
                    <a:pt x="14117" y="2004"/>
                  </a:cubicBezTo>
                  <a:cubicBezTo>
                    <a:pt x="14117" y="2004"/>
                    <a:pt x="14117" y="2227"/>
                    <a:pt x="14011" y="2004"/>
                  </a:cubicBezTo>
                  <a:cubicBezTo>
                    <a:pt x="13798" y="1781"/>
                    <a:pt x="13904" y="1559"/>
                    <a:pt x="13585" y="1781"/>
                  </a:cubicBezTo>
                  <a:cubicBezTo>
                    <a:pt x="13266" y="2227"/>
                    <a:pt x="13266" y="1559"/>
                    <a:pt x="13266" y="1113"/>
                  </a:cubicBezTo>
                  <a:cubicBezTo>
                    <a:pt x="13372" y="223"/>
                    <a:pt x="12734" y="0"/>
                    <a:pt x="12415" y="0"/>
                  </a:cubicBezTo>
                  <a:cubicBezTo>
                    <a:pt x="12202" y="0"/>
                    <a:pt x="11989" y="223"/>
                    <a:pt x="11776" y="445"/>
                  </a:cubicBezTo>
                  <a:cubicBezTo>
                    <a:pt x="11563" y="668"/>
                    <a:pt x="11351" y="891"/>
                    <a:pt x="11031" y="891"/>
                  </a:cubicBezTo>
                  <a:cubicBezTo>
                    <a:pt x="10180" y="1336"/>
                    <a:pt x="9329" y="2004"/>
                    <a:pt x="8478" y="2004"/>
                  </a:cubicBezTo>
                  <a:cubicBezTo>
                    <a:pt x="8265" y="2004"/>
                    <a:pt x="8052" y="2004"/>
                    <a:pt x="7946" y="2227"/>
                  </a:cubicBezTo>
                  <a:cubicBezTo>
                    <a:pt x="7839" y="2449"/>
                    <a:pt x="8052" y="3118"/>
                    <a:pt x="8265" y="3118"/>
                  </a:cubicBezTo>
                  <a:cubicBezTo>
                    <a:pt x="8691" y="3786"/>
                    <a:pt x="7946" y="3563"/>
                    <a:pt x="7733" y="3786"/>
                  </a:cubicBezTo>
                  <a:cubicBezTo>
                    <a:pt x="7520" y="4008"/>
                    <a:pt x="7839" y="4231"/>
                    <a:pt x="7839" y="4454"/>
                  </a:cubicBezTo>
                  <a:cubicBezTo>
                    <a:pt x="7839" y="4899"/>
                    <a:pt x="7414" y="4899"/>
                    <a:pt x="7414" y="5122"/>
                  </a:cubicBezTo>
                  <a:cubicBezTo>
                    <a:pt x="7414" y="5790"/>
                    <a:pt x="8265" y="5567"/>
                    <a:pt x="8159" y="6458"/>
                  </a:cubicBezTo>
                  <a:cubicBezTo>
                    <a:pt x="8052" y="6680"/>
                    <a:pt x="7946" y="6903"/>
                    <a:pt x="7733" y="6903"/>
                  </a:cubicBezTo>
                  <a:cubicBezTo>
                    <a:pt x="7626" y="6903"/>
                    <a:pt x="7307" y="6903"/>
                    <a:pt x="7201" y="6903"/>
                  </a:cubicBezTo>
                  <a:cubicBezTo>
                    <a:pt x="6988" y="7126"/>
                    <a:pt x="7094" y="7348"/>
                    <a:pt x="6882" y="7126"/>
                  </a:cubicBezTo>
                  <a:cubicBezTo>
                    <a:pt x="6669" y="6903"/>
                    <a:pt x="6456" y="6458"/>
                    <a:pt x="6243" y="6458"/>
                  </a:cubicBezTo>
                  <a:cubicBezTo>
                    <a:pt x="6137" y="6235"/>
                    <a:pt x="5924" y="6680"/>
                    <a:pt x="5818" y="6680"/>
                  </a:cubicBezTo>
                  <a:cubicBezTo>
                    <a:pt x="5605" y="6458"/>
                    <a:pt x="5498" y="6458"/>
                    <a:pt x="5286" y="6680"/>
                  </a:cubicBezTo>
                  <a:cubicBezTo>
                    <a:pt x="5179" y="6903"/>
                    <a:pt x="5073" y="7348"/>
                    <a:pt x="4966" y="7126"/>
                  </a:cubicBezTo>
                  <a:cubicBezTo>
                    <a:pt x="4860" y="7126"/>
                    <a:pt x="4541" y="6458"/>
                    <a:pt x="4434" y="6680"/>
                  </a:cubicBezTo>
                  <a:cubicBezTo>
                    <a:pt x="4328" y="6680"/>
                    <a:pt x="4328" y="7348"/>
                    <a:pt x="4222" y="6903"/>
                  </a:cubicBezTo>
                  <a:cubicBezTo>
                    <a:pt x="4115" y="6458"/>
                    <a:pt x="4009" y="6235"/>
                    <a:pt x="3796" y="6012"/>
                  </a:cubicBezTo>
                  <a:cubicBezTo>
                    <a:pt x="3583" y="5790"/>
                    <a:pt x="3370" y="5790"/>
                    <a:pt x="3264" y="5567"/>
                  </a:cubicBezTo>
                  <a:cubicBezTo>
                    <a:pt x="2945" y="5344"/>
                    <a:pt x="2945" y="5790"/>
                    <a:pt x="2732" y="5790"/>
                  </a:cubicBezTo>
                  <a:cubicBezTo>
                    <a:pt x="2519" y="6012"/>
                    <a:pt x="2413" y="5344"/>
                    <a:pt x="2200" y="5567"/>
                  </a:cubicBezTo>
                  <a:cubicBezTo>
                    <a:pt x="2093" y="5790"/>
                    <a:pt x="2093" y="6012"/>
                    <a:pt x="1987" y="6012"/>
                  </a:cubicBezTo>
                  <a:cubicBezTo>
                    <a:pt x="1881" y="6235"/>
                    <a:pt x="1668" y="6235"/>
                    <a:pt x="1561" y="6235"/>
                  </a:cubicBezTo>
                  <a:cubicBezTo>
                    <a:pt x="1455" y="6458"/>
                    <a:pt x="1242" y="6903"/>
                    <a:pt x="1242" y="7126"/>
                  </a:cubicBezTo>
                  <a:cubicBezTo>
                    <a:pt x="1136" y="7348"/>
                    <a:pt x="1349" y="8016"/>
                    <a:pt x="1136" y="8016"/>
                  </a:cubicBezTo>
                  <a:cubicBezTo>
                    <a:pt x="923" y="8239"/>
                    <a:pt x="604" y="6903"/>
                    <a:pt x="497" y="7571"/>
                  </a:cubicBezTo>
                  <a:cubicBezTo>
                    <a:pt x="391" y="8016"/>
                    <a:pt x="285" y="8016"/>
                    <a:pt x="178" y="8462"/>
                  </a:cubicBezTo>
                  <a:cubicBezTo>
                    <a:pt x="72" y="8907"/>
                    <a:pt x="497" y="8907"/>
                    <a:pt x="285" y="9353"/>
                  </a:cubicBezTo>
                  <a:cubicBezTo>
                    <a:pt x="178" y="9575"/>
                    <a:pt x="-141" y="10021"/>
                    <a:pt x="72" y="10243"/>
                  </a:cubicBezTo>
                  <a:cubicBezTo>
                    <a:pt x="178" y="10243"/>
                    <a:pt x="285" y="10466"/>
                    <a:pt x="285" y="10466"/>
                  </a:cubicBezTo>
                  <a:cubicBezTo>
                    <a:pt x="391" y="10689"/>
                    <a:pt x="285" y="10911"/>
                    <a:pt x="391" y="11134"/>
                  </a:cubicBezTo>
                  <a:cubicBezTo>
                    <a:pt x="604" y="11357"/>
                    <a:pt x="817" y="10911"/>
                    <a:pt x="1029" y="11357"/>
                  </a:cubicBezTo>
                  <a:cubicBezTo>
                    <a:pt x="1136" y="11579"/>
                    <a:pt x="1349" y="12247"/>
                    <a:pt x="1349" y="12693"/>
                  </a:cubicBezTo>
                  <a:cubicBezTo>
                    <a:pt x="1242" y="12693"/>
                    <a:pt x="923" y="12470"/>
                    <a:pt x="1242" y="12915"/>
                  </a:cubicBezTo>
                  <a:cubicBezTo>
                    <a:pt x="1349" y="13138"/>
                    <a:pt x="1349" y="13361"/>
                    <a:pt x="1561" y="12915"/>
                  </a:cubicBezTo>
                  <a:cubicBezTo>
                    <a:pt x="1561" y="12693"/>
                    <a:pt x="1561" y="12693"/>
                    <a:pt x="1668" y="12693"/>
                  </a:cubicBezTo>
                  <a:cubicBezTo>
                    <a:pt x="2200" y="12693"/>
                    <a:pt x="2413" y="12025"/>
                    <a:pt x="2945" y="12470"/>
                  </a:cubicBezTo>
                  <a:cubicBezTo>
                    <a:pt x="3158" y="12693"/>
                    <a:pt x="3370" y="12025"/>
                    <a:pt x="3477" y="12470"/>
                  </a:cubicBezTo>
                  <a:cubicBezTo>
                    <a:pt x="3583" y="12693"/>
                    <a:pt x="3796" y="13584"/>
                    <a:pt x="3690" y="14029"/>
                  </a:cubicBezTo>
                  <a:cubicBezTo>
                    <a:pt x="3583" y="14029"/>
                    <a:pt x="3370" y="14252"/>
                    <a:pt x="3583" y="14252"/>
                  </a:cubicBezTo>
                  <a:cubicBezTo>
                    <a:pt x="3583" y="14474"/>
                    <a:pt x="3583" y="14474"/>
                    <a:pt x="3583" y="14474"/>
                  </a:cubicBezTo>
                  <a:cubicBezTo>
                    <a:pt x="3477" y="14697"/>
                    <a:pt x="3370" y="14697"/>
                    <a:pt x="3370" y="14697"/>
                  </a:cubicBezTo>
                  <a:cubicBezTo>
                    <a:pt x="3051" y="14697"/>
                    <a:pt x="2200" y="14252"/>
                    <a:pt x="2413" y="15365"/>
                  </a:cubicBezTo>
                  <a:cubicBezTo>
                    <a:pt x="2519" y="15810"/>
                    <a:pt x="2413" y="15810"/>
                    <a:pt x="2200" y="15588"/>
                  </a:cubicBezTo>
                  <a:cubicBezTo>
                    <a:pt x="1987" y="15365"/>
                    <a:pt x="2093" y="15810"/>
                    <a:pt x="2200" y="16033"/>
                  </a:cubicBezTo>
                  <a:cubicBezTo>
                    <a:pt x="2413" y="16033"/>
                    <a:pt x="2413" y="16701"/>
                    <a:pt x="2519" y="16924"/>
                  </a:cubicBezTo>
                  <a:cubicBezTo>
                    <a:pt x="2732" y="17146"/>
                    <a:pt x="2413" y="17592"/>
                    <a:pt x="2732" y="17592"/>
                  </a:cubicBezTo>
                  <a:cubicBezTo>
                    <a:pt x="2838" y="17592"/>
                    <a:pt x="3051" y="18037"/>
                    <a:pt x="3158" y="18260"/>
                  </a:cubicBezTo>
                  <a:cubicBezTo>
                    <a:pt x="3477" y="18260"/>
                    <a:pt x="3158" y="18928"/>
                    <a:pt x="3158" y="19373"/>
                  </a:cubicBezTo>
                  <a:cubicBezTo>
                    <a:pt x="3477" y="18928"/>
                    <a:pt x="3902" y="18260"/>
                    <a:pt x="4328" y="18928"/>
                  </a:cubicBezTo>
                  <a:cubicBezTo>
                    <a:pt x="4541" y="19373"/>
                    <a:pt x="4647" y="20041"/>
                    <a:pt x="4966" y="20041"/>
                  </a:cubicBezTo>
                  <a:cubicBezTo>
                    <a:pt x="5179" y="20041"/>
                    <a:pt x="5073" y="19596"/>
                    <a:pt x="5073" y="19373"/>
                  </a:cubicBezTo>
                  <a:cubicBezTo>
                    <a:pt x="5073" y="18705"/>
                    <a:pt x="5073" y="18037"/>
                    <a:pt x="5073" y="17369"/>
                  </a:cubicBezTo>
                  <a:cubicBezTo>
                    <a:pt x="5073" y="16924"/>
                    <a:pt x="4966" y="15142"/>
                    <a:pt x="5179" y="15142"/>
                  </a:cubicBezTo>
                  <a:cubicBezTo>
                    <a:pt x="5392" y="14920"/>
                    <a:pt x="5711" y="14697"/>
                    <a:pt x="5924" y="14474"/>
                  </a:cubicBezTo>
                  <a:cubicBezTo>
                    <a:pt x="6137" y="14474"/>
                    <a:pt x="6350" y="14252"/>
                    <a:pt x="6456" y="14252"/>
                  </a:cubicBezTo>
                  <a:cubicBezTo>
                    <a:pt x="6562" y="14029"/>
                    <a:pt x="6456" y="13584"/>
                    <a:pt x="6669" y="13806"/>
                  </a:cubicBezTo>
                  <a:cubicBezTo>
                    <a:pt x="6775" y="13806"/>
                    <a:pt x="7094" y="14252"/>
                    <a:pt x="7094" y="13806"/>
                  </a:cubicBezTo>
                  <a:cubicBezTo>
                    <a:pt x="7094" y="13584"/>
                    <a:pt x="7307" y="13361"/>
                    <a:pt x="7414" y="13806"/>
                  </a:cubicBezTo>
                  <a:cubicBezTo>
                    <a:pt x="7520" y="14029"/>
                    <a:pt x="7414" y="14252"/>
                    <a:pt x="7520" y="14697"/>
                  </a:cubicBezTo>
                  <a:cubicBezTo>
                    <a:pt x="7520" y="14920"/>
                    <a:pt x="7626" y="15365"/>
                    <a:pt x="7520" y="15588"/>
                  </a:cubicBezTo>
                  <a:cubicBezTo>
                    <a:pt x="7626" y="15810"/>
                    <a:pt x="7733" y="15810"/>
                    <a:pt x="7839" y="16033"/>
                  </a:cubicBezTo>
                  <a:cubicBezTo>
                    <a:pt x="8159" y="16701"/>
                    <a:pt x="8371" y="17146"/>
                    <a:pt x="8797" y="16924"/>
                  </a:cubicBezTo>
                  <a:cubicBezTo>
                    <a:pt x="9010" y="16924"/>
                    <a:pt x="9223" y="17146"/>
                    <a:pt x="9435" y="17146"/>
                  </a:cubicBezTo>
                  <a:cubicBezTo>
                    <a:pt x="9648" y="17146"/>
                    <a:pt x="9755" y="16701"/>
                    <a:pt x="9967" y="16701"/>
                  </a:cubicBezTo>
                  <a:cubicBezTo>
                    <a:pt x="10180" y="16924"/>
                    <a:pt x="10393" y="17592"/>
                    <a:pt x="10499" y="18037"/>
                  </a:cubicBezTo>
                  <a:cubicBezTo>
                    <a:pt x="10606" y="18260"/>
                    <a:pt x="10499" y="18482"/>
                    <a:pt x="10499" y="18928"/>
                  </a:cubicBezTo>
                  <a:cubicBezTo>
                    <a:pt x="10499" y="19373"/>
                    <a:pt x="10819" y="19596"/>
                    <a:pt x="10819" y="20041"/>
                  </a:cubicBezTo>
                  <a:cubicBezTo>
                    <a:pt x="10819" y="20264"/>
                    <a:pt x="11138" y="20264"/>
                    <a:pt x="11244" y="20264"/>
                  </a:cubicBezTo>
                  <a:cubicBezTo>
                    <a:pt x="11457" y="20264"/>
                    <a:pt x="11457" y="20264"/>
                    <a:pt x="11563" y="20709"/>
                  </a:cubicBezTo>
                  <a:cubicBezTo>
                    <a:pt x="11776" y="21600"/>
                    <a:pt x="11989" y="20487"/>
                    <a:pt x="12202" y="20041"/>
                  </a:cubicBezTo>
                  <a:cubicBezTo>
                    <a:pt x="12308" y="19373"/>
                    <a:pt x="12734" y="19373"/>
                    <a:pt x="12947" y="18928"/>
                  </a:cubicBezTo>
                  <a:cubicBezTo>
                    <a:pt x="13159" y="18928"/>
                    <a:pt x="13159" y="18928"/>
                    <a:pt x="13266" y="18705"/>
                  </a:cubicBezTo>
                  <a:cubicBezTo>
                    <a:pt x="13372" y="18037"/>
                    <a:pt x="13479" y="18260"/>
                    <a:pt x="13692" y="18260"/>
                  </a:cubicBezTo>
                  <a:cubicBezTo>
                    <a:pt x="13904" y="18260"/>
                    <a:pt x="14330" y="18928"/>
                    <a:pt x="14436" y="18482"/>
                  </a:cubicBezTo>
                  <a:cubicBezTo>
                    <a:pt x="14436" y="18037"/>
                    <a:pt x="14436" y="17814"/>
                    <a:pt x="14649" y="17592"/>
                  </a:cubicBezTo>
                  <a:cubicBezTo>
                    <a:pt x="14862" y="17369"/>
                    <a:pt x="15075" y="17814"/>
                    <a:pt x="15288" y="17814"/>
                  </a:cubicBezTo>
                  <a:cubicBezTo>
                    <a:pt x="15500" y="18037"/>
                    <a:pt x="15926" y="18037"/>
                    <a:pt x="16139" y="18037"/>
                  </a:cubicBezTo>
                  <a:cubicBezTo>
                    <a:pt x="16777" y="18037"/>
                    <a:pt x="17309" y="18482"/>
                    <a:pt x="17948" y="18705"/>
                  </a:cubicBezTo>
                  <a:cubicBezTo>
                    <a:pt x="17841" y="18260"/>
                    <a:pt x="18054" y="18037"/>
                    <a:pt x="18267" y="17592"/>
                  </a:cubicBezTo>
                  <a:cubicBezTo>
                    <a:pt x="18373" y="17369"/>
                    <a:pt x="18267" y="17369"/>
                    <a:pt x="18160" y="16924"/>
                  </a:cubicBezTo>
                  <a:cubicBezTo>
                    <a:pt x="18054" y="16701"/>
                    <a:pt x="18054" y="16256"/>
                    <a:pt x="18054" y="15810"/>
                  </a:cubicBezTo>
                  <a:cubicBezTo>
                    <a:pt x="17948" y="15810"/>
                    <a:pt x="17948" y="14920"/>
                    <a:pt x="17841" y="15142"/>
                  </a:cubicBezTo>
                  <a:cubicBezTo>
                    <a:pt x="17948" y="14920"/>
                    <a:pt x="18267" y="14920"/>
                    <a:pt x="18480" y="14697"/>
                  </a:cubicBezTo>
                  <a:cubicBezTo>
                    <a:pt x="18799" y="14697"/>
                    <a:pt x="19012" y="15142"/>
                    <a:pt x="19225" y="14697"/>
                  </a:cubicBezTo>
                  <a:cubicBezTo>
                    <a:pt x="19331" y="14697"/>
                    <a:pt x="19118" y="14474"/>
                    <a:pt x="19118" y="14252"/>
                  </a:cubicBezTo>
                  <a:cubicBezTo>
                    <a:pt x="19012" y="14029"/>
                    <a:pt x="19118" y="13584"/>
                    <a:pt x="19225" y="13361"/>
                  </a:cubicBezTo>
                  <a:cubicBezTo>
                    <a:pt x="19331" y="13138"/>
                    <a:pt x="19437" y="11802"/>
                    <a:pt x="19544" y="12025"/>
                  </a:cubicBezTo>
                  <a:cubicBezTo>
                    <a:pt x="19757" y="12247"/>
                    <a:pt x="19863" y="12470"/>
                    <a:pt x="20076" y="12470"/>
                  </a:cubicBezTo>
                  <a:cubicBezTo>
                    <a:pt x="20182" y="12247"/>
                    <a:pt x="20289" y="12693"/>
                    <a:pt x="20395" y="12470"/>
                  </a:cubicBezTo>
                  <a:cubicBezTo>
                    <a:pt x="20501" y="12470"/>
                    <a:pt x="20714" y="12247"/>
                    <a:pt x="20821" y="12025"/>
                  </a:cubicBezTo>
                  <a:cubicBezTo>
                    <a:pt x="20927" y="11802"/>
                    <a:pt x="20714" y="11357"/>
                    <a:pt x="20714" y="10911"/>
                  </a:cubicBezTo>
                  <a:cubicBezTo>
                    <a:pt x="20821" y="10243"/>
                    <a:pt x="21140" y="10466"/>
                    <a:pt x="21353" y="9798"/>
                  </a:cubicBezTo>
                  <a:cubicBezTo>
                    <a:pt x="21353" y="9575"/>
                    <a:pt x="21353" y="9575"/>
                    <a:pt x="21459" y="9353"/>
                  </a:cubicBezTo>
                  <a:cubicBezTo>
                    <a:pt x="21459" y="9130"/>
                    <a:pt x="21353" y="8907"/>
                    <a:pt x="21246" y="8685"/>
                  </a:cubicBezTo>
                  <a:cubicBezTo>
                    <a:pt x="21246" y="8462"/>
                    <a:pt x="21353" y="8685"/>
                    <a:pt x="21246" y="8685"/>
                  </a:cubicBezTo>
                  <a:close/>
                  <a:moveTo>
                    <a:pt x="15607" y="12915"/>
                  </a:moveTo>
                  <a:cubicBezTo>
                    <a:pt x="15394" y="12915"/>
                    <a:pt x="15075" y="13584"/>
                    <a:pt x="14968" y="13806"/>
                  </a:cubicBezTo>
                  <a:cubicBezTo>
                    <a:pt x="14862" y="13806"/>
                    <a:pt x="14756" y="14252"/>
                    <a:pt x="14756" y="14474"/>
                  </a:cubicBezTo>
                  <a:cubicBezTo>
                    <a:pt x="14756" y="14697"/>
                    <a:pt x="14862" y="14920"/>
                    <a:pt x="14862" y="14920"/>
                  </a:cubicBezTo>
                  <a:cubicBezTo>
                    <a:pt x="14756" y="15142"/>
                    <a:pt x="14543" y="14252"/>
                    <a:pt x="14543" y="14029"/>
                  </a:cubicBezTo>
                  <a:cubicBezTo>
                    <a:pt x="14543" y="13584"/>
                    <a:pt x="14649" y="13361"/>
                    <a:pt x="14862" y="13138"/>
                  </a:cubicBezTo>
                  <a:cubicBezTo>
                    <a:pt x="15075" y="12915"/>
                    <a:pt x="15288" y="12693"/>
                    <a:pt x="15500" y="12693"/>
                  </a:cubicBezTo>
                  <a:cubicBezTo>
                    <a:pt x="15500" y="12693"/>
                    <a:pt x="16032" y="12915"/>
                    <a:pt x="16032" y="12915"/>
                  </a:cubicBezTo>
                  <a:cubicBezTo>
                    <a:pt x="15926" y="13138"/>
                    <a:pt x="15607" y="12915"/>
                    <a:pt x="15607" y="12915"/>
                  </a:cubicBezTo>
                  <a:cubicBezTo>
                    <a:pt x="15394" y="12915"/>
                    <a:pt x="15713" y="12915"/>
                    <a:pt x="15607" y="12915"/>
                  </a:cubicBezTo>
                  <a:close/>
                  <a:moveTo>
                    <a:pt x="17416" y="13138"/>
                  </a:moveTo>
                  <a:cubicBezTo>
                    <a:pt x="17309" y="13584"/>
                    <a:pt x="16564" y="13361"/>
                    <a:pt x="16458" y="12915"/>
                  </a:cubicBezTo>
                  <a:cubicBezTo>
                    <a:pt x="16458" y="12915"/>
                    <a:pt x="16884" y="12915"/>
                    <a:pt x="16884" y="12915"/>
                  </a:cubicBezTo>
                  <a:cubicBezTo>
                    <a:pt x="17096" y="12915"/>
                    <a:pt x="17203" y="12915"/>
                    <a:pt x="17416" y="12693"/>
                  </a:cubicBezTo>
                  <a:cubicBezTo>
                    <a:pt x="17416" y="12693"/>
                    <a:pt x="17416" y="13138"/>
                    <a:pt x="17416" y="13138"/>
                  </a:cubicBezTo>
                  <a:cubicBezTo>
                    <a:pt x="17309" y="13361"/>
                    <a:pt x="17416" y="12915"/>
                    <a:pt x="17416" y="1313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40" name="Freeform 701"/>
            <p:cNvSpPr/>
            <p:nvPr/>
          </p:nvSpPr>
          <p:spPr>
            <a:xfrm>
              <a:off x="11588891" y="3993583"/>
              <a:ext cx="1369668" cy="153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06" extrusionOk="0">
                  <a:moveTo>
                    <a:pt x="18051" y="10878"/>
                  </a:moveTo>
                  <a:cubicBezTo>
                    <a:pt x="18669" y="11023"/>
                    <a:pt x="18360" y="10444"/>
                    <a:pt x="18514" y="10154"/>
                  </a:cubicBezTo>
                  <a:cubicBezTo>
                    <a:pt x="18514" y="9864"/>
                    <a:pt x="18669" y="9574"/>
                    <a:pt x="18669" y="9429"/>
                  </a:cubicBezTo>
                  <a:cubicBezTo>
                    <a:pt x="18823" y="9284"/>
                    <a:pt x="19131" y="9574"/>
                    <a:pt x="19286" y="9284"/>
                  </a:cubicBezTo>
                  <a:cubicBezTo>
                    <a:pt x="19440" y="8994"/>
                    <a:pt x="19440" y="8704"/>
                    <a:pt x="19440" y="8414"/>
                  </a:cubicBezTo>
                  <a:cubicBezTo>
                    <a:pt x="19594" y="8124"/>
                    <a:pt x="19903" y="7979"/>
                    <a:pt x="19903" y="7689"/>
                  </a:cubicBezTo>
                  <a:cubicBezTo>
                    <a:pt x="19903" y="7399"/>
                    <a:pt x="20366" y="7109"/>
                    <a:pt x="20520" y="6964"/>
                  </a:cubicBezTo>
                  <a:cubicBezTo>
                    <a:pt x="20983" y="6529"/>
                    <a:pt x="20829" y="6964"/>
                    <a:pt x="21137" y="7109"/>
                  </a:cubicBezTo>
                  <a:cubicBezTo>
                    <a:pt x="21137" y="7109"/>
                    <a:pt x="21137" y="6529"/>
                    <a:pt x="21137" y="6529"/>
                  </a:cubicBezTo>
                  <a:cubicBezTo>
                    <a:pt x="21137" y="6384"/>
                    <a:pt x="21600" y="6384"/>
                    <a:pt x="21291" y="6095"/>
                  </a:cubicBezTo>
                  <a:cubicBezTo>
                    <a:pt x="21137" y="6095"/>
                    <a:pt x="20829" y="6095"/>
                    <a:pt x="20674" y="6095"/>
                  </a:cubicBezTo>
                  <a:cubicBezTo>
                    <a:pt x="20674" y="5950"/>
                    <a:pt x="20829" y="5805"/>
                    <a:pt x="20829" y="5805"/>
                  </a:cubicBezTo>
                  <a:cubicBezTo>
                    <a:pt x="20983" y="5660"/>
                    <a:pt x="20829" y="5515"/>
                    <a:pt x="20674" y="5370"/>
                  </a:cubicBezTo>
                  <a:cubicBezTo>
                    <a:pt x="20520" y="5225"/>
                    <a:pt x="20520" y="5225"/>
                    <a:pt x="20366" y="5370"/>
                  </a:cubicBezTo>
                  <a:cubicBezTo>
                    <a:pt x="20057" y="5515"/>
                    <a:pt x="19903" y="5370"/>
                    <a:pt x="19594" y="5225"/>
                  </a:cubicBezTo>
                  <a:cubicBezTo>
                    <a:pt x="19440" y="5225"/>
                    <a:pt x="19131" y="5515"/>
                    <a:pt x="19131" y="5660"/>
                  </a:cubicBezTo>
                  <a:cubicBezTo>
                    <a:pt x="18977" y="5805"/>
                    <a:pt x="18823" y="5660"/>
                    <a:pt x="18669" y="5805"/>
                  </a:cubicBezTo>
                  <a:cubicBezTo>
                    <a:pt x="18514" y="5805"/>
                    <a:pt x="18360" y="5950"/>
                    <a:pt x="18360" y="6095"/>
                  </a:cubicBezTo>
                  <a:cubicBezTo>
                    <a:pt x="18051" y="6384"/>
                    <a:pt x="17897" y="6529"/>
                    <a:pt x="17589" y="6384"/>
                  </a:cubicBezTo>
                  <a:cubicBezTo>
                    <a:pt x="17434" y="6529"/>
                    <a:pt x="17589" y="6819"/>
                    <a:pt x="17743" y="6964"/>
                  </a:cubicBezTo>
                  <a:cubicBezTo>
                    <a:pt x="18051" y="7544"/>
                    <a:pt x="16663" y="7109"/>
                    <a:pt x="16354" y="7254"/>
                  </a:cubicBezTo>
                  <a:cubicBezTo>
                    <a:pt x="16200" y="7399"/>
                    <a:pt x="15737" y="7254"/>
                    <a:pt x="15583" y="7109"/>
                  </a:cubicBezTo>
                  <a:cubicBezTo>
                    <a:pt x="15429" y="6964"/>
                    <a:pt x="15583" y="6674"/>
                    <a:pt x="15583" y="6674"/>
                  </a:cubicBezTo>
                  <a:cubicBezTo>
                    <a:pt x="15583" y="6674"/>
                    <a:pt x="15583" y="6240"/>
                    <a:pt x="15429" y="6384"/>
                  </a:cubicBezTo>
                  <a:cubicBezTo>
                    <a:pt x="15120" y="6384"/>
                    <a:pt x="14811" y="6384"/>
                    <a:pt x="14811" y="6819"/>
                  </a:cubicBezTo>
                  <a:cubicBezTo>
                    <a:pt x="14966" y="6964"/>
                    <a:pt x="15120" y="7399"/>
                    <a:pt x="14966" y="7399"/>
                  </a:cubicBezTo>
                  <a:cubicBezTo>
                    <a:pt x="14657" y="7399"/>
                    <a:pt x="14503" y="7689"/>
                    <a:pt x="14194" y="7399"/>
                  </a:cubicBezTo>
                  <a:cubicBezTo>
                    <a:pt x="14040" y="7109"/>
                    <a:pt x="13886" y="7544"/>
                    <a:pt x="13731" y="7399"/>
                  </a:cubicBezTo>
                  <a:cubicBezTo>
                    <a:pt x="13269" y="7254"/>
                    <a:pt x="13114" y="7254"/>
                    <a:pt x="12651" y="7109"/>
                  </a:cubicBezTo>
                  <a:cubicBezTo>
                    <a:pt x="12343" y="6964"/>
                    <a:pt x="12189" y="6674"/>
                    <a:pt x="11880" y="6674"/>
                  </a:cubicBezTo>
                  <a:cubicBezTo>
                    <a:pt x="11417" y="6819"/>
                    <a:pt x="11417" y="6674"/>
                    <a:pt x="11109" y="6529"/>
                  </a:cubicBezTo>
                  <a:cubicBezTo>
                    <a:pt x="10800" y="6384"/>
                    <a:pt x="10491" y="6529"/>
                    <a:pt x="10337" y="6384"/>
                  </a:cubicBezTo>
                  <a:cubicBezTo>
                    <a:pt x="10029" y="6095"/>
                    <a:pt x="9720" y="5950"/>
                    <a:pt x="9566" y="5805"/>
                  </a:cubicBezTo>
                  <a:cubicBezTo>
                    <a:pt x="9257" y="5660"/>
                    <a:pt x="9103" y="5660"/>
                    <a:pt x="9257" y="5370"/>
                  </a:cubicBezTo>
                  <a:cubicBezTo>
                    <a:pt x="9411" y="5225"/>
                    <a:pt x="9257" y="4935"/>
                    <a:pt x="9566" y="4790"/>
                  </a:cubicBezTo>
                  <a:cubicBezTo>
                    <a:pt x="9874" y="4645"/>
                    <a:pt x="10029" y="4790"/>
                    <a:pt x="9720" y="4500"/>
                  </a:cubicBezTo>
                  <a:cubicBezTo>
                    <a:pt x="9411" y="4355"/>
                    <a:pt x="9103" y="4065"/>
                    <a:pt x="8794" y="3920"/>
                  </a:cubicBezTo>
                  <a:cubicBezTo>
                    <a:pt x="8640" y="3920"/>
                    <a:pt x="8486" y="3630"/>
                    <a:pt x="8177" y="3630"/>
                  </a:cubicBezTo>
                  <a:cubicBezTo>
                    <a:pt x="8177" y="3630"/>
                    <a:pt x="8177" y="3195"/>
                    <a:pt x="8023" y="3050"/>
                  </a:cubicBezTo>
                  <a:cubicBezTo>
                    <a:pt x="7251" y="2325"/>
                    <a:pt x="8794" y="3195"/>
                    <a:pt x="8794" y="2615"/>
                  </a:cubicBezTo>
                  <a:cubicBezTo>
                    <a:pt x="8794" y="2325"/>
                    <a:pt x="8640" y="2325"/>
                    <a:pt x="8331" y="2035"/>
                  </a:cubicBezTo>
                  <a:cubicBezTo>
                    <a:pt x="8177" y="1891"/>
                    <a:pt x="8177" y="1746"/>
                    <a:pt x="8486" y="1601"/>
                  </a:cubicBezTo>
                  <a:cubicBezTo>
                    <a:pt x="8794" y="1601"/>
                    <a:pt x="8640" y="1166"/>
                    <a:pt x="8949" y="1021"/>
                  </a:cubicBezTo>
                  <a:cubicBezTo>
                    <a:pt x="9103" y="876"/>
                    <a:pt x="9411" y="731"/>
                    <a:pt x="9257" y="441"/>
                  </a:cubicBezTo>
                  <a:cubicBezTo>
                    <a:pt x="8949" y="6"/>
                    <a:pt x="8177" y="-139"/>
                    <a:pt x="7714" y="151"/>
                  </a:cubicBezTo>
                  <a:cubicBezTo>
                    <a:pt x="7560" y="296"/>
                    <a:pt x="7560" y="296"/>
                    <a:pt x="7251" y="441"/>
                  </a:cubicBezTo>
                  <a:cubicBezTo>
                    <a:pt x="7097" y="441"/>
                    <a:pt x="7097" y="731"/>
                    <a:pt x="6943" y="876"/>
                  </a:cubicBezTo>
                  <a:cubicBezTo>
                    <a:pt x="6634" y="1021"/>
                    <a:pt x="6326" y="876"/>
                    <a:pt x="6171" y="1021"/>
                  </a:cubicBezTo>
                  <a:cubicBezTo>
                    <a:pt x="6017" y="1166"/>
                    <a:pt x="5709" y="1166"/>
                    <a:pt x="5400" y="1021"/>
                  </a:cubicBezTo>
                  <a:cubicBezTo>
                    <a:pt x="5091" y="1021"/>
                    <a:pt x="4937" y="876"/>
                    <a:pt x="4629" y="1021"/>
                  </a:cubicBezTo>
                  <a:cubicBezTo>
                    <a:pt x="4320" y="1021"/>
                    <a:pt x="4474" y="1456"/>
                    <a:pt x="4629" y="1601"/>
                  </a:cubicBezTo>
                  <a:cubicBezTo>
                    <a:pt x="4629" y="1891"/>
                    <a:pt x="4629" y="2180"/>
                    <a:pt x="4629" y="2325"/>
                  </a:cubicBezTo>
                  <a:cubicBezTo>
                    <a:pt x="4783" y="2615"/>
                    <a:pt x="5091" y="2615"/>
                    <a:pt x="5400" y="2760"/>
                  </a:cubicBezTo>
                  <a:cubicBezTo>
                    <a:pt x="5554" y="3050"/>
                    <a:pt x="5246" y="3050"/>
                    <a:pt x="5091" y="3050"/>
                  </a:cubicBezTo>
                  <a:cubicBezTo>
                    <a:pt x="4937" y="3340"/>
                    <a:pt x="5091" y="3630"/>
                    <a:pt x="5091" y="3920"/>
                  </a:cubicBezTo>
                  <a:cubicBezTo>
                    <a:pt x="5091" y="4065"/>
                    <a:pt x="4783" y="4065"/>
                    <a:pt x="4783" y="4065"/>
                  </a:cubicBezTo>
                  <a:cubicBezTo>
                    <a:pt x="4474" y="4210"/>
                    <a:pt x="4783" y="4645"/>
                    <a:pt x="4474" y="4645"/>
                  </a:cubicBezTo>
                  <a:cubicBezTo>
                    <a:pt x="4166" y="4790"/>
                    <a:pt x="4011" y="4935"/>
                    <a:pt x="4011" y="5080"/>
                  </a:cubicBezTo>
                  <a:cubicBezTo>
                    <a:pt x="3857" y="5370"/>
                    <a:pt x="3703" y="5370"/>
                    <a:pt x="3394" y="5515"/>
                  </a:cubicBezTo>
                  <a:cubicBezTo>
                    <a:pt x="3086" y="5660"/>
                    <a:pt x="3086" y="6095"/>
                    <a:pt x="2931" y="6240"/>
                  </a:cubicBezTo>
                  <a:cubicBezTo>
                    <a:pt x="2777" y="6529"/>
                    <a:pt x="2469" y="6384"/>
                    <a:pt x="2314" y="6674"/>
                  </a:cubicBezTo>
                  <a:cubicBezTo>
                    <a:pt x="2006" y="6819"/>
                    <a:pt x="1851" y="6240"/>
                    <a:pt x="1697" y="6529"/>
                  </a:cubicBezTo>
                  <a:cubicBezTo>
                    <a:pt x="1543" y="6674"/>
                    <a:pt x="926" y="6964"/>
                    <a:pt x="1080" y="7109"/>
                  </a:cubicBezTo>
                  <a:cubicBezTo>
                    <a:pt x="1080" y="7399"/>
                    <a:pt x="1543" y="7399"/>
                    <a:pt x="1543" y="7689"/>
                  </a:cubicBezTo>
                  <a:cubicBezTo>
                    <a:pt x="1389" y="8124"/>
                    <a:pt x="1697" y="8124"/>
                    <a:pt x="2006" y="8269"/>
                  </a:cubicBezTo>
                  <a:cubicBezTo>
                    <a:pt x="2006" y="8559"/>
                    <a:pt x="2160" y="8849"/>
                    <a:pt x="2160" y="9139"/>
                  </a:cubicBezTo>
                  <a:cubicBezTo>
                    <a:pt x="2160" y="9139"/>
                    <a:pt x="1697" y="9139"/>
                    <a:pt x="1543" y="9139"/>
                  </a:cubicBezTo>
                  <a:cubicBezTo>
                    <a:pt x="1389" y="9139"/>
                    <a:pt x="1234" y="9284"/>
                    <a:pt x="1080" y="9284"/>
                  </a:cubicBezTo>
                  <a:cubicBezTo>
                    <a:pt x="1080" y="9284"/>
                    <a:pt x="926" y="9139"/>
                    <a:pt x="771" y="9139"/>
                  </a:cubicBezTo>
                  <a:cubicBezTo>
                    <a:pt x="617" y="9139"/>
                    <a:pt x="0" y="9429"/>
                    <a:pt x="0" y="9574"/>
                  </a:cubicBezTo>
                  <a:cubicBezTo>
                    <a:pt x="309" y="9864"/>
                    <a:pt x="463" y="10009"/>
                    <a:pt x="771" y="10299"/>
                  </a:cubicBezTo>
                  <a:cubicBezTo>
                    <a:pt x="771" y="10299"/>
                    <a:pt x="1697" y="10299"/>
                    <a:pt x="1697" y="10299"/>
                  </a:cubicBezTo>
                  <a:cubicBezTo>
                    <a:pt x="1697" y="10444"/>
                    <a:pt x="1389" y="10589"/>
                    <a:pt x="1234" y="10589"/>
                  </a:cubicBezTo>
                  <a:cubicBezTo>
                    <a:pt x="1080" y="10733"/>
                    <a:pt x="617" y="10444"/>
                    <a:pt x="617" y="10733"/>
                  </a:cubicBezTo>
                  <a:cubicBezTo>
                    <a:pt x="617" y="11023"/>
                    <a:pt x="1389" y="11458"/>
                    <a:pt x="1697" y="11748"/>
                  </a:cubicBezTo>
                  <a:cubicBezTo>
                    <a:pt x="1851" y="11893"/>
                    <a:pt x="2006" y="11893"/>
                    <a:pt x="2314" y="11893"/>
                  </a:cubicBezTo>
                  <a:cubicBezTo>
                    <a:pt x="2623" y="11748"/>
                    <a:pt x="3086" y="11603"/>
                    <a:pt x="3240" y="11313"/>
                  </a:cubicBezTo>
                  <a:cubicBezTo>
                    <a:pt x="3240" y="11313"/>
                    <a:pt x="3086" y="11168"/>
                    <a:pt x="2931" y="11168"/>
                  </a:cubicBezTo>
                  <a:cubicBezTo>
                    <a:pt x="2931" y="11023"/>
                    <a:pt x="3086" y="11023"/>
                    <a:pt x="3086" y="11023"/>
                  </a:cubicBezTo>
                  <a:cubicBezTo>
                    <a:pt x="3240" y="10878"/>
                    <a:pt x="3086" y="10733"/>
                    <a:pt x="3240" y="10733"/>
                  </a:cubicBezTo>
                  <a:cubicBezTo>
                    <a:pt x="3240" y="10733"/>
                    <a:pt x="3549" y="10733"/>
                    <a:pt x="3549" y="10733"/>
                  </a:cubicBezTo>
                  <a:cubicBezTo>
                    <a:pt x="3549" y="10878"/>
                    <a:pt x="3240" y="10878"/>
                    <a:pt x="3394" y="11023"/>
                  </a:cubicBezTo>
                  <a:cubicBezTo>
                    <a:pt x="3394" y="11023"/>
                    <a:pt x="3549" y="11023"/>
                    <a:pt x="3549" y="11023"/>
                  </a:cubicBezTo>
                  <a:cubicBezTo>
                    <a:pt x="3549" y="11168"/>
                    <a:pt x="3394" y="11168"/>
                    <a:pt x="3394" y="11168"/>
                  </a:cubicBezTo>
                  <a:cubicBezTo>
                    <a:pt x="3240" y="11168"/>
                    <a:pt x="3549" y="11168"/>
                    <a:pt x="3549" y="11168"/>
                  </a:cubicBezTo>
                  <a:cubicBezTo>
                    <a:pt x="3549" y="11313"/>
                    <a:pt x="3394" y="11313"/>
                    <a:pt x="3394" y="11458"/>
                  </a:cubicBezTo>
                  <a:cubicBezTo>
                    <a:pt x="3240" y="11458"/>
                    <a:pt x="3549" y="11603"/>
                    <a:pt x="3703" y="11748"/>
                  </a:cubicBezTo>
                  <a:cubicBezTo>
                    <a:pt x="3857" y="11893"/>
                    <a:pt x="3549" y="12183"/>
                    <a:pt x="3394" y="12473"/>
                  </a:cubicBezTo>
                  <a:cubicBezTo>
                    <a:pt x="3394" y="12618"/>
                    <a:pt x="3549" y="12763"/>
                    <a:pt x="3703" y="12908"/>
                  </a:cubicBezTo>
                  <a:cubicBezTo>
                    <a:pt x="3703" y="13198"/>
                    <a:pt x="3703" y="13343"/>
                    <a:pt x="3703" y="13633"/>
                  </a:cubicBezTo>
                  <a:cubicBezTo>
                    <a:pt x="3703" y="13923"/>
                    <a:pt x="3549" y="14358"/>
                    <a:pt x="3549" y="14503"/>
                  </a:cubicBezTo>
                  <a:cubicBezTo>
                    <a:pt x="3549" y="14503"/>
                    <a:pt x="3703" y="14213"/>
                    <a:pt x="3703" y="14213"/>
                  </a:cubicBezTo>
                  <a:cubicBezTo>
                    <a:pt x="3857" y="14358"/>
                    <a:pt x="4011" y="15227"/>
                    <a:pt x="4011" y="15372"/>
                  </a:cubicBezTo>
                  <a:cubicBezTo>
                    <a:pt x="4166" y="15662"/>
                    <a:pt x="4474" y="16097"/>
                    <a:pt x="4629" y="16532"/>
                  </a:cubicBezTo>
                  <a:cubicBezTo>
                    <a:pt x="4783" y="16967"/>
                    <a:pt x="4783" y="17402"/>
                    <a:pt x="4937" y="17837"/>
                  </a:cubicBezTo>
                  <a:cubicBezTo>
                    <a:pt x="5246" y="18417"/>
                    <a:pt x="5709" y="18852"/>
                    <a:pt x="6017" y="19287"/>
                  </a:cubicBezTo>
                  <a:cubicBezTo>
                    <a:pt x="6171" y="19721"/>
                    <a:pt x="6171" y="20156"/>
                    <a:pt x="6326" y="20591"/>
                  </a:cubicBezTo>
                  <a:cubicBezTo>
                    <a:pt x="6634" y="21026"/>
                    <a:pt x="6943" y="21461"/>
                    <a:pt x="7406" y="21026"/>
                  </a:cubicBezTo>
                  <a:cubicBezTo>
                    <a:pt x="7714" y="20881"/>
                    <a:pt x="7714" y="20736"/>
                    <a:pt x="7714" y="20591"/>
                  </a:cubicBezTo>
                  <a:cubicBezTo>
                    <a:pt x="7714" y="20301"/>
                    <a:pt x="8023" y="20156"/>
                    <a:pt x="8177" y="20011"/>
                  </a:cubicBezTo>
                  <a:cubicBezTo>
                    <a:pt x="8331" y="19866"/>
                    <a:pt x="8640" y="19866"/>
                    <a:pt x="8794" y="19721"/>
                  </a:cubicBezTo>
                  <a:cubicBezTo>
                    <a:pt x="8949" y="19576"/>
                    <a:pt x="8794" y="19142"/>
                    <a:pt x="8794" y="18997"/>
                  </a:cubicBezTo>
                  <a:cubicBezTo>
                    <a:pt x="8640" y="18417"/>
                    <a:pt x="9411" y="17982"/>
                    <a:pt x="9257" y="17547"/>
                  </a:cubicBezTo>
                  <a:cubicBezTo>
                    <a:pt x="9103" y="17112"/>
                    <a:pt x="8949" y="16677"/>
                    <a:pt x="8949" y="16242"/>
                  </a:cubicBezTo>
                  <a:cubicBezTo>
                    <a:pt x="8949" y="15662"/>
                    <a:pt x="9566" y="15517"/>
                    <a:pt x="10029" y="15372"/>
                  </a:cubicBezTo>
                  <a:cubicBezTo>
                    <a:pt x="10183" y="15227"/>
                    <a:pt x="10646" y="15227"/>
                    <a:pt x="10646" y="15082"/>
                  </a:cubicBezTo>
                  <a:cubicBezTo>
                    <a:pt x="10800" y="14793"/>
                    <a:pt x="10954" y="14648"/>
                    <a:pt x="11109" y="14503"/>
                  </a:cubicBezTo>
                  <a:cubicBezTo>
                    <a:pt x="11571" y="14068"/>
                    <a:pt x="12034" y="13633"/>
                    <a:pt x="12497" y="13343"/>
                  </a:cubicBezTo>
                  <a:cubicBezTo>
                    <a:pt x="12651" y="13198"/>
                    <a:pt x="12806" y="12908"/>
                    <a:pt x="12960" y="12763"/>
                  </a:cubicBezTo>
                  <a:cubicBezTo>
                    <a:pt x="13114" y="12618"/>
                    <a:pt x="13423" y="12618"/>
                    <a:pt x="13577" y="12473"/>
                  </a:cubicBezTo>
                  <a:cubicBezTo>
                    <a:pt x="13731" y="12328"/>
                    <a:pt x="13886" y="12183"/>
                    <a:pt x="14040" y="12038"/>
                  </a:cubicBezTo>
                  <a:cubicBezTo>
                    <a:pt x="14194" y="11893"/>
                    <a:pt x="13886" y="11748"/>
                    <a:pt x="13886" y="11603"/>
                  </a:cubicBezTo>
                  <a:cubicBezTo>
                    <a:pt x="14040" y="11313"/>
                    <a:pt x="14503" y="11313"/>
                    <a:pt x="14657" y="11168"/>
                  </a:cubicBezTo>
                  <a:cubicBezTo>
                    <a:pt x="14811" y="11168"/>
                    <a:pt x="15120" y="10733"/>
                    <a:pt x="15120" y="10589"/>
                  </a:cubicBezTo>
                  <a:cubicBezTo>
                    <a:pt x="15120" y="10878"/>
                    <a:pt x="14811" y="10878"/>
                    <a:pt x="14966" y="11168"/>
                  </a:cubicBezTo>
                  <a:cubicBezTo>
                    <a:pt x="15274" y="11313"/>
                    <a:pt x="15429" y="10878"/>
                    <a:pt x="15429" y="10878"/>
                  </a:cubicBezTo>
                  <a:cubicBezTo>
                    <a:pt x="15583" y="11023"/>
                    <a:pt x="15429" y="11168"/>
                    <a:pt x="15583" y="11168"/>
                  </a:cubicBezTo>
                  <a:cubicBezTo>
                    <a:pt x="15737" y="10733"/>
                    <a:pt x="15583" y="10299"/>
                    <a:pt x="15274" y="9864"/>
                  </a:cubicBezTo>
                  <a:cubicBezTo>
                    <a:pt x="15120" y="9574"/>
                    <a:pt x="14811" y="9284"/>
                    <a:pt x="14966" y="8849"/>
                  </a:cubicBezTo>
                  <a:cubicBezTo>
                    <a:pt x="15120" y="8414"/>
                    <a:pt x="15891" y="8704"/>
                    <a:pt x="15429" y="8269"/>
                  </a:cubicBezTo>
                  <a:cubicBezTo>
                    <a:pt x="15274" y="8124"/>
                    <a:pt x="14966" y="7979"/>
                    <a:pt x="15120" y="7689"/>
                  </a:cubicBezTo>
                  <a:cubicBezTo>
                    <a:pt x="15274" y="7544"/>
                    <a:pt x="15429" y="7689"/>
                    <a:pt x="15737" y="7834"/>
                  </a:cubicBezTo>
                  <a:cubicBezTo>
                    <a:pt x="15891" y="7979"/>
                    <a:pt x="16046" y="7834"/>
                    <a:pt x="16046" y="8124"/>
                  </a:cubicBezTo>
                  <a:cubicBezTo>
                    <a:pt x="16046" y="8269"/>
                    <a:pt x="16046" y="8414"/>
                    <a:pt x="16354" y="8559"/>
                  </a:cubicBezTo>
                  <a:cubicBezTo>
                    <a:pt x="16509" y="8559"/>
                    <a:pt x="16817" y="8559"/>
                    <a:pt x="16971" y="8559"/>
                  </a:cubicBezTo>
                  <a:cubicBezTo>
                    <a:pt x="17126" y="8559"/>
                    <a:pt x="17434" y="8704"/>
                    <a:pt x="17589" y="8559"/>
                  </a:cubicBezTo>
                  <a:cubicBezTo>
                    <a:pt x="18360" y="8414"/>
                    <a:pt x="17743" y="9284"/>
                    <a:pt x="17434" y="9429"/>
                  </a:cubicBezTo>
                  <a:cubicBezTo>
                    <a:pt x="16971" y="9429"/>
                    <a:pt x="17280" y="10009"/>
                    <a:pt x="17280" y="10154"/>
                  </a:cubicBezTo>
                  <a:cubicBezTo>
                    <a:pt x="17434" y="10154"/>
                    <a:pt x="17743" y="9574"/>
                    <a:pt x="17743" y="9719"/>
                  </a:cubicBezTo>
                  <a:cubicBezTo>
                    <a:pt x="17743" y="10154"/>
                    <a:pt x="18051" y="10589"/>
                    <a:pt x="18051" y="1087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41" name="Freeform 702"/>
            <p:cNvSpPr/>
            <p:nvPr/>
          </p:nvSpPr>
          <p:spPr>
            <a:xfrm>
              <a:off x="12725943" y="4427849"/>
              <a:ext cx="403687" cy="101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extrusionOk="0">
                  <a:moveTo>
                    <a:pt x="20546" y="8090"/>
                  </a:moveTo>
                  <a:cubicBezTo>
                    <a:pt x="20020" y="8090"/>
                    <a:pt x="19493" y="8310"/>
                    <a:pt x="19493" y="7869"/>
                  </a:cubicBezTo>
                  <a:cubicBezTo>
                    <a:pt x="19493" y="7869"/>
                    <a:pt x="19493" y="7649"/>
                    <a:pt x="19493" y="7649"/>
                  </a:cubicBezTo>
                  <a:cubicBezTo>
                    <a:pt x="19493" y="7428"/>
                    <a:pt x="17912" y="7428"/>
                    <a:pt x="17912" y="7428"/>
                  </a:cubicBezTo>
                  <a:cubicBezTo>
                    <a:pt x="17385" y="7208"/>
                    <a:pt x="17912" y="6767"/>
                    <a:pt x="17912" y="6547"/>
                  </a:cubicBezTo>
                  <a:cubicBezTo>
                    <a:pt x="18439" y="6106"/>
                    <a:pt x="16859" y="6326"/>
                    <a:pt x="16332" y="6106"/>
                  </a:cubicBezTo>
                  <a:cubicBezTo>
                    <a:pt x="16332" y="5885"/>
                    <a:pt x="15805" y="5885"/>
                    <a:pt x="15805" y="5665"/>
                  </a:cubicBezTo>
                  <a:cubicBezTo>
                    <a:pt x="15805" y="5445"/>
                    <a:pt x="16859" y="5224"/>
                    <a:pt x="16859" y="5224"/>
                  </a:cubicBezTo>
                  <a:cubicBezTo>
                    <a:pt x="16332" y="4783"/>
                    <a:pt x="13171" y="5445"/>
                    <a:pt x="12644" y="5224"/>
                  </a:cubicBezTo>
                  <a:cubicBezTo>
                    <a:pt x="12644" y="5224"/>
                    <a:pt x="13171" y="4783"/>
                    <a:pt x="13171" y="4563"/>
                  </a:cubicBezTo>
                  <a:cubicBezTo>
                    <a:pt x="12644" y="4343"/>
                    <a:pt x="14224" y="3902"/>
                    <a:pt x="14224" y="3681"/>
                  </a:cubicBezTo>
                  <a:cubicBezTo>
                    <a:pt x="15278" y="3020"/>
                    <a:pt x="16332" y="2579"/>
                    <a:pt x="15805" y="1918"/>
                  </a:cubicBezTo>
                  <a:cubicBezTo>
                    <a:pt x="15805" y="1698"/>
                    <a:pt x="16332" y="1477"/>
                    <a:pt x="16332" y="1257"/>
                  </a:cubicBezTo>
                  <a:cubicBezTo>
                    <a:pt x="16332" y="816"/>
                    <a:pt x="15278" y="1257"/>
                    <a:pt x="14751" y="1036"/>
                  </a:cubicBezTo>
                  <a:cubicBezTo>
                    <a:pt x="14751" y="596"/>
                    <a:pt x="14224" y="375"/>
                    <a:pt x="14224" y="155"/>
                  </a:cubicBezTo>
                  <a:cubicBezTo>
                    <a:pt x="13171" y="-286"/>
                    <a:pt x="13171" y="375"/>
                    <a:pt x="12117" y="155"/>
                  </a:cubicBezTo>
                  <a:cubicBezTo>
                    <a:pt x="12644" y="596"/>
                    <a:pt x="11590" y="596"/>
                    <a:pt x="11590" y="816"/>
                  </a:cubicBezTo>
                  <a:cubicBezTo>
                    <a:pt x="11590" y="816"/>
                    <a:pt x="11590" y="1698"/>
                    <a:pt x="11590" y="1698"/>
                  </a:cubicBezTo>
                  <a:cubicBezTo>
                    <a:pt x="11063" y="1698"/>
                    <a:pt x="11063" y="1257"/>
                    <a:pt x="11063" y="1257"/>
                  </a:cubicBezTo>
                  <a:cubicBezTo>
                    <a:pt x="10010" y="1257"/>
                    <a:pt x="9483" y="1477"/>
                    <a:pt x="9483" y="1698"/>
                  </a:cubicBezTo>
                  <a:cubicBezTo>
                    <a:pt x="8956" y="1918"/>
                    <a:pt x="7902" y="1918"/>
                    <a:pt x="7376" y="2138"/>
                  </a:cubicBezTo>
                  <a:cubicBezTo>
                    <a:pt x="6849" y="2359"/>
                    <a:pt x="7376" y="2800"/>
                    <a:pt x="6849" y="3020"/>
                  </a:cubicBezTo>
                  <a:cubicBezTo>
                    <a:pt x="6849" y="3241"/>
                    <a:pt x="6322" y="3461"/>
                    <a:pt x="5795" y="3681"/>
                  </a:cubicBezTo>
                  <a:cubicBezTo>
                    <a:pt x="5795" y="3902"/>
                    <a:pt x="5795" y="4122"/>
                    <a:pt x="5795" y="4343"/>
                  </a:cubicBezTo>
                  <a:cubicBezTo>
                    <a:pt x="5795" y="4783"/>
                    <a:pt x="5268" y="5224"/>
                    <a:pt x="4741" y="5224"/>
                  </a:cubicBezTo>
                  <a:cubicBezTo>
                    <a:pt x="4215" y="5224"/>
                    <a:pt x="3688" y="5224"/>
                    <a:pt x="3161" y="5224"/>
                  </a:cubicBezTo>
                  <a:cubicBezTo>
                    <a:pt x="2634" y="5665"/>
                    <a:pt x="3161" y="7428"/>
                    <a:pt x="2107" y="7428"/>
                  </a:cubicBezTo>
                  <a:cubicBezTo>
                    <a:pt x="2107" y="7428"/>
                    <a:pt x="1054" y="7428"/>
                    <a:pt x="1054" y="7428"/>
                  </a:cubicBezTo>
                  <a:cubicBezTo>
                    <a:pt x="1054" y="7649"/>
                    <a:pt x="1054" y="7869"/>
                    <a:pt x="1054" y="7869"/>
                  </a:cubicBezTo>
                  <a:cubicBezTo>
                    <a:pt x="1054" y="8090"/>
                    <a:pt x="527" y="8310"/>
                    <a:pt x="0" y="8530"/>
                  </a:cubicBezTo>
                  <a:cubicBezTo>
                    <a:pt x="0" y="8751"/>
                    <a:pt x="2107" y="9853"/>
                    <a:pt x="2634" y="10073"/>
                  </a:cubicBezTo>
                  <a:cubicBezTo>
                    <a:pt x="2634" y="10073"/>
                    <a:pt x="2107" y="9412"/>
                    <a:pt x="2107" y="9412"/>
                  </a:cubicBezTo>
                  <a:cubicBezTo>
                    <a:pt x="2107" y="9412"/>
                    <a:pt x="3688" y="10294"/>
                    <a:pt x="3688" y="10294"/>
                  </a:cubicBezTo>
                  <a:cubicBezTo>
                    <a:pt x="4215" y="10734"/>
                    <a:pt x="3161" y="10734"/>
                    <a:pt x="3688" y="11175"/>
                  </a:cubicBezTo>
                  <a:cubicBezTo>
                    <a:pt x="3161" y="10955"/>
                    <a:pt x="4215" y="10955"/>
                    <a:pt x="4741" y="11175"/>
                  </a:cubicBezTo>
                  <a:cubicBezTo>
                    <a:pt x="5268" y="11616"/>
                    <a:pt x="5795" y="12057"/>
                    <a:pt x="5795" y="12498"/>
                  </a:cubicBezTo>
                  <a:cubicBezTo>
                    <a:pt x="5795" y="12498"/>
                    <a:pt x="5268" y="14481"/>
                    <a:pt x="5268" y="14481"/>
                  </a:cubicBezTo>
                  <a:cubicBezTo>
                    <a:pt x="5795" y="14481"/>
                    <a:pt x="5795" y="13820"/>
                    <a:pt x="5795" y="13820"/>
                  </a:cubicBezTo>
                  <a:cubicBezTo>
                    <a:pt x="5795" y="13820"/>
                    <a:pt x="5795" y="14481"/>
                    <a:pt x="5795" y="14481"/>
                  </a:cubicBezTo>
                  <a:cubicBezTo>
                    <a:pt x="5795" y="14481"/>
                    <a:pt x="6322" y="14261"/>
                    <a:pt x="6322" y="14261"/>
                  </a:cubicBezTo>
                  <a:cubicBezTo>
                    <a:pt x="6322" y="14261"/>
                    <a:pt x="6322" y="14702"/>
                    <a:pt x="6322" y="14702"/>
                  </a:cubicBezTo>
                  <a:cubicBezTo>
                    <a:pt x="6849" y="14702"/>
                    <a:pt x="6849" y="14261"/>
                    <a:pt x="7376" y="14261"/>
                  </a:cubicBezTo>
                  <a:cubicBezTo>
                    <a:pt x="7376" y="14261"/>
                    <a:pt x="7376" y="14481"/>
                    <a:pt x="7376" y="14481"/>
                  </a:cubicBezTo>
                  <a:cubicBezTo>
                    <a:pt x="7376" y="14481"/>
                    <a:pt x="8956" y="14261"/>
                    <a:pt x="8956" y="14041"/>
                  </a:cubicBezTo>
                  <a:cubicBezTo>
                    <a:pt x="9483" y="14041"/>
                    <a:pt x="12117" y="13379"/>
                    <a:pt x="11063" y="13159"/>
                  </a:cubicBezTo>
                  <a:cubicBezTo>
                    <a:pt x="11590" y="13159"/>
                    <a:pt x="11063" y="13600"/>
                    <a:pt x="11590" y="13820"/>
                  </a:cubicBezTo>
                  <a:cubicBezTo>
                    <a:pt x="12117" y="13820"/>
                    <a:pt x="12644" y="13820"/>
                    <a:pt x="12644" y="14041"/>
                  </a:cubicBezTo>
                  <a:cubicBezTo>
                    <a:pt x="13171" y="14481"/>
                    <a:pt x="13171" y="15143"/>
                    <a:pt x="13171" y="15583"/>
                  </a:cubicBezTo>
                  <a:cubicBezTo>
                    <a:pt x="13698" y="16245"/>
                    <a:pt x="13698" y="16685"/>
                    <a:pt x="14751" y="17126"/>
                  </a:cubicBezTo>
                  <a:cubicBezTo>
                    <a:pt x="14751" y="17126"/>
                    <a:pt x="15278" y="17347"/>
                    <a:pt x="15278" y="17347"/>
                  </a:cubicBezTo>
                  <a:cubicBezTo>
                    <a:pt x="15278" y="17787"/>
                    <a:pt x="15805" y="17787"/>
                    <a:pt x="15805" y="17787"/>
                  </a:cubicBezTo>
                  <a:cubicBezTo>
                    <a:pt x="16332" y="18008"/>
                    <a:pt x="15278" y="18449"/>
                    <a:pt x="15805" y="18449"/>
                  </a:cubicBezTo>
                  <a:cubicBezTo>
                    <a:pt x="15805" y="18449"/>
                    <a:pt x="15805" y="18449"/>
                    <a:pt x="16332" y="18449"/>
                  </a:cubicBezTo>
                  <a:cubicBezTo>
                    <a:pt x="16332" y="18669"/>
                    <a:pt x="15278" y="18890"/>
                    <a:pt x="15278" y="19110"/>
                  </a:cubicBezTo>
                  <a:cubicBezTo>
                    <a:pt x="15278" y="19551"/>
                    <a:pt x="15805" y="19110"/>
                    <a:pt x="16332" y="19330"/>
                  </a:cubicBezTo>
                  <a:cubicBezTo>
                    <a:pt x="16332" y="19330"/>
                    <a:pt x="15278" y="21094"/>
                    <a:pt x="15278" y="21314"/>
                  </a:cubicBezTo>
                  <a:cubicBezTo>
                    <a:pt x="16332" y="20873"/>
                    <a:pt x="16859" y="19992"/>
                    <a:pt x="17385" y="19551"/>
                  </a:cubicBezTo>
                  <a:cubicBezTo>
                    <a:pt x="17912" y="19110"/>
                    <a:pt x="18439" y="18890"/>
                    <a:pt x="17912" y="18449"/>
                  </a:cubicBezTo>
                  <a:cubicBezTo>
                    <a:pt x="17385" y="18008"/>
                    <a:pt x="17385" y="17787"/>
                    <a:pt x="17385" y="17347"/>
                  </a:cubicBezTo>
                  <a:cubicBezTo>
                    <a:pt x="16859" y="16906"/>
                    <a:pt x="14224" y="16024"/>
                    <a:pt x="14751" y="15363"/>
                  </a:cubicBezTo>
                  <a:cubicBezTo>
                    <a:pt x="14751" y="15363"/>
                    <a:pt x="15805" y="15143"/>
                    <a:pt x="15805" y="14922"/>
                  </a:cubicBezTo>
                  <a:cubicBezTo>
                    <a:pt x="15278" y="14481"/>
                    <a:pt x="15805" y="14481"/>
                    <a:pt x="15805" y="14041"/>
                  </a:cubicBezTo>
                  <a:cubicBezTo>
                    <a:pt x="16332" y="13379"/>
                    <a:pt x="14224" y="12938"/>
                    <a:pt x="13698" y="12498"/>
                  </a:cubicBezTo>
                  <a:cubicBezTo>
                    <a:pt x="12117" y="12057"/>
                    <a:pt x="13171" y="11175"/>
                    <a:pt x="13698" y="10514"/>
                  </a:cubicBezTo>
                  <a:cubicBezTo>
                    <a:pt x="13698" y="10073"/>
                    <a:pt x="14224" y="10073"/>
                    <a:pt x="15278" y="10073"/>
                  </a:cubicBezTo>
                  <a:cubicBezTo>
                    <a:pt x="16332" y="10073"/>
                    <a:pt x="17385" y="9632"/>
                    <a:pt x="17912" y="9412"/>
                  </a:cubicBezTo>
                  <a:cubicBezTo>
                    <a:pt x="18966" y="9192"/>
                    <a:pt x="19493" y="9412"/>
                    <a:pt x="20546" y="8971"/>
                  </a:cubicBezTo>
                  <a:cubicBezTo>
                    <a:pt x="21073" y="8530"/>
                    <a:pt x="21600" y="8310"/>
                    <a:pt x="21600" y="8090"/>
                  </a:cubicBezTo>
                  <a:cubicBezTo>
                    <a:pt x="21600" y="8090"/>
                    <a:pt x="21073" y="8090"/>
                    <a:pt x="20546" y="809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42" name="Freeform 703"/>
            <p:cNvSpPr/>
            <p:nvPr/>
          </p:nvSpPr>
          <p:spPr>
            <a:xfrm>
              <a:off x="12544685" y="4544995"/>
              <a:ext cx="201497" cy="28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0" h="21148" extrusionOk="0">
                  <a:moveTo>
                    <a:pt x="19039" y="19605"/>
                  </a:moveTo>
                  <a:cubicBezTo>
                    <a:pt x="19978" y="18062"/>
                    <a:pt x="18100" y="14205"/>
                    <a:pt x="18100" y="12662"/>
                  </a:cubicBezTo>
                  <a:cubicBezTo>
                    <a:pt x="18100" y="12662"/>
                    <a:pt x="17160" y="9577"/>
                    <a:pt x="16221" y="11891"/>
                  </a:cubicBezTo>
                  <a:cubicBezTo>
                    <a:pt x="16221" y="11891"/>
                    <a:pt x="15282" y="12662"/>
                    <a:pt x="14343" y="13434"/>
                  </a:cubicBezTo>
                  <a:cubicBezTo>
                    <a:pt x="14343" y="12662"/>
                    <a:pt x="12465" y="9577"/>
                    <a:pt x="15282" y="9577"/>
                  </a:cubicBezTo>
                  <a:cubicBezTo>
                    <a:pt x="17160" y="8805"/>
                    <a:pt x="20917" y="4177"/>
                    <a:pt x="16221" y="4948"/>
                  </a:cubicBezTo>
                  <a:cubicBezTo>
                    <a:pt x="15282" y="5719"/>
                    <a:pt x="13404" y="4948"/>
                    <a:pt x="12465" y="4948"/>
                  </a:cubicBezTo>
                  <a:cubicBezTo>
                    <a:pt x="11526" y="4948"/>
                    <a:pt x="9647" y="4948"/>
                    <a:pt x="8708" y="4948"/>
                  </a:cubicBezTo>
                  <a:cubicBezTo>
                    <a:pt x="6830" y="4177"/>
                    <a:pt x="6830" y="3405"/>
                    <a:pt x="6830" y="2634"/>
                  </a:cubicBezTo>
                  <a:cubicBezTo>
                    <a:pt x="6830" y="1091"/>
                    <a:pt x="5891" y="1862"/>
                    <a:pt x="4952" y="1091"/>
                  </a:cubicBezTo>
                  <a:cubicBezTo>
                    <a:pt x="3074" y="319"/>
                    <a:pt x="2134" y="-452"/>
                    <a:pt x="1195" y="319"/>
                  </a:cubicBezTo>
                  <a:cubicBezTo>
                    <a:pt x="256" y="1862"/>
                    <a:pt x="2134" y="2634"/>
                    <a:pt x="3074" y="3405"/>
                  </a:cubicBezTo>
                  <a:cubicBezTo>
                    <a:pt x="5891" y="5719"/>
                    <a:pt x="1195" y="4177"/>
                    <a:pt x="256" y="6491"/>
                  </a:cubicBezTo>
                  <a:cubicBezTo>
                    <a:pt x="-683" y="8805"/>
                    <a:pt x="1195" y="10348"/>
                    <a:pt x="2134" y="11891"/>
                  </a:cubicBezTo>
                  <a:cubicBezTo>
                    <a:pt x="4013" y="14205"/>
                    <a:pt x="4952" y="16519"/>
                    <a:pt x="4013" y="18834"/>
                  </a:cubicBezTo>
                  <a:cubicBezTo>
                    <a:pt x="4952" y="19605"/>
                    <a:pt x="4952" y="17291"/>
                    <a:pt x="4952" y="16519"/>
                  </a:cubicBezTo>
                  <a:cubicBezTo>
                    <a:pt x="4952" y="17291"/>
                    <a:pt x="4952" y="18062"/>
                    <a:pt x="5891" y="18062"/>
                  </a:cubicBezTo>
                  <a:cubicBezTo>
                    <a:pt x="5891" y="18062"/>
                    <a:pt x="5891" y="17291"/>
                    <a:pt x="5891" y="17291"/>
                  </a:cubicBezTo>
                  <a:cubicBezTo>
                    <a:pt x="6830" y="19605"/>
                    <a:pt x="6830" y="17291"/>
                    <a:pt x="6830" y="15748"/>
                  </a:cubicBezTo>
                  <a:cubicBezTo>
                    <a:pt x="6830" y="16519"/>
                    <a:pt x="10587" y="18834"/>
                    <a:pt x="11526" y="16519"/>
                  </a:cubicBezTo>
                  <a:cubicBezTo>
                    <a:pt x="11526" y="15748"/>
                    <a:pt x="10587" y="11891"/>
                    <a:pt x="9647" y="11891"/>
                  </a:cubicBezTo>
                  <a:cubicBezTo>
                    <a:pt x="10587" y="11891"/>
                    <a:pt x="11526" y="13434"/>
                    <a:pt x="11526" y="14205"/>
                  </a:cubicBezTo>
                  <a:cubicBezTo>
                    <a:pt x="12465" y="14977"/>
                    <a:pt x="15282" y="13434"/>
                    <a:pt x="15282" y="14977"/>
                  </a:cubicBezTo>
                  <a:cubicBezTo>
                    <a:pt x="15282" y="15748"/>
                    <a:pt x="16221" y="14977"/>
                    <a:pt x="16221" y="16519"/>
                  </a:cubicBezTo>
                  <a:cubicBezTo>
                    <a:pt x="16221" y="18062"/>
                    <a:pt x="16221" y="19605"/>
                    <a:pt x="17160" y="21148"/>
                  </a:cubicBezTo>
                  <a:cubicBezTo>
                    <a:pt x="18100" y="20377"/>
                    <a:pt x="18100" y="20377"/>
                    <a:pt x="19039" y="19605"/>
                  </a:cubicBezTo>
                  <a:cubicBezTo>
                    <a:pt x="19978" y="18834"/>
                    <a:pt x="18100" y="20377"/>
                    <a:pt x="19039" y="1960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43" name="Freeform 704"/>
            <p:cNvSpPr/>
            <p:nvPr/>
          </p:nvSpPr>
          <p:spPr>
            <a:xfrm>
              <a:off x="12961427" y="4867485"/>
              <a:ext cx="406615" cy="79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19" extrusionOk="0">
                  <a:moveTo>
                    <a:pt x="20571" y="8291"/>
                  </a:moveTo>
                  <a:cubicBezTo>
                    <a:pt x="21086" y="8291"/>
                    <a:pt x="20571" y="7730"/>
                    <a:pt x="21086" y="7449"/>
                  </a:cubicBezTo>
                  <a:cubicBezTo>
                    <a:pt x="21600" y="7169"/>
                    <a:pt x="20571" y="6607"/>
                    <a:pt x="20057" y="6607"/>
                  </a:cubicBezTo>
                  <a:cubicBezTo>
                    <a:pt x="19543" y="6327"/>
                    <a:pt x="18514" y="6046"/>
                    <a:pt x="18514" y="5485"/>
                  </a:cubicBezTo>
                  <a:cubicBezTo>
                    <a:pt x="18514" y="4924"/>
                    <a:pt x="19029" y="4644"/>
                    <a:pt x="18000" y="4083"/>
                  </a:cubicBezTo>
                  <a:cubicBezTo>
                    <a:pt x="17486" y="3802"/>
                    <a:pt x="16457" y="3241"/>
                    <a:pt x="15429" y="3241"/>
                  </a:cubicBezTo>
                  <a:cubicBezTo>
                    <a:pt x="14400" y="3241"/>
                    <a:pt x="13886" y="3802"/>
                    <a:pt x="12857" y="3802"/>
                  </a:cubicBezTo>
                  <a:cubicBezTo>
                    <a:pt x="11829" y="3522"/>
                    <a:pt x="11829" y="3522"/>
                    <a:pt x="10800" y="3802"/>
                  </a:cubicBezTo>
                  <a:cubicBezTo>
                    <a:pt x="10800" y="3802"/>
                    <a:pt x="9257" y="4644"/>
                    <a:pt x="8743" y="4363"/>
                  </a:cubicBezTo>
                  <a:cubicBezTo>
                    <a:pt x="8743" y="4083"/>
                    <a:pt x="10286" y="3522"/>
                    <a:pt x="9771" y="3241"/>
                  </a:cubicBezTo>
                  <a:cubicBezTo>
                    <a:pt x="8743" y="2961"/>
                    <a:pt x="9771" y="2680"/>
                    <a:pt x="9771" y="2400"/>
                  </a:cubicBezTo>
                  <a:cubicBezTo>
                    <a:pt x="9771" y="2119"/>
                    <a:pt x="9771" y="1278"/>
                    <a:pt x="9257" y="1278"/>
                  </a:cubicBezTo>
                  <a:cubicBezTo>
                    <a:pt x="8229" y="1558"/>
                    <a:pt x="7200" y="1558"/>
                    <a:pt x="7714" y="997"/>
                  </a:cubicBezTo>
                  <a:cubicBezTo>
                    <a:pt x="8229" y="-125"/>
                    <a:pt x="5657" y="-125"/>
                    <a:pt x="4629" y="156"/>
                  </a:cubicBezTo>
                  <a:cubicBezTo>
                    <a:pt x="4114" y="717"/>
                    <a:pt x="3086" y="997"/>
                    <a:pt x="2057" y="997"/>
                  </a:cubicBezTo>
                  <a:cubicBezTo>
                    <a:pt x="1029" y="997"/>
                    <a:pt x="514" y="1839"/>
                    <a:pt x="514" y="2119"/>
                  </a:cubicBezTo>
                  <a:cubicBezTo>
                    <a:pt x="514" y="2680"/>
                    <a:pt x="0" y="2961"/>
                    <a:pt x="0" y="3522"/>
                  </a:cubicBezTo>
                  <a:cubicBezTo>
                    <a:pt x="0" y="4083"/>
                    <a:pt x="514" y="4083"/>
                    <a:pt x="1543" y="4363"/>
                  </a:cubicBezTo>
                  <a:cubicBezTo>
                    <a:pt x="2057" y="4924"/>
                    <a:pt x="2571" y="5205"/>
                    <a:pt x="3086" y="5485"/>
                  </a:cubicBezTo>
                  <a:cubicBezTo>
                    <a:pt x="3600" y="6046"/>
                    <a:pt x="2571" y="6327"/>
                    <a:pt x="2571" y="6607"/>
                  </a:cubicBezTo>
                  <a:cubicBezTo>
                    <a:pt x="2571" y="6888"/>
                    <a:pt x="3086" y="7169"/>
                    <a:pt x="2571" y="7449"/>
                  </a:cubicBezTo>
                  <a:cubicBezTo>
                    <a:pt x="2571" y="7449"/>
                    <a:pt x="2057" y="7449"/>
                    <a:pt x="2057" y="7730"/>
                  </a:cubicBezTo>
                  <a:cubicBezTo>
                    <a:pt x="1543" y="8010"/>
                    <a:pt x="2571" y="8852"/>
                    <a:pt x="3086" y="9132"/>
                  </a:cubicBezTo>
                  <a:cubicBezTo>
                    <a:pt x="3600" y="9413"/>
                    <a:pt x="4114" y="9693"/>
                    <a:pt x="4629" y="10254"/>
                  </a:cubicBezTo>
                  <a:cubicBezTo>
                    <a:pt x="4629" y="10815"/>
                    <a:pt x="4629" y="11096"/>
                    <a:pt x="5143" y="11657"/>
                  </a:cubicBezTo>
                  <a:cubicBezTo>
                    <a:pt x="5657" y="12779"/>
                    <a:pt x="4114" y="13620"/>
                    <a:pt x="3086" y="14462"/>
                  </a:cubicBezTo>
                  <a:cubicBezTo>
                    <a:pt x="3086" y="14743"/>
                    <a:pt x="2571" y="15023"/>
                    <a:pt x="2571" y="15304"/>
                  </a:cubicBezTo>
                  <a:cubicBezTo>
                    <a:pt x="2057" y="15584"/>
                    <a:pt x="2057" y="15865"/>
                    <a:pt x="2057" y="16145"/>
                  </a:cubicBezTo>
                  <a:cubicBezTo>
                    <a:pt x="2057" y="16426"/>
                    <a:pt x="1543" y="17267"/>
                    <a:pt x="2571" y="17267"/>
                  </a:cubicBezTo>
                  <a:cubicBezTo>
                    <a:pt x="4114" y="17828"/>
                    <a:pt x="4629" y="18670"/>
                    <a:pt x="5657" y="19231"/>
                  </a:cubicBezTo>
                  <a:cubicBezTo>
                    <a:pt x="6171" y="19511"/>
                    <a:pt x="6171" y="19792"/>
                    <a:pt x="6686" y="20072"/>
                  </a:cubicBezTo>
                  <a:cubicBezTo>
                    <a:pt x="7200" y="20072"/>
                    <a:pt x="7714" y="20072"/>
                    <a:pt x="8229" y="20072"/>
                  </a:cubicBezTo>
                  <a:cubicBezTo>
                    <a:pt x="8743" y="20353"/>
                    <a:pt x="9257" y="20353"/>
                    <a:pt x="9257" y="20633"/>
                  </a:cubicBezTo>
                  <a:cubicBezTo>
                    <a:pt x="9257" y="20914"/>
                    <a:pt x="9257" y="21194"/>
                    <a:pt x="9771" y="21194"/>
                  </a:cubicBezTo>
                  <a:cubicBezTo>
                    <a:pt x="9771" y="21475"/>
                    <a:pt x="10286" y="21194"/>
                    <a:pt x="10800" y="21194"/>
                  </a:cubicBezTo>
                  <a:cubicBezTo>
                    <a:pt x="11314" y="21194"/>
                    <a:pt x="11829" y="20633"/>
                    <a:pt x="11829" y="20633"/>
                  </a:cubicBezTo>
                  <a:cubicBezTo>
                    <a:pt x="10800" y="19792"/>
                    <a:pt x="10286" y="19511"/>
                    <a:pt x="8229" y="19231"/>
                  </a:cubicBezTo>
                  <a:cubicBezTo>
                    <a:pt x="7714" y="19231"/>
                    <a:pt x="7200" y="18950"/>
                    <a:pt x="6686" y="18670"/>
                  </a:cubicBezTo>
                  <a:cubicBezTo>
                    <a:pt x="6686" y="18109"/>
                    <a:pt x="7200" y="18670"/>
                    <a:pt x="7714" y="18670"/>
                  </a:cubicBezTo>
                  <a:cubicBezTo>
                    <a:pt x="7200" y="18670"/>
                    <a:pt x="6171" y="16987"/>
                    <a:pt x="6171" y="16706"/>
                  </a:cubicBezTo>
                  <a:cubicBezTo>
                    <a:pt x="6171" y="16426"/>
                    <a:pt x="6171" y="16426"/>
                    <a:pt x="5657" y="16145"/>
                  </a:cubicBezTo>
                  <a:cubicBezTo>
                    <a:pt x="5143" y="16145"/>
                    <a:pt x="4629" y="15865"/>
                    <a:pt x="4629" y="15584"/>
                  </a:cubicBezTo>
                  <a:cubicBezTo>
                    <a:pt x="4114" y="14743"/>
                    <a:pt x="5143" y="13901"/>
                    <a:pt x="5657" y="13340"/>
                  </a:cubicBezTo>
                  <a:cubicBezTo>
                    <a:pt x="5657" y="12779"/>
                    <a:pt x="6686" y="12218"/>
                    <a:pt x="6686" y="11937"/>
                  </a:cubicBezTo>
                  <a:cubicBezTo>
                    <a:pt x="6686" y="11376"/>
                    <a:pt x="6171" y="10254"/>
                    <a:pt x="7200" y="9974"/>
                  </a:cubicBezTo>
                  <a:cubicBezTo>
                    <a:pt x="8743" y="9974"/>
                    <a:pt x="8743" y="10254"/>
                    <a:pt x="8743" y="11096"/>
                  </a:cubicBezTo>
                  <a:cubicBezTo>
                    <a:pt x="8229" y="11657"/>
                    <a:pt x="10286" y="11376"/>
                    <a:pt x="11314" y="11376"/>
                  </a:cubicBezTo>
                  <a:cubicBezTo>
                    <a:pt x="11829" y="11376"/>
                    <a:pt x="13371" y="11937"/>
                    <a:pt x="13886" y="12218"/>
                  </a:cubicBezTo>
                  <a:cubicBezTo>
                    <a:pt x="13886" y="11657"/>
                    <a:pt x="12857" y="11376"/>
                    <a:pt x="12343" y="10535"/>
                  </a:cubicBezTo>
                  <a:cubicBezTo>
                    <a:pt x="12343" y="9974"/>
                    <a:pt x="13371" y="9693"/>
                    <a:pt x="14400" y="9132"/>
                  </a:cubicBezTo>
                  <a:cubicBezTo>
                    <a:pt x="14914" y="8852"/>
                    <a:pt x="16457" y="8852"/>
                    <a:pt x="17486" y="8852"/>
                  </a:cubicBezTo>
                  <a:cubicBezTo>
                    <a:pt x="18514" y="8852"/>
                    <a:pt x="19029" y="8852"/>
                    <a:pt x="19543" y="9132"/>
                  </a:cubicBezTo>
                  <a:cubicBezTo>
                    <a:pt x="20571" y="9132"/>
                    <a:pt x="20057" y="8852"/>
                    <a:pt x="20571" y="8291"/>
                  </a:cubicBezTo>
                  <a:cubicBezTo>
                    <a:pt x="21086" y="8291"/>
                    <a:pt x="20571" y="8571"/>
                    <a:pt x="20571" y="829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44" name="Freeform 705"/>
            <p:cNvSpPr/>
            <p:nvPr/>
          </p:nvSpPr>
          <p:spPr>
            <a:xfrm>
              <a:off x="13186819" y="4710319"/>
              <a:ext cx="369723" cy="79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0976" extrusionOk="0">
                  <a:moveTo>
                    <a:pt x="21032" y="14839"/>
                  </a:moveTo>
                  <a:cubicBezTo>
                    <a:pt x="20463" y="14562"/>
                    <a:pt x="20463" y="14008"/>
                    <a:pt x="20463" y="13177"/>
                  </a:cubicBezTo>
                  <a:cubicBezTo>
                    <a:pt x="19895" y="12346"/>
                    <a:pt x="19326" y="11793"/>
                    <a:pt x="18189" y="10962"/>
                  </a:cubicBezTo>
                  <a:cubicBezTo>
                    <a:pt x="17621" y="10408"/>
                    <a:pt x="17053" y="10131"/>
                    <a:pt x="15916" y="9854"/>
                  </a:cubicBezTo>
                  <a:cubicBezTo>
                    <a:pt x="14779" y="9300"/>
                    <a:pt x="13074" y="9023"/>
                    <a:pt x="12505" y="8193"/>
                  </a:cubicBezTo>
                  <a:cubicBezTo>
                    <a:pt x="12505" y="7639"/>
                    <a:pt x="11368" y="7362"/>
                    <a:pt x="10232" y="6808"/>
                  </a:cubicBezTo>
                  <a:cubicBezTo>
                    <a:pt x="9663" y="6531"/>
                    <a:pt x="10232" y="5423"/>
                    <a:pt x="10800" y="5146"/>
                  </a:cubicBezTo>
                  <a:cubicBezTo>
                    <a:pt x="11937" y="4870"/>
                    <a:pt x="13074" y="4316"/>
                    <a:pt x="13074" y="3762"/>
                  </a:cubicBezTo>
                  <a:cubicBezTo>
                    <a:pt x="13642" y="3485"/>
                    <a:pt x="15916" y="2931"/>
                    <a:pt x="16484" y="2654"/>
                  </a:cubicBezTo>
                  <a:cubicBezTo>
                    <a:pt x="15347" y="2377"/>
                    <a:pt x="14211" y="2100"/>
                    <a:pt x="13074" y="1546"/>
                  </a:cubicBezTo>
                  <a:cubicBezTo>
                    <a:pt x="11937" y="1270"/>
                    <a:pt x="13642" y="1270"/>
                    <a:pt x="13642" y="716"/>
                  </a:cubicBezTo>
                  <a:cubicBezTo>
                    <a:pt x="13642" y="716"/>
                    <a:pt x="10800" y="439"/>
                    <a:pt x="10800" y="439"/>
                  </a:cubicBezTo>
                  <a:cubicBezTo>
                    <a:pt x="9663" y="162"/>
                    <a:pt x="8526" y="-392"/>
                    <a:pt x="7958" y="439"/>
                  </a:cubicBezTo>
                  <a:cubicBezTo>
                    <a:pt x="7389" y="716"/>
                    <a:pt x="6821" y="716"/>
                    <a:pt x="6253" y="993"/>
                  </a:cubicBezTo>
                  <a:cubicBezTo>
                    <a:pt x="5116" y="1823"/>
                    <a:pt x="5116" y="716"/>
                    <a:pt x="4547" y="993"/>
                  </a:cubicBezTo>
                  <a:cubicBezTo>
                    <a:pt x="3411" y="1270"/>
                    <a:pt x="3411" y="993"/>
                    <a:pt x="2842" y="993"/>
                  </a:cubicBezTo>
                  <a:cubicBezTo>
                    <a:pt x="2274" y="1270"/>
                    <a:pt x="1705" y="1270"/>
                    <a:pt x="1705" y="993"/>
                  </a:cubicBezTo>
                  <a:cubicBezTo>
                    <a:pt x="1705" y="716"/>
                    <a:pt x="568" y="1270"/>
                    <a:pt x="0" y="1270"/>
                  </a:cubicBezTo>
                  <a:cubicBezTo>
                    <a:pt x="0" y="1546"/>
                    <a:pt x="1705" y="2100"/>
                    <a:pt x="2274" y="2100"/>
                  </a:cubicBezTo>
                  <a:cubicBezTo>
                    <a:pt x="2842" y="2654"/>
                    <a:pt x="2274" y="2931"/>
                    <a:pt x="2842" y="3208"/>
                  </a:cubicBezTo>
                  <a:cubicBezTo>
                    <a:pt x="2842" y="3762"/>
                    <a:pt x="4547" y="3762"/>
                    <a:pt x="5116" y="3485"/>
                  </a:cubicBezTo>
                  <a:cubicBezTo>
                    <a:pt x="6253" y="3208"/>
                    <a:pt x="6821" y="4039"/>
                    <a:pt x="6821" y="4316"/>
                  </a:cubicBezTo>
                  <a:cubicBezTo>
                    <a:pt x="7389" y="4870"/>
                    <a:pt x="8526" y="4870"/>
                    <a:pt x="7389" y="5423"/>
                  </a:cubicBezTo>
                  <a:cubicBezTo>
                    <a:pt x="6253" y="5700"/>
                    <a:pt x="5684" y="4870"/>
                    <a:pt x="5684" y="5700"/>
                  </a:cubicBezTo>
                  <a:cubicBezTo>
                    <a:pt x="5684" y="6254"/>
                    <a:pt x="7389" y="6254"/>
                    <a:pt x="7958" y="6531"/>
                  </a:cubicBezTo>
                  <a:cubicBezTo>
                    <a:pt x="9095" y="7085"/>
                    <a:pt x="9663" y="7639"/>
                    <a:pt x="10800" y="8193"/>
                  </a:cubicBezTo>
                  <a:cubicBezTo>
                    <a:pt x="11368" y="8746"/>
                    <a:pt x="12505" y="8746"/>
                    <a:pt x="13074" y="9300"/>
                  </a:cubicBezTo>
                  <a:cubicBezTo>
                    <a:pt x="13642" y="9854"/>
                    <a:pt x="13642" y="10131"/>
                    <a:pt x="14779" y="10408"/>
                  </a:cubicBezTo>
                  <a:cubicBezTo>
                    <a:pt x="15347" y="10685"/>
                    <a:pt x="14779" y="11239"/>
                    <a:pt x="15916" y="11516"/>
                  </a:cubicBezTo>
                  <a:cubicBezTo>
                    <a:pt x="16484" y="11793"/>
                    <a:pt x="15916" y="12623"/>
                    <a:pt x="15347" y="12900"/>
                  </a:cubicBezTo>
                  <a:cubicBezTo>
                    <a:pt x="14779" y="13177"/>
                    <a:pt x="15347" y="13731"/>
                    <a:pt x="15916" y="14008"/>
                  </a:cubicBezTo>
                  <a:cubicBezTo>
                    <a:pt x="15916" y="14562"/>
                    <a:pt x="15916" y="14839"/>
                    <a:pt x="15916" y="15393"/>
                  </a:cubicBezTo>
                  <a:cubicBezTo>
                    <a:pt x="14779" y="15946"/>
                    <a:pt x="14779" y="15946"/>
                    <a:pt x="13074" y="16223"/>
                  </a:cubicBezTo>
                  <a:cubicBezTo>
                    <a:pt x="11937" y="16223"/>
                    <a:pt x="13642" y="17054"/>
                    <a:pt x="11368" y="16777"/>
                  </a:cubicBezTo>
                  <a:cubicBezTo>
                    <a:pt x="10232" y="16777"/>
                    <a:pt x="11368" y="17331"/>
                    <a:pt x="11368" y="17608"/>
                  </a:cubicBezTo>
                  <a:cubicBezTo>
                    <a:pt x="11937" y="18162"/>
                    <a:pt x="10800" y="17885"/>
                    <a:pt x="10232" y="17885"/>
                  </a:cubicBezTo>
                  <a:cubicBezTo>
                    <a:pt x="9095" y="17885"/>
                    <a:pt x="8526" y="17885"/>
                    <a:pt x="7958" y="18162"/>
                  </a:cubicBezTo>
                  <a:cubicBezTo>
                    <a:pt x="6253" y="18716"/>
                    <a:pt x="7389" y="18716"/>
                    <a:pt x="8526" y="18993"/>
                  </a:cubicBezTo>
                  <a:cubicBezTo>
                    <a:pt x="9095" y="18993"/>
                    <a:pt x="7958" y="19823"/>
                    <a:pt x="7958" y="20100"/>
                  </a:cubicBezTo>
                  <a:cubicBezTo>
                    <a:pt x="7389" y="20100"/>
                    <a:pt x="7389" y="21208"/>
                    <a:pt x="7958" y="20931"/>
                  </a:cubicBezTo>
                  <a:cubicBezTo>
                    <a:pt x="9095" y="20654"/>
                    <a:pt x="9663" y="20377"/>
                    <a:pt x="10232" y="20377"/>
                  </a:cubicBezTo>
                  <a:cubicBezTo>
                    <a:pt x="12505" y="20100"/>
                    <a:pt x="11368" y="19823"/>
                    <a:pt x="10800" y="19270"/>
                  </a:cubicBezTo>
                  <a:cubicBezTo>
                    <a:pt x="11368" y="19270"/>
                    <a:pt x="11937" y="19823"/>
                    <a:pt x="12505" y="19546"/>
                  </a:cubicBezTo>
                  <a:cubicBezTo>
                    <a:pt x="13074" y="19270"/>
                    <a:pt x="11937" y="18993"/>
                    <a:pt x="11937" y="18993"/>
                  </a:cubicBezTo>
                  <a:cubicBezTo>
                    <a:pt x="11937" y="18716"/>
                    <a:pt x="13074" y="19270"/>
                    <a:pt x="13074" y="19270"/>
                  </a:cubicBezTo>
                  <a:cubicBezTo>
                    <a:pt x="12505" y="19270"/>
                    <a:pt x="13074" y="18162"/>
                    <a:pt x="13642" y="18162"/>
                  </a:cubicBezTo>
                  <a:cubicBezTo>
                    <a:pt x="13642" y="17885"/>
                    <a:pt x="14779" y="18439"/>
                    <a:pt x="14779" y="18439"/>
                  </a:cubicBezTo>
                  <a:cubicBezTo>
                    <a:pt x="15916" y="18439"/>
                    <a:pt x="16484" y="18162"/>
                    <a:pt x="17053" y="17885"/>
                  </a:cubicBezTo>
                  <a:cubicBezTo>
                    <a:pt x="17621" y="17608"/>
                    <a:pt x="20463" y="17054"/>
                    <a:pt x="20463" y="16500"/>
                  </a:cubicBezTo>
                  <a:cubicBezTo>
                    <a:pt x="20463" y="16223"/>
                    <a:pt x="19895" y="15946"/>
                    <a:pt x="20463" y="15393"/>
                  </a:cubicBezTo>
                  <a:cubicBezTo>
                    <a:pt x="20463" y="15116"/>
                    <a:pt x="21600" y="15393"/>
                    <a:pt x="21032" y="14839"/>
                  </a:cubicBezTo>
                  <a:cubicBezTo>
                    <a:pt x="20463" y="14562"/>
                    <a:pt x="21600" y="15116"/>
                    <a:pt x="21032" y="1483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45" name="Freeform 706"/>
            <p:cNvSpPr/>
            <p:nvPr/>
          </p:nvSpPr>
          <p:spPr>
            <a:xfrm>
              <a:off x="13099353" y="4759605"/>
              <a:ext cx="363321" cy="45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extrusionOk="0">
                  <a:moveTo>
                    <a:pt x="21600" y="18240"/>
                  </a:moveTo>
                  <a:cubicBezTo>
                    <a:pt x="21600" y="17760"/>
                    <a:pt x="21016" y="17760"/>
                    <a:pt x="20432" y="16800"/>
                  </a:cubicBezTo>
                  <a:cubicBezTo>
                    <a:pt x="20432" y="15840"/>
                    <a:pt x="19849" y="16320"/>
                    <a:pt x="19265" y="15360"/>
                  </a:cubicBezTo>
                  <a:cubicBezTo>
                    <a:pt x="18681" y="14400"/>
                    <a:pt x="18681" y="13920"/>
                    <a:pt x="17514" y="13440"/>
                  </a:cubicBezTo>
                  <a:cubicBezTo>
                    <a:pt x="16346" y="12480"/>
                    <a:pt x="15762" y="11520"/>
                    <a:pt x="15178" y="10560"/>
                  </a:cubicBezTo>
                  <a:cubicBezTo>
                    <a:pt x="14595" y="10080"/>
                    <a:pt x="13427" y="9120"/>
                    <a:pt x="12843" y="8640"/>
                  </a:cubicBezTo>
                  <a:cubicBezTo>
                    <a:pt x="11676" y="8160"/>
                    <a:pt x="11092" y="8640"/>
                    <a:pt x="11092" y="7200"/>
                  </a:cubicBezTo>
                  <a:cubicBezTo>
                    <a:pt x="11092" y="6720"/>
                    <a:pt x="12259" y="7680"/>
                    <a:pt x="12843" y="6720"/>
                  </a:cubicBezTo>
                  <a:cubicBezTo>
                    <a:pt x="14011" y="6240"/>
                    <a:pt x="12843" y="5760"/>
                    <a:pt x="12259" y="4800"/>
                  </a:cubicBezTo>
                  <a:cubicBezTo>
                    <a:pt x="11092" y="2400"/>
                    <a:pt x="9341" y="5280"/>
                    <a:pt x="8173" y="3840"/>
                  </a:cubicBezTo>
                  <a:cubicBezTo>
                    <a:pt x="7589" y="3360"/>
                    <a:pt x="8173" y="2400"/>
                    <a:pt x="7589" y="1920"/>
                  </a:cubicBezTo>
                  <a:cubicBezTo>
                    <a:pt x="7005" y="1440"/>
                    <a:pt x="5838" y="960"/>
                    <a:pt x="5254" y="0"/>
                  </a:cubicBezTo>
                  <a:cubicBezTo>
                    <a:pt x="5254" y="0"/>
                    <a:pt x="4086" y="0"/>
                    <a:pt x="4086" y="0"/>
                  </a:cubicBezTo>
                  <a:cubicBezTo>
                    <a:pt x="3503" y="480"/>
                    <a:pt x="4670" y="1440"/>
                    <a:pt x="4670" y="1920"/>
                  </a:cubicBezTo>
                  <a:cubicBezTo>
                    <a:pt x="4670" y="2400"/>
                    <a:pt x="5254" y="3360"/>
                    <a:pt x="4670" y="3360"/>
                  </a:cubicBezTo>
                  <a:cubicBezTo>
                    <a:pt x="3503" y="3360"/>
                    <a:pt x="3503" y="2400"/>
                    <a:pt x="2335" y="2400"/>
                  </a:cubicBezTo>
                  <a:cubicBezTo>
                    <a:pt x="1751" y="1920"/>
                    <a:pt x="0" y="4800"/>
                    <a:pt x="0" y="4800"/>
                  </a:cubicBezTo>
                  <a:cubicBezTo>
                    <a:pt x="584" y="6240"/>
                    <a:pt x="0" y="8160"/>
                    <a:pt x="2335" y="7200"/>
                  </a:cubicBezTo>
                  <a:cubicBezTo>
                    <a:pt x="3503" y="6720"/>
                    <a:pt x="2335" y="10560"/>
                    <a:pt x="2335" y="10560"/>
                  </a:cubicBezTo>
                  <a:cubicBezTo>
                    <a:pt x="3503" y="11040"/>
                    <a:pt x="2335" y="11520"/>
                    <a:pt x="1751" y="12480"/>
                  </a:cubicBezTo>
                  <a:cubicBezTo>
                    <a:pt x="1751" y="12960"/>
                    <a:pt x="3503" y="12000"/>
                    <a:pt x="4086" y="12000"/>
                  </a:cubicBezTo>
                  <a:cubicBezTo>
                    <a:pt x="4086" y="11520"/>
                    <a:pt x="5254" y="11040"/>
                    <a:pt x="5838" y="11040"/>
                  </a:cubicBezTo>
                  <a:cubicBezTo>
                    <a:pt x="7005" y="11520"/>
                    <a:pt x="7589" y="11520"/>
                    <a:pt x="8757" y="10560"/>
                  </a:cubicBezTo>
                  <a:cubicBezTo>
                    <a:pt x="9924" y="10080"/>
                    <a:pt x="14011" y="12000"/>
                    <a:pt x="13427" y="13440"/>
                  </a:cubicBezTo>
                  <a:cubicBezTo>
                    <a:pt x="12259" y="15360"/>
                    <a:pt x="14595" y="15840"/>
                    <a:pt x="15762" y="17280"/>
                  </a:cubicBezTo>
                  <a:cubicBezTo>
                    <a:pt x="15762" y="17760"/>
                    <a:pt x="15762" y="18240"/>
                    <a:pt x="15762" y="18720"/>
                  </a:cubicBezTo>
                  <a:cubicBezTo>
                    <a:pt x="15762" y="19200"/>
                    <a:pt x="15178" y="20160"/>
                    <a:pt x="14595" y="20640"/>
                  </a:cubicBezTo>
                  <a:cubicBezTo>
                    <a:pt x="15178" y="20640"/>
                    <a:pt x="16930" y="21600"/>
                    <a:pt x="16930" y="20640"/>
                  </a:cubicBezTo>
                  <a:cubicBezTo>
                    <a:pt x="16930" y="20160"/>
                    <a:pt x="18097" y="19680"/>
                    <a:pt x="18681" y="20160"/>
                  </a:cubicBezTo>
                  <a:cubicBezTo>
                    <a:pt x="19265" y="20640"/>
                    <a:pt x="19849" y="20640"/>
                    <a:pt x="20432" y="20160"/>
                  </a:cubicBezTo>
                  <a:cubicBezTo>
                    <a:pt x="21600" y="20160"/>
                    <a:pt x="21600" y="19200"/>
                    <a:pt x="21600" y="182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46" name="Freeform 707"/>
            <p:cNvSpPr/>
            <p:nvPr/>
          </p:nvSpPr>
          <p:spPr>
            <a:xfrm>
              <a:off x="14656914" y="6034051"/>
              <a:ext cx="444058" cy="39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484"/>
                  </a:moveTo>
                  <a:cubicBezTo>
                    <a:pt x="21600" y="15916"/>
                    <a:pt x="21120" y="15347"/>
                    <a:pt x="21600" y="14779"/>
                  </a:cubicBezTo>
                  <a:cubicBezTo>
                    <a:pt x="21600" y="14211"/>
                    <a:pt x="21600" y="14211"/>
                    <a:pt x="21600" y="13642"/>
                  </a:cubicBezTo>
                  <a:cubicBezTo>
                    <a:pt x="21600" y="11937"/>
                    <a:pt x="21600" y="10232"/>
                    <a:pt x="21600" y="8526"/>
                  </a:cubicBezTo>
                  <a:cubicBezTo>
                    <a:pt x="21600" y="6821"/>
                    <a:pt x="21600" y="5116"/>
                    <a:pt x="21600" y="3411"/>
                  </a:cubicBezTo>
                  <a:cubicBezTo>
                    <a:pt x="21600" y="3411"/>
                    <a:pt x="17280" y="1705"/>
                    <a:pt x="16800" y="1705"/>
                  </a:cubicBezTo>
                  <a:cubicBezTo>
                    <a:pt x="15840" y="1137"/>
                    <a:pt x="15360" y="568"/>
                    <a:pt x="14400" y="0"/>
                  </a:cubicBezTo>
                  <a:cubicBezTo>
                    <a:pt x="12960" y="0"/>
                    <a:pt x="12960" y="1137"/>
                    <a:pt x="12480" y="1705"/>
                  </a:cubicBezTo>
                  <a:cubicBezTo>
                    <a:pt x="12480" y="2274"/>
                    <a:pt x="11040" y="2274"/>
                    <a:pt x="10560" y="2842"/>
                  </a:cubicBezTo>
                  <a:cubicBezTo>
                    <a:pt x="10080" y="3979"/>
                    <a:pt x="9600" y="5116"/>
                    <a:pt x="8640" y="5684"/>
                  </a:cubicBezTo>
                  <a:cubicBezTo>
                    <a:pt x="7680" y="6253"/>
                    <a:pt x="6720" y="5684"/>
                    <a:pt x="6720" y="4547"/>
                  </a:cubicBezTo>
                  <a:cubicBezTo>
                    <a:pt x="6240" y="3411"/>
                    <a:pt x="5760" y="3411"/>
                    <a:pt x="5280" y="2842"/>
                  </a:cubicBezTo>
                  <a:cubicBezTo>
                    <a:pt x="5280" y="1705"/>
                    <a:pt x="4800" y="2842"/>
                    <a:pt x="4320" y="3411"/>
                  </a:cubicBezTo>
                  <a:cubicBezTo>
                    <a:pt x="3840" y="3411"/>
                    <a:pt x="3360" y="2842"/>
                    <a:pt x="3360" y="2842"/>
                  </a:cubicBezTo>
                  <a:cubicBezTo>
                    <a:pt x="2880" y="2842"/>
                    <a:pt x="2400" y="3411"/>
                    <a:pt x="1920" y="3411"/>
                  </a:cubicBezTo>
                  <a:cubicBezTo>
                    <a:pt x="1920" y="3979"/>
                    <a:pt x="0" y="3411"/>
                    <a:pt x="0" y="3979"/>
                  </a:cubicBezTo>
                  <a:cubicBezTo>
                    <a:pt x="0" y="4547"/>
                    <a:pt x="960" y="4547"/>
                    <a:pt x="1440" y="4547"/>
                  </a:cubicBezTo>
                  <a:cubicBezTo>
                    <a:pt x="1920" y="5116"/>
                    <a:pt x="1920" y="5684"/>
                    <a:pt x="1920" y="6253"/>
                  </a:cubicBezTo>
                  <a:cubicBezTo>
                    <a:pt x="1920" y="7389"/>
                    <a:pt x="3360" y="7389"/>
                    <a:pt x="3360" y="7958"/>
                  </a:cubicBezTo>
                  <a:cubicBezTo>
                    <a:pt x="3360" y="6821"/>
                    <a:pt x="3360" y="5116"/>
                    <a:pt x="4320" y="4547"/>
                  </a:cubicBezTo>
                  <a:cubicBezTo>
                    <a:pt x="3360" y="5116"/>
                    <a:pt x="3840" y="6253"/>
                    <a:pt x="4800" y="6821"/>
                  </a:cubicBezTo>
                  <a:cubicBezTo>
                    <a:pt x="5760" y="7389"/>
                    <a:pt x="6240" y="7389"/>
                    <a:pt x="7200" y="6821"/>
                  </a:cubicBezTo>
                  <a:cubicBezTo>
                    <a:pt x="5760" y="7389"/>
                    <a:pt x="8160" y="8526"/>
                    <a:pt x="8640" y="8526"/>
                  </a:cubicBezTo>
                  <a:cubicBezTo>
                    <a:pt x="10080" y="9095"/>
                    <a:pt x="11520" y="10232"/>
                    <a:pt x="12960" y="10800"/>
                  </a:cubicBezTo>
                  <a:cubicBezTo>
                    <a:pt x="13920" y="11368"/>
                    <a:pt x="14880" y="11937"/>
                    <a:pt x="15360" y="12505"/>
                  </a:cubicBezTo>
                  <a:cubicBezTo>
                    <a:pt x="15360" y="13642"/>
                    <a:pt x="15840" y="14211"/>
                    <a:pt x="16320" y="14779"/>
                  </a:cubicBezTo>
                  <a:cubicBezTo>
                    <a:pt x="16320" y="14779"/>
                    <a:pt x="17280" y="15347"/>
                    <a:pt x="17280" y="15347"/>
                  </a:cubicBezTo>
                  <a:cubicBezTo>
                    <a:pt x="17280" y="15347"/>
                    <a:pt x="16320" y="15916"/>
                    <a:pt x="16320" y="15916"/>
                  </a:cubicBezTo>
                  <a:cubicBezTo>
                    <a:pt x="16320" y="15916"/>
                    <a:pt x="17280" y="15916"/>
                    <a:pt x="17280" y="16484"/>
                  </a:cubicBezTo>
                  <a:cubicBezTo>
                    <a:pt x="17280" y="15916"/>
                    <a:pt x="16800" y="16484"/>
                    <a:pt x="16800" y="17053"/>
                  </a:cubicBezTo>
                  <a:cubicBezTo>
                    <a:pt x="16320" y="17621"/>
                    <a:pt x="15840" y="17053"/>
                    <a:pt x="15360" y="17621"/>
                  </a:cubicBezTo>
                  <a:cubicBezTo>
                    <a:pt x="14880" y="17621"/>
                    <a:pt x="13440" y="19326"/>
                    <a:pt x="13920" y="19326"/>
                  </a:cubicBezTo>
                  <a:cubicBezTo>
                    <a:pt x="14400" y="19895"/>
                    <a:pt x="15360" y="19895"/>
                    <a:pt x="16320" y="19895"/>
                  </a:cubicBezTo>
                  <a:cubicBezTo>
                    <a:pt x="16320" y="19326"/>
                    <a:pt x="16800" y="17053"/>
                    <a:pt x="17280" y="17621"/>
                  </a:cubicBezTo>
                  <a:cubicBezTo>
                    <a:pt x="17280" y="18189"/>
                    <a:pt x="15840" y="18758"/>
                    <a:pt x="17280" y="18758"/>
                  </a:cubicBezTo>
                  <a:cubicBezTo>
                    <a:pt x="18240" y="19326"/>
                    <a:pt x="18720" y="19326"/>
                    <a:pt x="19200" y="18189"/>
                  </a:cubicBezTo>
                  <a:cubicBezTo>
                    <a:pt x="18720" y="19326"/>
                    <a:pt x="21120" y="21032"/>
                    <a:pt x="21600" y="21600"/>
                  </a:cubicBezTo>
                  <a:cubicBezTo>
                    <a:pt x="21600" y="19895"/>
                    <a:pt x="21600" y="18189"/>
                    <a:pt x="21600" y="1648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47" name="Freeform 708"/>
            <p:cNvSpPr/>
            <p:nvPr/>
          </p:nvSpPr>
          <p:spPr>
            <a:xfrm>
              <a:off x="15096374" y="6098135"/>
              <a:ext cx="492076" cy="42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307" extrusionOk="0">
                  <a:moveTo>
                    <a:pt x="20941" y="20546"/>
                  </a:moveTo>
                  <a:cubicBezTo>
                    <a:pt x="20094" y="20020"/>
                    <a:pt x="19247" y="20020"/>
                    <a:pt x="18824" y="19493"/>
                  </a:cubicBezTo>
                  <a:cubicBezTo>
                    <a:pt x="18400" y="18966"/>
                    <a:pt x="19247" y="18439"/>
                    <a:pt x="19671" y="18966"/>
                  </a:cubicBezTo>
                  <a:cubicBezTo>
                    <a:pt x="18824" y="18439"/>
                    <a:pt x="17553" y="18966"/>
                    <a:pt x="17553" y="17912"/>
                  </a:cubicBezTo>
                  <a:cubicBezTo>
                    <a:pt x="17553" y="16859"/>
                    <a:pt x="16283" y="16859"/>
                    <a:pt x="15859" y="15805"/>
                  </a:cubicBezTo>
                  <a:cubicBezTo>
                    <a:pt x="15436" y="15278"/>
                    <a:pt x="15859" y="15278"/>
                    <a:pt x="15436" y="14751"/>
                  </a:cubicBezTo>
                  <a:cubicBezTo>
                    <a:pt x="15012" y="14224"/>
                    <a:pt x="14589" y="14224"/>
                    <a:pt x="14165" y="13698"/>
                  </a:cubicBezTo>
                  <a:cubicBezTo>
                    <a:pt x="14165" y="13698"/>
                    <a:pt x="12471" y="11063"/>
                    <a:pt x="12047" y="11063"/>
                  </a:cubicBezTo>
                  <a:cubicBezTo>
                    <a:pt x="12471" y="10537"/>
                    <a:pt x="13741" y="11063"/>
                    <a:pt x="14165" y="11063"/>
                  </a:cubicBezTo>
                  <a:cubicBezTo>
                    <a:pt x="15012" y="11063"/>
                    <a:pt x="14589" y="10537"/>
                    <a:pt x="14165" y="9483"/>
                  </a:cubicBezTo>
                  <a:cubicBezTo>
                    <a:pt x="14165" y="8956"/>
                    <a:pt x="13318" y="8956"/>
                    <a:pt x="12894" y="8956"/>
                  </a:cubicBezTo>
                  <a:cubicBezTo>
                    <a:pt x="11624" y="7902"/>
                    <a:pt x="10777" y="7376"/>
                    <a:pt x="10353" y="6322"/>
                  </a:cubicBezTo>
                  <a:cubicBezTo>
                    <a:pt x="9930" y="5268"/>
                    <a:pt x="8659" y="4215"/>
                    <a:pt x="7812" y="3688"/>
                  </a:cubicBezTo>
                  <a:cubicBezTo>
                    <a:pt x="7389" y="3161"/>
                    <a:pt x="6965" y="3161"/>
                    <a:pt x="6541" y="3161"/>
                  </a:cubicBezTo>
                  <a:cubicBezTo>
                    <a:pt x="6118" y="3161"/>
                    <a:pt x="5694" y="2107"/>
                    <a:pt x="5271" y="2107"/>
                  </a:cubicBezTo>
                  <a:cubicBezTo>
                    <a:pt x="4847" y="1580"/>
                    <a:pt x="4000" y="1580"/>
                    <a:pt x="3153" y="1054"/>
                  </a:cubicBezTo>
                  <a:cubicBezTo>
                    <a:pt x="2306" y="1054"/>
                    <a:pt x="1459" y="0"/>
                    <a:pt x="189" y="0"/>
                  </a:cubicBezTo>
                  <a:cubicBezTo>
                    <a:pt x="189" y="1580"/>
                    <a:pt x="189" y="3688"/>
                    <a:pt x="189" y="5268"/>
                  </a:cubicBezTo>
                  <a:cubicBezTo>
                    <a:pt x="189" y="6849"/>
                    <a:pt x="612" y="8956"/>
                    <a:pt x="189" y="10537"/>
                  </a:cubicBezTo>
                  <a:cubicBezTo>
                    <a:pt x="-235" y="11063"/>
                    <a:pt x="189" y="12117"/>
                    <a:pt x="189" y="13171"/>
                  </a:cubicBezTo>
                  <a:cubicBezTo>
                    <a:pt x="189" y="14224"/>
                    <a:pt x="189" y="14751"/>
                    <a:pt x="189" y="15805"/>
                  </a:cubicBezTo>
                  <a:cubicBezTo>
                    <a:pt x="189" y="17385"/>
                    <a:pt x="612" y="17385"/>
                    <a:pt x="1459" y="17385"/>
                  </a:cubicBezTo>
                  <a:cubicBezTo>
                    <a:pt x="2730" y="17385"/>
                    <a:pt x="4000" y="17385"/>
                    <a:pt x="5271" y="16332"/>
                  </a:cubicBezTo>
                  <a:cubicBezTo>
                    <a:pt x="5694" y="16332"/>
                    <a:pt x="3577" y="14751"/>
                    <a:pt x="3577" y="14751"/>
                  </a:cubicBezTo>
                  <a:cubicBezTo>
                    <a:pt x="4000" y="14751"/>
                    <a:pt x="5694" y="16332"/>
                    <a:pt x="5694" y="15805"/>
                  </a:cubicBezTo>
                  <a:cubicBezTo>
                    <a:pt x="5694" y="15278"/>
                    <a:pt x="5271" y="14751"/>
                    <a:pt x="5271" y="13698"/>
                  </a:cubicBezTo>
                  <a:cubicBezTo>
                    <a:pt x="5271" y="13698"/>
                    <a:pt x="6541" y="14751"/>
                    <a:pt x="6118" y="14224"/>
                  </a:cubicBezTo>
                  <a:cubicBezTo>
                    <a:pt x="6118" y="13171"/>
                    <a:pt x="6965" y="13171"/>
                    <a:pt x="7389" y="13171"/>
                  </a:cubicBezTo>
                  <a:cubicBezTo>
                    <a:pt x="7812" y="13171"/>
                    <a:pt x="10777" y="14751"/>
                    <a:pt x="10777" y="14224"/>
                  </a:cubicBezTo>
                  <a:cubicBezTo>
                    <a:pt x="10777" y="15278"/>
                    <a:pt x="12471" y="16332"/>
                    <a:pt x="12894" y="17385"/>
                  </a:cubicBezTo>
                  <a:cubicBezTo>
                    <a:pt x="13318" y="18439"/>
                    <a:pt x="14165" y="20020"/>
                    <a:pt x="15012" y="20020"/>
                  </a:cubicBezTo>
                  <a:cubicBezTo>
                    <a:pt x="16283" y="20020"/>
                    <a:pt x="17553" y="20546"/>
                    <a:pt x="18824" y="21073"/>
                  </a:cubicBezTo>
                  <a:cubicBezTo>
                    <a:pt x="19247" y="21073"/>
                    <a:pt x="20094" y="21600"/>
                    <a:pt x="20094" y="21073"/>
                  </a:cubicBezTo>
                  <a:cubicBezTo>
                    <a:pt x="20094" y="20546"/>
                    <a:pt x="21365" y="20546"/>
                    <a:pt x="20941" y="20546"/>
                  </a:cubicBezTo>
                  <a:cubicBezTo>
                    <a:pt x="20518" y="20020"/>
                    <a:pt x="21365" y="20546"/>
                    <a:pt x="20941" y="2054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48" name="Freeform 709"/>
            <p:cNvSpPr/>
            <p:nvPr/>
          </p:nvSpPr>
          <p:spPr>
            <a:xfrm>
              <a:off x="13523225" y="5728378"/>
              <a:ext cx="491479" cy="43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0186" extrusionOk="0">
                  <a:moveTo>
                    <a:pt x="13976" y="1560"/>
                  </a:moveTo>
                  <a:cubicBezTo>
                    <a:pt x="13553" y="3000"/>
                    <a:pt x="13129" y="3960"/>
                    <a:pt x="12282" y="5400"/>
                  </a:cubicBezTo>
                  <a:cubicBezTo>
                    <a:pt x="11859" y="7320"/>
                    <a:pt x="9741" y="7320"/>
                    <a:pt x="8471" y="6840"/>
                  </a:cubicBezTo>
                  <a:cubicBezTo>
                    <a:pt x="7624" y="6360"/>
                    <a:pt x="6776" y="7320"/>
                    <a:pt x="6353" y="7800"/>
                  </a:cubicBezTo>
                  <a:cubicBezTo>
                    <a:pt x="5929" y="8280"/>
                    <a:pt x="4659" y="7800"/>
                    <a:pt x="4235" y="8280"/>
                  </a:cubicBezTo>
                  <a:cubicBezTo>
                    <a:pt x="3388" y="8760"/>
                    <a:pt x="3388" y="8760"/>
                    <a:pt x="2965" y="7800"/>
                  </a:cubicBezTo>
                  <a:cubicBezTo>
                    <a:pt x="2118" y="7320"/>
                    <a:pt x="1694" y="6840"/>
                    <a:pt x="1271" y="5880"/>
                  </a:cubicBezTo>
                  <a:cubicBezTo>
                    <a:pt x="847" y="5400"/>
                    <a:pt x="0" y="8280"/>
                    <a:pt x="0" y="8760"/>
                  </a:cubicBezTo>
                  <a:cubicBezTo>
                    <a:pt x="0" y="10200"/>
                    <a:pt x="1271" y="11640"/>
                    <a:pt x="1694" y="13080"/>
                  </a:cubicBezTo>
                  <a:cubicBezTo>
                    <a:pt x="2541" y="14520"/>
                    <a:pt x="2118" y="15960"/>
                    <a:pt x="3388" y="16920"/>
                  </a:cubicBezTo>
                  <a:cubicBezTo>
                    <a:pt x="4235" y="17400"/>
                    <a:pt x="5082" y="17880"/>
                    <a:pt x="5506" y="17880"/>
                  </a:cubicBezTo>
                  <a:cubicBezTo>
                    <a:pt x="6776" y="17400"/>
                    <a:pt x="5506" y="18360"/>
                    <a:pt x="5929" y="18840"/>
                  </a:cubicBezTo>
                  <a:cubicBezTo>
                    <a:pt x="6353" y="18840"/>
                    <a:pt x="7624" y="18840"/>
                    <a:pt x="8047" y="18840"/>
                  </a:cubicBezTo>
                  <a:cubicBezTo>
                    <a:pt x="8471" y="18360"/>
                    <a:pt x="8471" y="17400"/>
                    <a:pt x="8894" y="17880"/>
                  </a:cubicBezTo>
                  <a:cubicBezTo>
                    <a:pt x="9318" y="18360"/>
                    <a:pt x="10165" y="18840"/>
                    <a:pt x="10588" y="18360"/>
                  </a:cubicBezTo>
                  <a:cubicBezTo>
                    <a:pt x="11012" y="18360"/>
                    <a:pt x="11859" y="17880"/>
                    <a:pt x="11859" y="18360"/>
                  </a:cubicBezTo>
                  <a:cubicBezTo>
                    <a:pt x="12282" y="19800"/>
                    <a:pt x="11435" y="20760"/>
                    <a:pt x="13129" y="19800"/>
                  </a:cubicBezTo>
                  <a:cubicBezTo>
                    <a:pt x="13553" y="19800"/>
                    <a:pt x="13976" y="19320"/>
                    <a:pt x="14400" y="19320"/>
                  </a:cubicBezTo>
                  <a:cubicBezTo>
                    <a:pt x="14824" y="19320"/>
                    <a:pt x="15247" y="19800"/>
                    <a:pt x="15247" y="19800"/>
                  </a:cubicBezTo>
                  <a:cubicBezTo>
                    <a:pt x="15671" y="18840"/>
                    <a:pt x="14824" y="17880"/>
                    <a:pt x="15671" y="16920"/>
                  </a:cubicBezTo>
                  <a:cubicBezTo>
                    <a:pt x="16094" y="16440"/>
                    <a:pt x="15671" y="15960"/>
                    <a:pt x="15671" y="15000"/>
                  </a:cubicBezTo>
                  <a:cubicBezTo>
                    <a:pt x="15671" y="14520"/>
                    <a:pt x="16094" y="14040"/>
                    <a:pt x="16518" y="13560"/>
                  </a:cubicBezTo>
                  <a:cubicBezTo>
                    <a:pt x="17365" y="12600"/>
                    <a:pt x="18212" y="12120"/>
                    <a:pt x="17788" y="10680"/>
                  </a:cubicBezTo>
                  <a:cubicBezTo>
                    <a:pt x="17788" y="9720"/>
                    <a:pt x="19059" y="7800"/>
                    <a:pt x="19906" y="8280"/>
                  </a:cubicBezTo>
                  <a:cubicBezTo>
                    <a:pt x="20329" y="8760"/>
                    <a:pt x="21600" y="8280"/>
                    <a:pt x="20753" y="7800"/>
                  </a:cubicBezTo>
                  <a:cubicBezTo>
                    <a:pt x="20329" y="6840"/>
                    <a:pt x="19059" y="6360"/>
                    <a:pt x="19059" y="5400"/>
                  </a:cubicBezTo>
                  <a:cubicBezTo>
                    <a:pt x="19059" y="4440"/>
                    <a:pt x="18212" y="3480"/>
                    <a:pt x="17788" y="2520"/>
                  </a:cubicBezTo>
                  <a:cubicBezTo>
                    <a:pt x="17365" y="1080"/>
                    <a:pt x="18635" y="2520"/>
                    <a:pt x="18635" y="2040"/>
                  </a:cubicBezTo>
                  <a:cubicBezTo>
                    <a:pt x="19059" y="1560"/>
                    <a:pt x="17365" y="1080"/>
                    <a:pt x="18635" y="600"/>
                  </a:cubicBezTo>
                  <a:cubicBezTo>
                    <a:pt x="16941" y="120"/>
                    <a:pt x="14400" y="-840"/>
                    <a:pt x="13976" y="1560"/>
                  </a:cubicBezTo>
                  <a:cubicBezTo>
                    <a:pt x="13553" y="2520"/>
                    <a:pt x="14400" y="600"/>
                    <a:pt x="13976" y="15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49" name="Freeform 710"/>
            <p:cNvSpPr/>
            <p:nvPr/>
          </p:nvSpPr>
          <p:spPr>
            <a:xfrm>
              <a:off x="13553501" y="5594343"/>
              <a:ext cx="474941" cy="32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029" extrusionOk="0">
                  <a:moveTo>
                    <a:pt x="19837" y="6179"/>
                  </a:moveTo>
                  <a:cubicBezTo>
                    <a:pt x="21159" y="6179"/>
                    <a:pt x="21600" y="5504"/>
                    <a:pt x="20718" y="4829"/>
                  </a:cubicBezTo>
                  <a:cubicBezTo>
                    <a:pt x="19837" y="4154"/>
                    <a:pt x="19837" y="3479"/>
                    <a:pt x="18955" y="4154"/>
                  </a:cubicBezTo>
                  <a:cubicBezTo>
                    <a:pt x="18514" y="4829"/>
                    <a:pt x="18955" y="4154"/>
                    <a:pt x="18514" y="3479"/>
                  </a:cubicBezTo>
                  <a:cubicBezTo>
                    <a:pt x="18514" y="3479"/>
                    <a:pt x="18073" y="3479"/>
                    <a:pt x="18073" y="3479"/>
                  </a:cubicBezTo>
                  <a:cubicBezTo>
                    <a:pt x="18073" y="3479"/>
                    <a:pt x="18073" y="2129"/>
                    <a:pt x="18073" y="2129"/>
                  </a:cubicBezTo>
                  <a:cubicBezTo>
                    <a:pt x="17633" y="1454"/>
                    <a:pt x="17192" y="779"/>
                    <a:pt x="17192" y="779"/>
                  </a:cubicBezTo>
                  <a:cubicBezTo>
                    <a:pt x="16310" y="-571"/>
                    <a:pt x="16751" y="104"/>
                    <a:pt x="16310" y="779"/>
                  </a:cubicBezTo>
                  <a:cubicBezTo>
                    <a:pt x="15869" y="1454"/>
                    <a:pt x="15869" y="104"/>
                    <a:pt x="15869" y="104"/>
                  </a:cubicBezTo>
                  <a:cubicBezTo>
                    <a:pt x="15429" y="104"/>
                    <a:pt x="14106" y="2804"/>
                    <a:pt x="14106" y="3479"/>
                  </a:cubicBezTo>
                  <a:cubicBezTo>
                    <a:pt x="13665" y="3479"/>
                    <a:pt x="13224" y="4154"/>
                    <a:pt x="13224" y="4829"/>
                  </a:cubicBezTo>
                  <a:cubicBezTo>
                    <a:pt x="12784" y="4829"/>
                    <a:pt x="12784" y="5504"/>
                    <a:pt x="12784" y="5504"/>
                  </a:cubicBezTo>
                  <a:cubicBezTo>
                    <a:pt x="12784" y="6179"/>
                    <a:pt x="12784" y="6179"/>
                    <a:pt x="12784" y="6179"/>
                  </a:cubicBezTo>
                  <a:cubicBezTo>
                    <a:pt x="12784" y="6854"/>
                    <a:pt x="11461" y="6854"/>
                    <a:pt x="11020" y="7529"/>
                  </a:cubicBezTo>
                  <a:cubicBezTo>
                    <a:pt x="9698" y="7529"/>
                    <a:pt x="10139" y="8879"/>
                    <a:pt x="11020" y="9554"/>
                  </a:cubicBezTo>
                  <a:cubicBezTo>
                    <a:pt x="11902" y="10904"/>
                    <a:pt x="11461" y="9554"/>
                    <a:pt x="11902" y="8879"/>
                  </a:cubicBezTo>
                  <a:cubicBezTo>
                    <a:pt x="11902" y="8204"/>
                    <a:pt x="12784" y="8204"/>
                    <a:pt x="12784" y="8204"/>
                  </a:cubicBezTo>
                  <a:cubicBezTo>
                    <a:pt x="12784" y="8204"/>
                    <a:pt x="12343" y="7529"/>
                    <a:pt x="12343" y="6854"/>
                  </a:cubicBezTo>
                  <a:cubicBezTo>
                    <a:pt x="12343" y="7529"/>
                    <a:pt x="12784" y="8204"/>
                    <a:pt x="12784" y="8204"/>
                  </a:cubicBezTo>
                  <a:cubicBezTo>
                    <a:pt x="12784" y="8204"/>
                    <a:pt x="11902" y="8204"/>
                    <a:pt x="11461" y="8879"/>
                  </a:cubicBezTo>
                  <a:cubicBezTo>
                    <a:pt x="11461" y="10904"/>
                    <a:pt x="10580" y="8879"/>
                    <a:pt x="10139" y="8204"/>
                  </a:cubicBezTo>
                  <a:cubicBezTo>
                    <a:pt x="8816" y="10229"/>
                    <a:pt x="7935" y="12254"/>
                    <a:pt x="6171" y="12929"/>
                  </a:cubicBezTo>
                  <a:cubicBezTo>
                    <a:pt x="5290" y="13604"/>
                    <a:pt x="4408" y="13604"/>
                    <a:pt x="3967" y="14954"/>
                  </a:cubicBezTo>
                  <a:cubicBezTo>
                    <a:pt x="3527" y="15629"/>
                    <a:pt x="3527" y="16304"/>
                    <a:pt x="3086" y="16979"/>
                  </a:cubicBezTo>
                  <a:cubicBezTo>
                    <a:pt x="3086" y="17654"/>
                    <a:pt x="3967" y="18329"/>
                    <a:pt x="3967" y="18329"/>
                  </a:cubicBezTo>
                  <a:cubicBezTo>
                    <a:pt x="3527" y="19004"/>
                    <a:pt x="441" y="16979"/>
                    <a:pt x="0" y="16979"/>
                  </a:cubicBezTo>
                  <a:cubicBezTo>
                    <a:pt x="441" y="18329"/>
                    <a:pt x="1322" y="20354"/>
                    <a:pt x="2204" y="21029"/>
                  </a:cubicBezTo>
                  <a:cubicBezTo>
                    <a:pt x="2645" y="21029"/>
                    <a:pt x="3086" y="20354"/>
                    <a:pt x="3086" y="20354"/>
                  </a:cubicBezTo>
                  <a:cubicBezTo>
                    <a:pt x="3967" y="19679"/>
                    <a:pt x="5290" y="20354"/>
                    <a:pt x="5290" y="19679"/>
                  </a:cubicBezTo>
                  <a:cubicBezTo>
                    <a:pt x="6612" y="17654"/>
                    <a:pt x="7494" y="18329"/>
                    <a:pt x="8816" y="19004"/>
                  </a:cubicBezTo>
                  <a:cubicBezTo>
                    <a:pt x="10139" y="19004"/>
                    <a:pt x="11461" y="17654"/>
                    <a:pt x="11902" y="15629"/>
                  </a:cubicBezTo>
                  <a:cubicBezTo>
                    <a:pt x="12343" y="14279"/>
                    <a:pt x="12784" y="12929"/>
                    <a:pt x="13224" y="11579"/>
                  </a:cubicBezTo>
                  <a:cubicBezTo>
                    <a:pt x="13224" y="9554"/>
                    <a:pt x="13665" y="8879"/>
                    <a:pt x="14988" y="8879"/>
                  </a:cubicBezTo>
                  <a:cubicBezTo>
                    <a:pt x="16310" y="8879"/>
                    <a:pt x="17633" y="9554"/>
                    <a:pt x="18955" y="8879"/>
                  </a:cubicBezTo>
                  <a:cubicBezTo>
                    <a:pt x="20718" y="8204"/>
                    <a:pt x="17633" y="6179"/>
                    <a:pt x="19837" y="617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50" name="Freeform 711"/>
            <p:cNvSpPr/>
            <p:nvPr/>
          </p:nvSpPr>
          <p:spPr>
            <a:xfrm>
              <a:off x="12582229" y="4432482"/>
              <a:ext cx="145489" cy="8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3" h="18763" extrusionOk="0">
                  <a:moveTo>
                    <a:pt x="692" y="15709"/>
                  </a:moveTo>
                  <a:cubicBezTo>
                    <a:pt x="1963" y="17869"/>
                    <a:pt x="5775" y="20029"/>
                    <a:pt x="7045" y="17869"/>
                  </a:cubicBezTo>
                  <a:cubicBezTo>
                    <a:pt x="9586" y="15709"/>
                    <a:pt x="10857" y="20029"/>
                    <a:pt x="13398" y="17869"/>
                  </a:cubicBezTo>
                  <a:cubicBezTo>
                    <a:pt x="14669" y="17869"/>
                    <a:pt x="19751" y="17869"/>
                    <a:pt x="18480" y="15709"/>
                  </a:cubicBezTo>
                  <a:cubicBezTo>
                    <a:pt x="17210" y="11389"/>
                    <a:pt x="15939" y="9229"/>
                    <a:pt x="17210" y="4909"/>
                  </a:cubicBezTo>
                  <a:cubicBezTo>
                    <a:pt x="14669" y="2749"/>
                    <a:pt x="12127" y="7069"/>
                    <a:pt x="10857" y="4909"/>
                  </a:cubicBezTo>
                  <a:cubicBezTo>
                    <a:pt x="9586" y="2749"/>
                    <a:pt x="7045" y="-1571"/>
                    <a:pt x="5775" y="589"/>
                  </a:cubicBezTo>
                  <a:cubicBezTo>
                    <a:pt x="3233" y="4909"/>
                    <a:pt x="-1849" y="11389"/>
                    <a:pt x="692" y="15709"/>
                  </a:cubicBezTo>
                  <a:cubicBezTo>
                    <a:pt x="1963" y="17869"/>
                    <a:pt x="-578" y="13549"/>
                    <a:pt x="692" y="1570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51" name="Freeform 712"/>
            <p:cNvSpPr/>
            <p:nvPr/>
          </p:nvSpPr>
          <p:spPr>
            <a:xfrm>
              <a:off x="12180967" y="4307497"/>
              <a:ext cx="366681" cy="23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extrusionOk="0">
                  <a:moveTo>
                    <a:pt x="584" y="2817"/>
                  </a:moveTo>
                  <a:cubicBezTo>
                    <a:pt x="0" y="3757"/>
                    <a:pt x="0" y="7513"/>
                    <a:pt x="0" y="8452"/>
                  </a:cubicBezTo>
                  <a:cubicBezTo>
                    <a:pt x="584" y="9391"/>
                    <a:pt x="2335" y="10330"/>
                    <a:pt x="2919" y="12209"/>
                  </a:cubicBezTo>
                  <a:cubicBezTo>
                    <a:pt x="3503" y="12209"/>
                    <a:pt x="4086" y="13148"/>
                    <a:pt x="4086" y="13148"/>
                  </a:cubicBezTo>
                  <a:cubicBezTo>
                    <a:pt x="5254" y="14087"/>
                    <a:pt x="5838" y="13148"/>
                    <a:pt x="7005" y="14087"/>
                  </a:cubicBezTo>
                  <a:cubicBezTo>
                    <a:pt x="7589" y="14087"/>
                    <a:pt x="8173" y="15026"/>
                    <a:pt x="8757" y="15026"/>
                  </a:cubicBezTo>
                  <a:cubicBezTo>
                    <a:pt x="9341" y="15026"/>
                    <a:pt x="10508" y="15026"/>
                    <a:pt x="11092" y="15026"/>
                  </a:cubicBezTo>
                  <a:cubicBezTo>
                    <a:pt x="11676" y="15965"/>
                    <a:pt x="12259" y="16904"/>
                    <a:pt x="12843" y="17843"/>
                  </a:cubicBezTo>
                  <a:cubicBezTo>
                    <a:pt x="13427" y="17843"/>
                    <a:pt x="14595" y="17843"/>
                    <a:pt x="15178" y="18783"/>
                  </a:cubicBezTo>
                  <a:cubicBezTo>
                    <a:pt x="15762" y="18783"/>
                    <a:pt x="16346" y="20661"/>
                    <a:pt x="16930" y="20661"/>
                  </a:cubicBezTo>
                  <a:cubicBezTo>
                    <a:pt x="17514" y="20661"/>
                    <a:pt x="18097" y="18783"/>
                    <a:pt x="18681" y="18783"/>
                  </a:cubicBezTo>
                  <a:cubicBezTo>
                    <a:pt x="19265" y="19722"/>
                    <a:pt x="19265" y="21600"/>
                    <a:pt x="20432" y="20661"/>
                  </a:cubicBezTo>
                  <a:cubicBezTo>
                    <a:pt x="20432" y="20661"/>
                    <a:pt x="21600" y="19722"/>
                    <a:pt x="21600" y="19722"/>
                  </a:cubicBezTo>
                  <a:cubicBezTo>
                    <a:pt x="21600" y="18783"/>
                    <a:pt x="21600" y="17843"/>
                    <a:pt x="21600" y="16904"/>
                  </a:cubicBezTo>
                  <a:cubicBezTo>
                    <a:pt x="21016" y="15965"/>
                    <a:pt x="21600" y="15026"/>
                    <a:pt x="21600" y="13148"/>
                  </a:cubicBezTo>
                  <a:cubicBezTo>
                    <a:pt x="20432" y="13148"/>
                    <a:pt x="19849" y="14087"/>
                    <a:pt x="18681" y="13148"/>
                  </a:cubicBezTo>
                  <a:cubicBezTo>
                    <a:pt x="18681" y="13148"/>
                    <a:pt x="18097" y="12209"/>
                    <a:pt x="18097" y="12209"/>
                  </a:cubicBezTo>
                  <a:cubicBezTo>
                    <a:pt x="17514" y="12209"/>
                    <a:pt x="16930" y="13148"/>
                    <a:pt x="16346" y="12209"/>
                  </a:cubicBezTo>
                  <a:cubicBezTo>
                    <a:pt x="16346" y="12209"/>
                    <a:pt x="15762" y="11270"/>
                    <a:pt x="15178" y="11270"/>
                  </a:cubicBezTo>
                  <a:cubicBezTo>
                    <a:pt x="14595" y="11270"/>
                    <a:pt x="14011" y="13148"/>
                    <a:pt x="14011" y="11270"/>
                  </a:cubicBezTo>
                  <a:cubicBezTo>
                    <a:pt x="12843" y="9391"/>
                    <a:pt x="12259" y="10330"/>
                    <a:pt x="11676" y="9391"/>
                  </a:cubicBezTo>
                  <a:cubicBezTo>
                    <a:pt x="11092" y="8452"/>
                    <a:pt x="11092" y="7513"/>
                    <a:pt x="10508" y="7513"/>
                  </a:cubicBezTo>
                  <a:cubicBezTo>
                    <a:pt x="9924" y="6574"/>
                    <a:pt x="9341" y="6574"/>
                    <a:pt x="9341" y="6574"/>
                  </a:cubicBezTo>
                  <a:cubicBezTo>
                    <a:pt x="8173" y="5635"/>
                    <a:pt x="6422" y="3757"/>
                    <a:pt x="5838" y="1878"/>
                  </a:cubicBezTo>
                  <a:cubicBezTo>
                    <a:pt x="5838" y="939"/>
                    <a:pt x="5254" y="0"/>
                    <a:pt x="4670" y="0"/>
                  </a:cubicBezTo>
                  <a:cubicBezTo>
                    <a:pt x="3503" y="0"/>
                    <a:pt x="3503" y="939"/>
                    <a:pt x="2919" y="1878"/>
                  </a:cubicBezTo>
                  <a:cubicBezTo>
                    <a:pt x="2919" y="2817"/>
                    <a:pt x="2335" y="1878"/>
                    <a:pt x="2335" y="1878"/>
                  </a:cubicBezTo>
                  <a:cubicBezTo>
                    <a:pt x="1751" y="2817"/>
                    <a:pt x="1168" y="2817"/>
                    <a:pt x="584" y="2817"/>
                  </a:cubicBezTo>
                  <a:cubicBezTo>
                    <a:pt x="0" y="3757"/>
                    <a:pt x="1168" y="2817"/>
                    <a:pt x="584" y="281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52" name="Freeform 713"/>
            <p:cNvSpPr/>
            <p:nvPr/>
          </p:nvSpPr>
          <p:spPr>
            <a:xfrm>
              <a:off x="13196910" y="5194372"/>
              <a:ext cx="268041" cy="23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0924" extrusionOk="0">
                  <a:moveTo>
                    <a:pt x="10800" y="17167"/>
                  </a:moveTo>
                  <a:cubicBezTo>
                    <a:pt x="10800" y="16228"/>
                    <a:pt x="15429" y="18107"/>
                    <a:pt x="14657" y="16228"/>
                  </a:cubicBezTo>
                  <a:cubicBezTo>
                    <a:pt x="14657" y="16228"/>
                    <a:pt x="13886" y="13411"/>
                    <a:pt x="14657" y="13411"/>
                  </a:cubicBezTo>
                  <a:cubicBezTo>
                    <a:pt x="15429" y="13411"/>
                    <a:pt x="16200" y="14350"/>
                    <a:pt x="16200" y="12472"/>
                  </a:cubicBezTo>
                  <a:cubicBezTo>
                    <a:pt x="16200" y="10594"/>
                    <a:pt x="17743" y="11533"/>
                    <a:pt x="18514" y="10594"/>
                  </a:cubicBezTo>
                  <a:cubicBezTo>
                    <a:pt x="20057" y="10594"/>
                    <a:pt x="20057" y="8715"/>
                    <a:pt x="20829" y="7776"/>
                  </a:cubicBezTo>
                  <a:cubicBezTo>
                    <a:pt x="21600" y="5898"/>
                    <a:pt x="19286" y="1202"/>
                    <a:pt x="20057" y="263"/>
                  </a:cubicBezTo>
                  <a:cubicBezTo>
                    <a:pt x="18514" y="1202"/>
                    <a:pt x="18514" y="1202"/>
                    <a:pt x="16971" y="263"/>
                  </a:cubicBezTo>
                  <a:cubicBezTo>
                    <a:pt x="16200" y="-676"/>
                    <a:pt x="14657" y="1202"/>
                    <a:pt x="14657" y="1202"/>
                  </a:cubicBezTo>
                  <a:cubicBezTo>
                    <a:pt x="14657" y="3081"/>
                    <a:pt x="13114" y="1202"/>
                    <a:pt x="13114" y="1202"/>
                  </a:cubicBezTo>
                  <a:cubicBezTo>
                    <a:pt x="10029" y="263"/>
                    <a:pt x="4629" y="-676"/>
                    <a:pt x="2314" y="2141"/>
                  </a:cubicBezTo>
                  <a:cubicBezTo>
                    <a:pt x="1543" y="3081"/>
                    <a:pt x="0" y="4020"/>
                    <a:pt x="0" y="5898"/>
                  </a:cubicBezTo>
                  <a:cubicBezTo>
                    <a:pt x="0" y="6837"/>
                    <a:pt x="771" y="7776"/>
                    <a:pt x="771" y="8715"/>
                  </a:cubicBezTo>
                  <a:cubicBezTo>
                    <a:pt x="2314" y="9654"/>
                    <a:pt x="2314" y="11533"/>
                    <a:pt x="2314" y="12472"/>
                  </a:cubicBezTo>
                  <a:cubicBezTo>
                    <a:pt x="3086" y="14350"/>
                    <a:pt x="3086" y="15289"/>
                    <a:pt x="3857" y="16228"/>
                  </a:cubicBezTo>
                  <a:cubicBezTo>
                    <a:pt x="3857" y="17167"/>
                    <a:pt x="4629" y="16228"/>
                    <a:pt x="4629" y="17167"/>
                  </a:cubicBezTo>
                  <a:cubicBezTo>
                    <a:pt x="5400" y="17167"/>
                    <a:pt x="4629" y="18107"/>
                    <a:pt x="5400" y="19046"/>
                  </a:cubicBezTo>
                  <a:cubicBezTo>
                    <a:pt x="6943" y="19046"/>
                    <a:pt x="6171" y="19985"/>
                    <a:pt x="6171" y="20924"/>
                  </a:cubicBezTo>
                  <a:cubicBezTo>
                    <a:pt x="6171" y="19985"/>
                    <a:pt x="10800" y="18107"/>
                    <a:pt x="10800" y="17167"/>
                  </a:cubicBezTo>
                  <a:cubicBezTo>
                    <a:pt x="10800" y="17167"/>
                    <a:pt x="10800" y="18107"/>
                    <a:pt x="10800" y="1716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53" name="Freeform 714"/>
            <p:cNvSpPr/>
            <p:nvPr/>
          </p:nvSpPr>
          <p:spPr>
            <a:xfrm>
              <a:off x="13089261" y="5613982"/>
              <a:ext cx="208725" cy="27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extrusionOk="0">
                  <a:moveTo>
                    <a:pt x="9818" y="2492"/>
                  </a:moveTo>
                  <a:cubicBezTo>
                    <a:pt x="8836" y="2492"/>
                    <a:pt x="7855" y="3323"/>
                    <a:pt x="6873" y="3323"/>
                  </a:cubicBezTo>
                  <a:cubicBezTo>
                    <a:pt x="6873" y="2492"/>
                    <a:pt x="5891" y="3323"/>
                    <a:pt x="5891" y="3323"/>
                  </a:cubicBezTo>
                  <a:cubicBezTo>
                    <a:pt x="4909" y="3323"/>
                    <a:pt x="4909" y="1662"/>
                    <a:pt x="4909" y="831"/>
                  </a:cubicBezTo>
                  <a:cubicBezTo>
                    <a:pt x="3927" y="0"/>
                    <a:pt x="1964" y="0"/>
                    <a:pt x="0" y="0"/>
                  </a:cubicBezTo>
                  <a:cubicBezTo>
                    <a:pt x="982" y="831"/>
                    <a:pt x="982" y="3323"/>
                    <a:pt x="982" y="4985"/>
                  </a:cubicBezTo>
                  <a:cubicBezTo>
                    <a:pt x="1964" y="6646"/>
                    <a:pt x="2945" y="9138"/>
                    <a:pt x="3927" y="11631"/>
                  </a:cubicBezTo>
                  <a:cubicBezTo>
                    <a:pt x="5891" y="13292"/>
                    <a:pt x="6873" y="15785"/>
                    <a:pt x="8836" y="17446"/>
                  </a:cubicBezTo>
                  <a:cubicBezTo>
                    <a:pt x="11782" y="18277"/>
                    <a:pt x="14727" y="21600"/>
                    <a:pt x="18655" y="21600"/>
                  </a:cubicBezTo>
                  <a:cubicBezTo>
                    <a:pt x="21600" y="21600"/>
                    <a:pt x="20618" y="20769"/>
                    <a:pt x="19636" y="19108"/>
                  </a:cubicBezTo>
                  <a:cubicBezTo>
                    <a:pt x="17673" y="16615"/>
                    <a:pt x="15709" y="14954"/>
                    <a:pt x="15709" y="11631"/>
                  </a:cubicBezTo>
                  <a:cubicBezTo>
                    <a:pt x="15709" y="9138"/>
                    <a:pt x="17673" y="7477"/>
                    <a:pt x="15709" y="4985"/>
                  </a:cubicBezTo>
                  <a:cubicBezTo>
                    <a:pt x="14727" y="4154"/>
                    <a:pt x="10800" y="0"/>
                    <a:pt x="9818" y="2492"/>
                  </a:cubicBezTo>
                  <a:cubicBezTo>
                    <a:pt x="8836" y="3323"/>
                    <a:pt x="9818" y="1662"/>
                    <a:pt x="9818" y="249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54" name="Freeform 715"/>
            <p:cNvSpPr/>
            <p:nvPr/>
          </p:nvSpPr>
          <p:spPr>
            <a:xfrm>
              <a:off x="11865888" y="2850727"/>
              <a:ext cx="2938189" cy="203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33" extrusionOk="0">
                  <a:moveTo>
                    <a:pt x="21398" y="4031"/>
                  </a:moveTo>
                  <a:cubicBezTo>
                    <a:pt x="21398" y="3810"/>
                    <a:pt x="21110" y="3921"/>
                    <a:pt x="21038" y="4031"/>
                  </a:cubicBezTo>
                  <a:cubicBezTo>
                    <a:pt x="20894" y="4031"/>
                    <a:pt x="20822" y="4142"/>
                    <a:pt x="20678" y="4253"/>
                  </a:cubicBezTo>
                  <a:cubicBezTo>
                    <a:pt x="20534" y="4364"/>
                    <a:pt x="20030" y="4364"/>
                    <a:pt x="20030" y="4031"/>
                  </a:cubicBezTo>
                  <a:cubicBezTo>
                    <a:pt x="19886" y="3588"/>
                    <a:pt x="19814" y="3367"/>
                    <a:pt x="19526" y="3145"/>
                  </a:cubicBezTo>
                  <a:cubicBezTo>
                    <a:pt x="19310" y="3035"/>
                    <a:pt x="18878" y="3035"/>
                    <a:pt x="18806" y="2591"/>
                  </a:cubicBezTo>
                  <a:cubicBezTo>
                    <a:pt x="18734" y="1927"/>
                    <a:pt x="18590" y="1151"/>
                    <a:pt x="18302" y="598"/>
                  </a:cubicBezTo>
                  <a:cubicBezTo>
                    <a:pt x="18086" y="265"/>
                    <a:pt x="17798" y="265"/>
                    <a:pt x="17510" y="44"/>
                  </a:cubicBezTo>
                  <a:cubicBezTo>
                    <a:pt x="17222" y="-67"/>
                    <a:pt x="16718" y="44"/>
                    <a:pt x="16430" y="265"/>
                  </a:cubicBezTo>
                  <a:cubicBezTo>
                    <a:pt x="16358" y="376"/>
                    <a:pt x="16214" y="487"/>
                    <a:pt x="16142" y="598"/>
                  </a:cubicBezTo>
                  <a:cubicBezTo>
                    <a:pt x="16142" y="708"/>
                    <a:pt x="16358" y="708"/>
                    <a:pt x="16358" y="819"/>
                  </a:cubicBezTo>
                  <a:cubicBezTo>
                    <a:pt x="16430" y="1262"/>
                    <a:pt x="16070" y="1595"/>
                    <a:pt x="15998" y="1927"/>
                  </a:cubicBezTo>
                  <a:cubicBezTo>
                    <a:pt x="15926" y="2038"/>
                    <a:pt x="15926" y="2148"/>
                    <a:pt x="15926" y="2259"/>
                  </a:cubicBezTo>
                  <a:cubicBezTo>
                    <a:pt x="15926" y="2370"/>
                    <a:pt x="15926" y="2370"/>
                    <a:pt x="15926" y="2481"/>
                  </a:cubicBezTo>
                  <a:cubicBezTo>
                    <a:pt x="15926" y="2702"/>
                    <a:pt x="15710" y="2702"/>
                    <a:pt x="15566" y="2813"/>
                  </a:cubicBezTo>
                  <a:cubicBezTo>
                    <a:pt x="15494" y="2813"/>
                    <a:pt x="15422" y="2924"/>
                    <a:pt x="15350" y="2924"/>
                  </a:cubicBezTo>
                  <a:cubicBezTo>
                    <a:pt x="15278" y="2924"/>
                    <a:pt x="14918" y="2702"/>
                    <a:pt x="14918" y="2702"/>
                  </a:cubicBezTo>
                  <a:cubicBezTo>
                    <a:pt x="14846" y="2924"/>
                    <a:pt x="14774" y="3256"/>
                    <a:pt x="14702" y="3478"/>
                  </a:cubicBezTo>
                  <a:cubicBezTo>
                    <a:pt x="14702" y="3588"/>
                    <a:pt x="14630" y="3699"/>
                    <a:pt x="14630" y="3810"/>
                  </a:cubicBezTo>
                  <a:cubicBezTo>
                    <a:pt x="14630" y="3810"/>
                    <a:pt x="14486" y="4475"/>
                    <a:pt x="14702" y="4253"/>
                  </a:cubicBezTo>
                  <a:cubicBezTo>
                    <a:pt x="14774" y="4142"/>
                    <a:pt x="14774" y="4142"/>
                    <a:pt x="14918" y="4142"/>
                  </a:cubicBezTo>
                  <a:cubicBezTo>
                    <a:pt x="14990" y="4142"/>
                    <a:pt x="15134" y="4364"/>
                    <a:pt x="15206" y="4253"/>
                  </a:cubicBezTo>
                  <a:cubicBezTo>
                    <a:pt x="15494" y="3921"/>
                    <a:pt x="15710" y="4142"/>
                    <a:pt x="15926" y="4585"/>
                  </a:cubicBezTo>
                  <a:cubicBezTo>
                    <a:pt x="15998" y="4696"/>
                    <a:pt x="16142" y="4918"/>
                    <a:pt x="16070" y="5028"/>
                  </a:cubicBezTo>
                  <a:cubicBezTo>
                    <a:pt x="16070" y="5028"/>
                    <a:pt x="15782" y="4918"/>
                    <a:pt x="15710" y="4918"/>
                  </a:cubicBezTo>
                  <a:cubicBezTo>
                    <a:pt x="15494" y="5028"/>
                    <a:pt x="15206" y="5028"/>
                    <a:pt x="14990" y="5139"/>
                  </a:cubicBezTo>
                  <a:cubicBezTo>
                    <a:pt x="14774" y="5250"/>
                    <a:pt x="14774" y="5915"/>
                    <a:pt x="14486" y="5915"/>
                  </a:cubicBezTo>
                  <a:cubicBezTo>
                    <a:pt x="14342" y="5915"/>
                    <a:pt x="14198" y="5804"/>
                    <a:pt x="14126" y="6025"/>
                  </a:cubicBezTo>
                  <a:cubicBezTo>
                    <a:pt x="14054" y="6136"/>
                    <a:pt x="13910" y="6358"/>
                    <a:pt x="13766" y="6358"/>
                  </a:cubicBezTo>
                  <a:cubicBezTo>
                    <a:pt x="13550" y="6247"/>
                    <a:pt x="13118" y="5804"/>
                    <a:pt x="13046" y="6468"/>
                  </a:cubicBezTo>
                  <a:cubicBezTo>
                    <a:pt x="13046" y="6690"/>
                    <a:pt x="13190" y="6801"/>
                    <a:pt x="13190" y="6911"/>
                  </a:cubicBezTo>
                  <a:cubicBezTo>
                    <a:pt x="13190" y="7133"/>
                    <a:pt x="12974" y="7133"/>
                    <a:pt x="12902" y="7244"/>
                  </a:cubicBezTo>
                  <a:cubicBezTo>
                    <a:pt x="12686" y="7576"/>
                    <a:pt x="12614" y="7908"/>
                    <a:pt x="12326" y="7908"/>
                  </a:cubicBezTo>
                  <a:cubicBezTo>
                    <a:pt x="11966" y="7908"/>
                    <a:pt x="11606" y="7908"/>
                    <a:pt x="11246" y="8019"/>
                  </a:cubicBezTo>
                  <a:cubicBezTo>
                    <a:pt x="11102" y="8130"/>
                    <a:pt x="10814" y="8573"/>
                    <a:pt x="10742" y="8462"/>
                  </a:cubicBezTo>
                  <a:cubicBezTo>
                    <a:pt x="10598" y="8462"/>
                    <a:pt x="10526" y="8241"/>
                    <a:pt x="10454" y="8241"/>
                  </a:cubicBezTo>
                  <a:cubicBezTo>
                    <a:pt x="10310" y="8241"/>
                    <a:pt x="10238" y="8241"/>
                    <a:pt x="10094" y="8241"/>
                  </a:cubicBezTo>
                  <a:cubicBezTo>
                    <a:pt x="9950" y="8130"/>
                    <a:pt x="9806" y="8130"/>
                    <a:pt x="9662" y="7908"/>
                  </a:cubicBezTo>
                  <a:cubicBezTo>
                    <a:pt x="9518" y="7798"/>
                    <a:pt x="9446" y="7798"/>
                    <a:pt x="9374" y="7687"/>
                  </a:cubicBezTo>
                  <a:cubicBezTo>
                    <a:pt x="9086" y="7687"/>
                    <a:pt x="8942" y="7687"/>
                    <a:pt x="8654" y="7687"/>
                  </a:cubicBezTo>
                  <a:cubicBezTo>
                    <a:pt x="8438" y="7687"/>
                    <a:pt x="8078" y="7798"/>
                    <a:pt x="7790" y="7687"/>
                  </a:cubicBezTo>
                  <a:cubicBezTo>
                    <a:pt x="7718" y="7687"/>
                    <a:pt x="7646" y="7465"/>
                    <a:pt x="7646" y="7355"/>
                  </a:cubicBezTo>
                  <a:cubicBezTo>
                    <a:pt x="7502" y="7133"/>
                    <a:pt x="7430" y="6911"/>
                    <a:pt x="7286" y="6690"/>
                  </a:cubicBezTo>
                  <a:cubicBezTo>
                    <a:pt x="7070" y="6468"/>
                    <a:pt x="6926" y="6136"/>
                    <a:pt x="6710" y="6136"/>
                  </a:cubicBezTo>
                  <a:cubicBezTo>
                    <a:pt x="6566" y="6136"/>
                    <a:pt x="5774" y="6136"/>
                    <a:pt x="5918" y="5693"/>
                  </a:cubicBezTo>
                  <a:cubicBezTo>
                    <a:pt x="6062" y="5250"/>
                    <a:pt x="5990" y="4475"/>
                    <a:pt x="5630" y="4142"/>
                  </a:cubicBezTo>
                  <a:cubicBezTo>
                    <a:pt x="5342" y="3810"/>
                    <a:pt x="4982" y="3810"/>
                    <a:pt x="4910" y="3145"/>
                  </a:cubicBezTo>
                  <a:cubicBezTo>
                    <a:pt x="4838" y="3256"/>
                    <a:pt x="4766" y="3145"/>
                    <a:pt x="4694" y="3256"/>
                  </a:cubicBezTo>
                  <a:cubicBezTo>
                    <a:pt x="4622" y="3367"/>
                    <a:pt x="4622" y="3367"/>
                    <a:pt x="4622" y="3478"/>
                  </a:cubicBezTo>
                  <a:cubicBezTo>
                    <a:pt x="4478" y="3810"/>
                    <a:pt x="4262" y="3699"/>
                    <a:pt x="4190" y="4031"/>
                  </a:cubicBezTo>
                  <a:cubicBezTo>
                    <a:pt x="4190" y="4253"/>
                    <a:pt x="4334" y="4475"/>
                    <a:pt x="4262" y="4585"/>
                  </a:cubicBezTo>
                  <a:cubicBezTo>
                    <a:pt x="4190" y="4696"/>
                    <a:pt x="4046" y="4807"/>
                    <a:pt x="3974" y="4807"/>
                  </a:cubicBezTo>
                  <a:cubicBezTo>
                    <a:pt x="3902" y="4918"/>
                    <a:pt x="3830" y="4696"/>
                    <a:pt x="3758" y="4807"/>
                  </a:cubicBezTo>
                  <a:cubicBezTo>
                    <a:pt x="3614" y="4807"/>
                    <a:pt x="3542" y="4696"/>
                    <a:pt x="3398" y="4585"/>
                  </a:cubicBezTo>
                  <a:cubicBezTo>
                    <a:pt x="3326" y="4475"/>
                    <a:pt x="3254" y="5028"/>
                    <a:pt x="3182" y="5139"/>
                  </a:cubicBezTo>
                  <a:cubicBezTo>
                    <a:pt x="3182" y="5250"/>
                    <a:pt x="3110" y="5471"/>
                    <a:pt x="3110" y="5582"/>
                  </a:cubicBezTo>
                  <a:cubicBezTo>
                    <a:pt x="3110" y="5804"/>
                    <a:pt x="3182" y="5804"/>
                    <a:pt x="3182" y="5915"/>
                  </a:cubicBezTo>
                  <a:cubicBezTo>
                    <a:pt x="3182" y="6136"/>
                    <a:pt x="2750" y="5915"/>
                    <a:pt x="2750" y="5915"/>
                  </a:cubicBezTo>
                  <a:cubicBezTo>
                    <a:pt x="2606" y="6025"/>
                    <a:pt x="2318" y="6025"/>
                    <a:pt x="2246" y="6136"/>
                  </a:cubicBezTo>
                  <a:cubicBezTo>
                    <a:pt x="2318" y="6025"/>
                    <a:pt x="2390" y="6801"/>
                    <a:pt x="2390" y="6911"/>
                  </a:cubicBezTo>
                  <a:cubicBezTo>
                    <a:pt x="2462" y="7022"/>
                    <a:pt x="2534" y="7133"/>
                    <a:pt x="2606" y="7244"/>
                  </a:cubicBezTo>
                  <a:cubicBezTo>
                    <a:pt x="2606" y="7355"/>
                    <a:pt x="2390" y="7576"/>
                    <a:pt x="2318" y="7687"/>
                  </a:cubicBezTo>
                  <a:cubicBezTo>
                    <a:pt x="2246" y="7798"/>
                    <a:pt x="2318" y="8130"/>
                    <a:pt x="2246" y="8130"/>
                  </a:cubicBezTo>
                  <a:cubicBezTo>
                    <a:pt x="2174" y="8241"/>
                    <a:pt x="2030" y="8241"/>
                    <a:pt x="1958" y="8351"/>
                  </a:cubicBezTo>
                  <a:cubicBezTo>
                    <a:pt x="1814" y="8462"/>
                    <a:pt x="1742" y="8573"/>
                    <a:pt x="1670" y="8684"/>
                  </a:cubicBezTo>
                  <a:cubicBezTo>
                    <a:pt x="1526" y="8684"/>
                    <a:pt x="1454" y="8684"/>
                    <a:pt x="1310" y="8795"/>
                  </a:cubicBezTo>
                  <a:cubicBezTo>
                    <a:pt x="1166" y="8795"/>
                    <a:pt x="1094" y="8905"/>
                    <a:pt x="1022" y="9127"/>
                  </a:cubicBezTo>
                  <a:cubicBezTo>
                    <a:pt x="1022" y="9127"/>
                    <a:pt x="734" y="9238"/>
                    <a:pt x="734" y="9238"/>
                  </a:cubicBezTo>
                  <a:cubicBezTo>
                    <a:pt x="734" y="9238"/>
                    <a:pt x="734" y="9127"/>
                    <a:pt x="734" y="9127"/>
                  </a:cubicBezTo>
                  <a:cubicBezTo>
                    <a:pt x="662" y="9127"/>
                    <a:pt x="590" y="9127"/>
                    <a:pt x="446" y="9127"/>
                  </a:cubicBezTo>
                  <a:cubicBezTo>
                    <a:pt x="374" y="9127"/>
                    <a:pt x="158" y="9348"/>
                    <a:pt x="158" y="9459"/>
                  </a:cubicBezTo>
                  <a:cubicBezTo>
                    <a:pt x="86" y="9681"/>
                    <a:pt x="14" y="9902"/>
                    <a:pt x="14" y="10013"/>
                  </a:cubicBezTo>
                  <a:cubicBezTo>
                    <a:pt x="-58" y="10235"/>
                    <a:pt x="158" y="10456"/>
                    <a:pt x="230" y="10456"/>
                  </a:cubicBezTo>
                  <a:cubicBezTo>
                    <a:pt x="446" y="10456"/>
                    <a:pt x="374" y="10456"/>
                    <a:pt x="446" y="10788"/>
                  </a:cubicBezTo>
                  <a:cubicBezTo>
                    <a:pt x="446" y="10899"/>
                    <a:pt x="518" y="10899"/>
                    <a:pt x="518" y="11121"/>
                  </a:cubicBezTo>
                  <a:cubicBezTo>
                    <a:pt x="518" y="11121"/>
                    <a:pt x="446" y="11342"/>
                    <a:pt x="446" y="11342"/>
                  </a:cubicBezTo>
                  <a:cubicBezTo>
                    <a:pt x="590" y="11453"/>
                    <a:pt x="662" y="11453"/>
                    <a:pt x="734" y="11564"/>
                  </a:cubicBezTo>
                  <a:cubicBezTo>
                    <a:pt x="878" y="11785"/>
                    <a:pt x="806" y="12007"/>
                    <a:pt x="950" y="12118"/>
                  </a:cubicBezTo>
                  <a:cubicBezTo>
                    <a:pt x="1094" y="12228"/>
                    <a:pt x="1238" y="12339"/>
                    <a:pt x="1382" y="12450"/>
                  </a:cubicBezTo>
                  <a:cubicBezTo>
                    <a:pt x="1454" y="12450"/>
                    <a:pt x="1526" y="12339"/>
                    <a:pt x="1598" y="12228"/>
                  </a:cubicBezTo>
                  <a:cubicBezTo>
                    <a:pt x="1814" y="12007"/>
                    <a:pt x="2174" y="12118"/>
                    <a:pt x="2318" y="12450"/>
                  </a:cubicBezTo>
                  <a:cubicBezTo>
                    <a:pt x="2390" y="12671"/>
                    <a:pt x="2246" y="12782"/>
                    <a:pt x="2174" y="12893"/>
                  </a:cubicBezTo>
                  <a:cubicBezTo>
                    <a:pt x="2102" y="13004"/>
                    <a:pt x="2102" y="13004"/>
                    <a:pt x="2102" y="13115"/>
                  </a:cubicBezTo>
                  <a:cubicBezTo>
                    <a:pt x="2030" y="13336"/>
                    <a:pt x="1958" y="13336"/>
                    <a:pt x="1886" y="13336"/>
                  </a:cubicBezTo>
                  <a:cubicBezTo>
                    <a:pt x="1670" y="13558"/>
                    <a:pt x="2246" y="13890"/>
                    <a:pt x="2030" y="14111"/>
                  </a:cubicBezTo>
                  <a:cubicBezTo>
                    <a:pt x="1958" y="14333"/>
                    <a:pt x="1886" y="14222"/>
                    <a:pt x="1742" y="14222"/>
                  </a:cubicBezTo>
                  <a:cubicBezTo>
                    <a:pt x="1454" y="14111"/>
                    <a:pt x="1814" y="14555"/>
                    <a:pt x="1814" y="14555"/>
                  </a:cubicBezTo>
                  <a:cubicBezTo>
                    <a:pt x="1814" y="14776"/>
                    <a:pt x="1742" y="14887"/>
                    <a:pt x="1886" y="14887"/>
                  </a:cubicBezTo>
                  <a:cubicBezTo>
                    <a:pt x="2030" y="14998"/>
                    <a:pt x="2030" y="15108"/>
                    <a:pt x="2174" y="15219"/>
                  </a:cubicBezTo>
                  <a:cubicBezTo>
                    <a:pt x="2318" y="15219"/>
                    <a:pt x="2390" y="15441"/>
                    <a:pt x="2534" y="15551"/>
                  </a:cubicBezTo>
                  <a:cubicBezTo>
                    <a:pt x="2534" y="15551"/>
                    <a:pt x="2606" y="15662"/>
                    <a:pt x="2678" y="15662"/>
                  </a:cubicBezTo>
                  <a:cubicBezTo>
                    <a:pt x="2750" y="15662"/>
                    <a:pt x="2678" y="15441"/>
                    <a:pt x="2822" y="15441"/>
                  </a:cubicBezTo>
                  <a:cubicBezTo>
                    <a:pt x="3110" y="15441"/>
                    <a:pt x="3254" y="16216"/>
                    <a:pt x="3542" y="16216"/>
                  </a:cubicBezTo>
                  <a:cubicBezTo>
                    <a:pt x="3686" y="16216"/>
                    <a:pt x="3686" y="16548"/>
                    <a:pt x="3830" y="16548"/>
                  </a:cubicBezTo>
                  <a:cubicBezTo>
                    <a:pt x="3974" y="16659"/>
                    <a:pt x="4046" y="16881"/>
                    <a:pt x="4118" y="16881"/>
                  </a:cubicBezTo>
                  <a:cubicBezTo>
                    <a:pt x="4262" y="16659"/>
                    <a:pt x="4262" y="16991"/>
                    <a:pt x="4406" y="16991"/>
                  </a:cubicBezTo>
                  <a:cubicBezTo>
                    <a:pt x="4478" y="16991"/>
                    <a:pt x="4478" y="16881"/>
                    <a:pt x="4550" y="16881"/>
                  </a:cubicBezTo>
                  <a:cubicBezTo>
                    <a:pt x="4622" y="16881"/>
                    <a:pt x="4622" y="16991"/>
                    <a:pt x="4694" y="17102"/>
                  </a:cubicBezTo>
                  <a:cubicBezTo>
                    <a:pt x="4838" y="17102"/>
                    <a:pt x="4982" y="17102"/>
                    <a:pt x="5126" y="16991"/>
                  </a:cubicBezTo>
                  <a:cubicBezTo>
                    <a:pt x="5342" y="16881"/>
                    <a:pt x="5198" y="17102"/>
                    <a:pt x="5270" y="17213"/>
                  </a:cubicBezTo>
                  <a:cubicBezTo>
                    <a:pt x="5270" y="17213"/>
                    <a:pt x="5414" y="16881"/>
                    <a:pt x="5486" y="16881"/>
                  </a:cubicBezTo>
                  <a:cubicBezTo>
                    <a:pt x="5558" y="16770"/>
                    <a:pt x="5702" y="16770"/>
                    <a:pt x="5774" y="16881"/>
                  </a:cubicBezTo>
                  <a:cubicBezTo>
                    <a:pt x="5918" y="17102"/>
                    <a:pt x="6062" y="16881"/>
                    <a:pt x="6206" y="16991"/>
                  </a:cubicBezTo>
                  <a:cubicBezTo>
                    <a:pt x="6350" y="17102"/>
                    <a:pt x="6494" y="16881"/>
                    <a:pt x="6566" y="16659"/>
                  </a:cubicBezTo>
                  <a:cubicBezTo>
                    <a:pt x="6638" y="16659"/>
                    <a:pt x="6638" y="16548"/>
                    <a:pt x="6710" y="16548"/>
                  </a:cubicBezTo>
                  <a:cubicBezTo>
                    <a:pt x="6782" y="16438"/>
                    <a:pt x="6854" y="16548"/>
                    <a:pt x="6926" y="16438"/>
                  </a:cubicBezTo>
                  <a:cubicBezTo>
                    <a:pt x="6998" y="16327"/>
                    <a:pt x="7070" y="16105"/>
                    <a:pt x="7214" y="16216"/>
                  </a:cubicBezTo>
                  <a:cubicBezTo>
                    <a:pt x="7358" y="16327"/>
                    <a:pt x="7358" y="16327"/>
                    <a:pt x="7574" y="16105"/>
                  </a:cubicBezTo>
                  <a:cubicBezTo>
                    <a:pt x="7646" y="15995"/>
                    <a:pt x="7790" y="16327"/>
                    <a:pt x="7790" y="16438"/>
                  </a:cubicBezTo>
                  <a:cubicBezTo>
                    <a:pt x="7718" y="16659"/>
                    <a:pt x="7574" y="16770"/>
                    <a:pt x="7718" y="16770"/>
                  </a:cubicBezTo>
                  <a:cubicBezTo>
                    <a:pt x="7934" y="16770"/>
                    <a:pt x="7934" y="16770"/>
                    <a:pt x="8150" y="16659"/>
                  </a:cubicBezTo>
                  <a:cubicBezTo>
                    <a:pt x="8222" y="16659"/>
                    <a:pt x="8294" y="16991"/>
                    <a:pt x="8294" y="17102"/>
                  </a:cubicBezTo>
                  <a:cubicBezTo>
                    <a:pt x="8294" y="17102"/>
                    <a:pt x="8294" y="17324"/>
                    <a:pt x="8366" y="17213"/>
                  </a:cubicBezTo>
                  <a:cubicBezTo>
                    <a:pt x="8366" y="17213"/>
                    <a:pt x="8510" y="17213"/>
                    <a:pt x="8510" y="17324"/>
                  </a:cubicBezTo>
                  <a:cubicBezTo>
                    <a:pt x="8510" y="17435"/>
                    <a:pt x="8366" y="17545"/>
                    <a:pt x="8438" y="17656"/>
                  </a:cubicBezTo>
                  <a:cubicBezTo>
                    <a:pt x="8510" y="17878"/>
                    <a:pt x="8438" y="18210"/>
                    <a:pt x="8366" y="18321"/>
                  </a:cubicBezTo>
                  <a:cubicBezTo>
                    <a:pt x="8294" y="18542"/>
                    <a:pt x="8150" y="18653"/>
                    <a:pt x="8078" y="18764"/>
                  </a:cubicBezTo>
                  <a:cubicBezTo>
                    <a:pt x="8078" y="18875"/>
                    <a:pt x="8078" y="19428"/>
                    <a:pt x="8006" y="19318"/>
                  </a:cubicBezTo>
                  <a:cubicBezTo>
                    <a:pt x="8078" y="19428"/>
                    <a:pt x="8510" y="19096"/>
                    <a:pt x="8582" y="19318"/>
                  </a:cubicBezTo>
                  <a:cubicBezTo>
                    <a:pt x="8582" y="19318"/>
                    <a:pt x="8438" y="19428"/>
                    <a:pt x="8510" y="19650"/>
                  </a:cubicBezTo>
                  <a:cubicBezTo>
                    <a:pt x="8582" y="19871"/>
                    <a:pt x="8798" y="19871"/>
                    <a:pt x="8726" y="19982"/>
                  </a:cubicBezTo>
                  <a:cubicBezTo>
                    <a:pt x="8726" y="20093"/>
                    <a:pt x="8654" y="20315"/>
                    <a:pt x="8654" y="20425"/>
                  </a:cubicBezTo>
                  <a:cubicBezTo>
                    <a:pt x="8726" y="20536"/>
                    <a:pt x="8942" y="20425"/>
                    <a:pt x="8942" y="20536"/>
                  </a:cubicBezTo>
                  <a:cubicBezTo>
                    <a:pt x="8942" y="20536"/>
                    <a:pt x="8942" y="20647"/>
                    <a:pt x="8942" y="20647"/>
                  </a:cubicBezTo>
                  <a:cubicBezTo>
                    <a:pt x="8942" y="20868"/>
                    <a:pt x="9014" y="20758"/>
                    <a:pt x="9086" y="20758"/>
                  </a:cubicBezTo>
                  <a:cubicBezTo>
                    <a:pt x="9158" y="20758"/>
                    <a:pt x="9230" y="20647"/>
                    <a:pt x="9302" y="20758"/>
                  </a:cubicBezTo>
                  <a:cubicBezTo>
                    <a:pt x="9374" y="20758"/>
                    <a:pt x="9446" y="20868"/>
                    <a:pt x="9518" y="20979"/>
                  </a:cubicBezTo>
                  <a:cubicBezTo>
                    <a:pt x="9662" y="21090"/>
                    <a:pt x="9590" y="20647"/>
                    <a:pt x="9590" y="20536"/>
                  </a:cubicBezTo>
                  <a:cubicBezTo>
                    <a:pt x="9446" y="20093"/>
                    <a:pt x="9590" y="20315"/>
                    <a:pt x="9734" y="20093"/>
                  </a:cubicBezTo>
                  <a:cubicBezTo>
                    <a:pt x="9878" y="19982"/>
                    <a:pt x="9806" y="20093"/>
                    <a:pt x="9950" y="20204"/>
                  </a:cubicBezTo>
                  <a:cubicBezTo>
                    <a:pt x="9950" y="20204"/>
                    <a:pt x="10094" y="20093"/>
                    <a:pt x="10094" y="20093"/>
                  </a:cubicBezTo>
                  <a:cubicBezTo>
                    <a:pt x="10094" y="20204"/>
                    <a:pt x="10238" y="19982"/>
                    <a:pt x="10238" y="20093"/>
                  </a:cubicBezTo>
                  <a:cubicBezTo>
                    <a:pt x="10310" y="20204"/>
                    <a:pt x="10310" y="20315"/>
                    <a:pt x="10454" y="20093"/>
                  </a:cubicBezTo>
                  <a:cubicBezTo>
                    <a:pt x="10526" y="19982"/>
                    <a:pt x="10526" y="20093"/>
                    <a:pt x="10598" y="19982"/>
                  </a:cubicBezTo>
                  <a:cubicBezTo>
                    <a:pt x="10670" y="19871"/>
                    <a:pt x="10670" y="19650"/>
                    <a:pt x="10814" y="19650"/>
                  </a:cubicBezTo>
                  <a:cubicBezTo>
                    <a:pt x="10886" y="19650"/>
                    <a:pt x="10958" y="19871"/>
                    <a:pt x="11102" y="19871"/>
                  </a:cubicBezTo>
                  <a:cubicBezTo>
                    <a:pt x="11102" y="19871"/>
                    <a:pt x="11390" y="19982"/>
                    <a:pt x="11390" y="19982"/>
                  </a:cubicBezTo>
                  <a:cubicBezTo>
                    <a:pt x="11390" y="20093"/>
                    <a:pt x="11246" y="20204"/>
                    <a:pt x="11246" y="20315"/>
                  </a:cubicBezTo>
                  <a:cubicBezTo>
                    <a:pt x="11318" y="20425"/>
                    <a:pt x="11462" y="20536"/>
                    <a:pt x="11534" y="20647"/>
                  </a:cubicBezTo>
                  <a:cubicBezTo>
                    <a:pt x="11678" y="20758"/>
                    <a:pt x="11966" y="20868"/>
                    <a:pt x="12038" y="20536"/>
                  </a:cubicBezTo>
                  <a:cubicBezTo>
                    <a:pt x="12038" y="20536"/>
                    <a:pt x="12182" y="20758"/>
                    <a:pt x="12182" y="20758"/>
                  </a:cubicBezTo>
                  <a:cubicBezTo>
                    <a:pt x="12254" y="20868"/>
                    <a:pt x="12326" y="20647"/>
                    <a:pt x="12470" y="20758"/>
                  </a:cubicBezTo>
                  <a:cubicBezTo>
                    <a:pt x="12542" y="20868"/>
                    <a:pt x="12398" y="20979"/>
                    <a:pt x="12398" y="21090"/>
                  </a:cubicBezTo>
                  <a:cubicBezTo>
                    <a:pt x="12398" y="21201"/>
                    <a:pt x="12542" y="21422"/>
                    <a:pt x="12542" y="21533"/>
                  </a:cubicBezTo>
                  <a:cubicBezTo>
                    <a:pt x="12614" y="21533"/>
                    <a:pt x="12686" y="21422"/>
                    <a:pt x="12758" y="21422"/>
                  </a:cubicBezTo>
                  <a:cubicBezTo>
                    <a:pt x="12758" y="21311"/>
                    <a:pt x="12542" y="21201"/>
                    <a:pt x="12614" y="21090"/>
                  </a:cubicBezTo>
                  <a:cubicBezTo>
                    <a:pt x="12758" y="20758"/>
                    <a:pt x="12902" y="20758"/>
                    <a:pt x="13118" y="20647"/>
                  </a:cubicBezTo>
                  <a:cubicBezTo>
                    <a:pt x="13262" y="20536"/>
                    <a:pt x="13406" y="20536"/>
                    <a:pt x="13550" y="20536"/>
                  </a:cubicBezTo>
                  <a:cubicBezTo>
                    <a:pt x="13622" y="20536"/>
                    <a:pt x="13622" y="20315"/>
                    <a:pt x="13694" y="20315"/>
                  </a:cubicBezTo>
                  <a:cubicBezTo>
                    <a:pt x="13838" y="20315"/>
                    <a:pt x="13766" y="20204"/>
                    <a:pt x="13766" y="20093"/>
                  </a:cubicBezTo>
                  <a:cubicBezTo>
                    <a:pt x="13766" y="20204"/>
                    <a:pt x="14054" y="20093"/>
                    <a:pt x="14054" y="20093"/>
                  </a:cubicBezTo>
                  <a:cubicBezTo>
                    <a:pt x="14198" y="19982"/>
                    <a:pt x="14342" y="20093"/>
                    <a:pt x="14486" y="20093"/>
                  </a:cubicBezTo>
                  <a:cubicBezTo>
                    <a:pt x="14630" y="20093"/>
                    <a:pt x="14702" y="19982"/>
                    <a:pt x="14846" y="19871"/>
                  </a:cubicBezTo>
                  <a:cubicBezTo>
                    <a:pt x="14918" y="19871"/>
                    <a:pt x="14918" y="19539"/>
                    <a:pt x="14990" y="19539"/>
                  </a:cubicBezTo>
                  <a:cubicBezTo>
                    <a:pt x="15134" y="19539"/>
                    <a:pt x="15206" y="19428"/>
                    <a:pt x="15278" y="19318"/>
                  </a:cubicBezTo>
                  <a:cubicBezTo>
                    <a:pt x="15350" y="19318"/>
                    <a:pt x="15422" y="19207"/>
                    <a:pt x="15422" y="19096"/>
                  </a:cubicBezTo>
                  <a:cubicBezTo>
                    <a:pt x="15350" y="19096"/>
                    <a:pt x="15638" y="18985"/>
                    <a:pt x="15638" y="18985"/>
                  </a:cubicBezTo>
                  <a:cubicBezTo>
                    <a:pt x="15710" y="18875"/>
                    <a:pt x="15782" y="18653"/>
                    <a:pt x="15854" y="18542"/>
                  </a:cubicBezTo>
                  <a:cubicBezTo>
                    <a:pt x="15926" y="18431"/>
                    <a:pt x="15926" y="18431"/>
                    <a:pt x="15926" y="18321"/>
                  </a:cubicBezTo>
                  <a:cubicBezTo>
                    <a:pt x="15998" y="18099"/>
                    <a:pt x="15854" y="18210"/>
                    <a:pt x="15854" y="18099"/>
                  </a:cubicBezTo>
                  <a:cubicBezTo>
                    <a:pt x="15854" y="18099"/>
                    <a:pt x="16214" y="18099"/>
                    <a:pt x="15998" y="17878"/>
                  </a:cubicBezTo>
                  <a:cubicBezTo>
                    <a:pt x="15926" y="17767"/>
                    <a:pt x="15998" y="17767"/>
                    <a:pt x="16070" y="17767"/>
                  </a:cubicBezTo>
                  <a:cubicBezTo>
                    <a:pt x="16142" y="17767"/>
                    <a:pt x="16142" y="17656"/>
                    <a:pt x="16214" y="17545"/>
                  </a:cubicBezTo>
                  <a:cubicBezTo>
                    <a:pt x="16286" y="17435"/>
                    <a:pt x="16286" y="17324"/>
                    <a:pt x="16358" y="17213"/>
                  </a:cubicBezTo>
                  <a:cubicBezTo>
                    <a:pt x="16358" y="17213"/>
                    <a:pt x="16358" y="16991"/>
                    <a:pt x="16358" y="16991"/>
                  </a:cubicBezTo>
                  <a:cubicBezTo>
                    <a:pt x="16430" y="16881"/>
                    <a:pt x="16502" y="16881"/>
                    <a:pt x="16574" y="16770"/>
                  </a:cubicBezTo>
                  <a:cubicBezTo>
                    <a:pt x="16646" y="16659"/>
                    <a:pt x="16574" y="16548"/>
                    <a:pt x="16574" y="16548"/>
                  </a:cubicBezTo>
                  <a:cubicBezTo>
                    <a:pt x="16574" y="16438"/>
                    <a:pt x="16646" y="16438"/>
                    <a:pt x="16646" y="16438"/>
                  </a:cubicBezTo>
                  <a:cubicBezTo>
                    <a:pt x="16718" y="16438"/>
                    <a:pt x="16646" y="16216"/>
                    <a:pt x="16646" y="16216"/>
                  </a:cubicBezTo>
                  <a:cubicBezTo>
                    <a:pt x="16646" y="16216"/>
                    <a:pt x="16790" y="16327"/>
                    <a:pt x="16790" y="16216"/>
                  </a:cubicBezTo>
                  <a:cubicBezTo>
                    <a:pt x="16934" y="16105"/>
                    <a:pt x="16790" y="16105"/>
                    <a:pt x="16718" y="15995"/>
                  </a:cubicBezTo>
                  <a:cubicBezTo>
                    <a:pt x="16718" y="15995"/>
                    <a:pt x="16934" y="15773"/>
                    <a:pt x="16934" y="15773"/>
                  </a:cubicBezTo>
                  <a:cubicBezTo>
                    <a:pt x="16862" y="15995"/>
                    <a:pt x="16646" y="15662"/>
                    <a:pt x="16574" y="15551"/>
                  </a:cubicBezTo>
                  <a:cubicBezTo>
                    <a:pt x="16574" y="15551"/>
                    <a:pt x="16502" y="15662"/>
                    <a:pt x="16430" y="15662"/>
                  </a:cubicBezTo>
                  <a:cubicBezTo>
                    <a:pt x="16358" y="15773"/>
                    <a:pt x="16286" y="15551"/>
                    <a:pt x="16214" y="15662"/>
                  </a:cubicBezTo>
                  <a:cubicBezTo>
                    <a:pt x="16358" y="15551"/>
                    <a:pt x="16502" y="15441"/>
                    <a:pt x="16574" y="15330"/>
                  </a:cubicBezTo>
                  <a:cubicBezTo>
                    <a:pt x="16646" y="15219"/>
                    <a:pt x="16862" y="15219"/>
                    <a:pt x="16718" y="14998"/>
                  </a:cubicBezTo>
                  <a:cubicBezTo>
                    <a:pt x="16574" y="14887"/>
                    <a:pt x="16502" y="14776"/>
                    <a:pt x="16358" y="14555"/>
                  </a:cubicBezTo>
                  <a:cubicBezTo>
                    <a:pt x="16358" y="14444"/>
                    <a:pt x="15998" y="14665"/>
                    <a:pt x="15998" y="14333"/>
                  </a:cubicBezTo>
                  <a:cubicBezTo>
                    <a:pt x="15998" y="14555"/>
                    <a:pt x="16358" y="14555"/>
                    <a:pt x="16430" y="14555"/>
                  </a:cubicBezTo>
                  <a:cubicBezTo>
                    <a:pt x="16502" y="14555"/>
                    <a:pt x="16718" y="14887"/>
                    <a:pt x="16790" y="14665"/>
                  </a:cubicBezTo>
                  <a:cubicBezTo>
                    <a:pt x="16862" y="14444"/>
                    <a:pt x="16430" y="14222"/>
                    <a:pt x="16430" y="14001"/>
                  </a:cubicBezTo>
                  <a:cubicBezTo>
                    <a:pt x="16358" y="13779"/>
                    <a:pt x="16358" y="13336"/>
                    <a:pt x="16214" y="13225"/>
                  </a:cubicBezTo>
                  <a:cubicBezTo>
                    <a:pt x="16142" y="13004"/>
                    <a:pt x="15710" y="13004"/>
                    <a:pt x="15854" y="12671"/>
                  </a:cubicBezTo>
                  <a:cubicBezTo>
                    <a:pt x="15926" y="12450"/>
                    <a:pt x="15998" y="12339"/>
                    <a:pt x="16070" y="12228"/>
                  </a:cubicBezTo>
                  <a:cubicBezTo>
                    <a:pt x="16214" y="12007"/>
                    <a:pt x="16070" y="12118"/>
                    <a:pt x="16142" y="12007"/>
                  </a:cubicBezTo>
                  <a:cubicBezTo>
                    <a:pt x="16142" y="11896"/>
                    <a:pt x="16358" y="12007"/>
                    <a:pt x="16358" y="12007"/>
                  </a:cubicBezTo>
                  <a:cubicBezTo>
                    <a:pt x="16430" y="11896"/>
                    <a:pt x="16286" y="11785"/>
                    <a:pt x="16430" y="11675"/>
                  </a:cubicBezTo>
                  <a:cubicBezTo>
                    <a:pt x="16574" y="11675"/>
                    <a:pt x="16646" y="11564"/>
                    <a:pt x="16718" y="11453"/>
                  </a:cubicBezTo>
                  <a:cubicBezTo>
                    <a:pt x="16790" y="11453"/>
                    <a:pt x="16862" y="11453"/>
                    <a:pt x="16862" y="11453"/>
                  </a:cubicBezTo>
                  <a:cubicBezTo>
                    <a:pt x="16934" y="11453"/>
                    <a:pt x="16862" y="11564"/>
                    <a:pt x="16934" y="11564"/>
                  </a:cubicBezTo>
                  <a:cubicBezTo>
                    <a:pt x="17006" y="11675"/>
                    <a:pt x="17078" y="11342"/>
                    <a:pt x="17078" y="11231"/>
                  </a:cubicBezTo>
                  <a:cubicBezTo>
                    <a:pt x="16934" y="11010"/>
                    <a:pt x="16790" y="11121"/>
                    <a:pt x="16718" y="11121"/>
                  </a:cubicBezTo>
                  <a:cubicBezTo>
                    <a:pt x="16574" y="11121"/>
                    <a:pt x="16502" y="10899"/>
                    <a:pt x="16358" y="11010"/>
                  </a:cubicBezTo>
                  <a:cubicBezTo>
                    <a:pt x="16286" y="11010"/>
                    <a:pt x="16214" y="11231"/>
                    <a:pt x="16070" y="11231"/>
                  </a:cubicBezTo>
                  <a:cubicBezTo>
                    <a:pt x="15998" y="11342"/>
                    <a:pt x="15854" y="11342"/>
                    <a:pt x="15782" y="11231"/>
                  </a:cubicBezTo>
                  <a:cubicBezTo>
                    <a:pt x="15710" y="11121"/>
                    <a:pt x="15854" y="10899"/>
                    <a:pt x="15782" y="10788"/>
                  </a:cubicBezTo>
                  <a:cubicBezTo>
                    <a:pt x="15638" y="10678"/>
                    <a:pt x="15062" y="10678"/>
                    <a:pt x="15278" y="10124"/>
                  </a:cubicBezTo>
                  <a:cubicBezTo>
                    <a:pt x="15350" y="10013"/>
                    <a:pt x="15422" y="10124"/>
                    <a:pt x="15566" y="10124"/>
                  </a:cubicBezTo>
                  <a:cubicBezTo>
                    <a:pt x="15638" y="10124"/>
                    <a:pt x="15782" y="10013"/>
                    <a:pt x="15854" y="9902"/>
                  </a:cubicBezTo>
                  <a:cubicBezTo>
                    <a:pt x="15998" y="9570"/>
                    <a:pt x="16214" y="9348"/>
                    <a:pt x="16430" y="9127"/>
                  </a:cubicBezTo>
                  <a:cubicBezTo>
                    <a:pt x="16502" y="8905"/>
                    <a:pt x="16574" y="8905"/>
                    <a:pt x="16718" y="8905"/>
                  </a:cubicBezTo>
                  <a:cubicBezTo>
                    <a:pt x="16718" y="9016"/>
                    <a:pt x="16934" y="9016"/>
                    <a:pt x="16934" y="9127"/>
                  </a:cubicBezTo>
                  <a:cubicBezTo>
                    <a:pt x="16862" y="9238"/>
                    <a:pt x="16862" y="9459"/>
                    <a:pt x="16790" y="9570"/>
                  </a:cubicBezTo>
                  <a:cubicBezTo>
                    <a:pt x="16718" y="9570"/>
                    <a:pt x="16574" y="9681"/>
                    <a:pt x="16574" y="9791"/>
                  </a:cubicBezTo>
                  <a:cubicBezTo>
                    <a:pt x="16574" y="9902"/>
                    <a:pt x="16790" y="9902"/>
                    <a:pt x="16790" y="9902"/>
                  </a:cubicBezTo>
                  <a:cubicBezTo>
                    <a:pt x="16790" y="9902"/>
                    <a:pt x="16502" y="10235"/>
                    <a:pt x="16574" y="10235"/>
                  </a:cubicBezTo>
                  <a:cubicBezTo>
                    <a:pt x="16646" y="10345"/>
                    <a:pt x="17006" y="9791"/>
                    <a:pt x="17078" y="9791"/>
                  </a:cubicBezTo>
                  <a:cubicBezTo>
                    <a:pt x="17222" y="9681"/>
                    <a:pt x="17366" y="9570"/>
                    <a:pt x="17510" y="9570"/>
                  </a:cubicBezTo>
                  <a:cubicBezTo>
                    <a:pt x="17654" y="9570"/>
                    <a:pt x="17654" y="9570"/>
                    <a:pt x="17726" y="9348"/>
                  </a:cubicBezTo>
                  <a:cubicBezTo>
                    <a:pt x="17870" y="9238"/>
                    <a:pt x="18086" y="9127"/>
                    <a:pt x="18230" y="8905"/>
                  </a:cubicBezTo>
                  <a:cubicBezTo>
                    <a:pt x="18302" y="8795"/>
                    <a:pt x="18446" y="8462"/>
                    <a:pt x="18590" y="8462"/>
                  </a:cubicBezTo>
                  <a:cubicBezTo>
                    <a:pt x="18662" y="8351"/>
                    <a:pt x="19094" y="8795"/>
                    <a:pt x="19094" y="8462"/>
                  </a:cubicBezTo>
                  <a:cubicBezTo>
                    <a:pt x="19094" y="8351"/>
                    <a:pt x="19022" y="8241"/>
                    <a:pt x="19094" y="8130"/>
                  </a:cubicBezTo>
                  <a:cubicBezTo>
                    <a:pt x="19166" y="8130"/>
                    <a:pt x="19238" y="8130"/>
                    <a:pt x="19310" y="8130"/>
                  </a:cubicBezTo>
                  <a:cubicBezTo>
                    <a:pt x="19454" y="8130"/>
                    <a:pt x="19382" y="8019"/>
                    <a:pt x="19454" y="7908"/>
                  </a:cubicBezTo>
                  <a:cubicBezTo>
                    <a:pt x="19598" y="7798"/>
                    <a:pt x="19670" y="7908"/>
                    <a:pt x="19670" y="7687"/>
                  </a:cubicBezTo>
                  <a:cubicBezTo>
                    <a:pt x="19670" y="7355"/>
                    <a:pt x="19886" y="7687"/>
                    <a:pt x="19958" y="7798"/>
                  </a:cubicBezTo>
                  <a:cubicBezTo>
                    <a:pt x="19958" y="7576"/>
                    <a:pt x="20174" y="7576"/>
                    <a:pt x="20174" y="7355"/>
                  </a:cubicBezTo>
                  <a:cubicBezTo>
                    <a:pt x="20174" y="7133"/>
                    <a:pt x="20246" y="6801"/>
                    <a:pt x="20174" y="6579"/>
                  </a:cubicBezTo>
                  <a:cubicBezTo>
                    <a:pt x="20030" y="6247"/>
                    <a:pt x="20102" y="6358"/>
                    <a:pt x="20246" y="6136"/>
                  </a:cubicBezTo>
                  <a:cubicBezTo>
                    <a:pt x="20390" y="6025"/>
                    <a:pt x="20462" y="5915"/>
                    <a:pt x="20606" y="6025"/>
                  </a:cubicBezTo>
                  <a:cubicBezTo>
                    <a:pt x="20822" y="6136"/>
                    <a:pt x="20822" y="6136"/>
                    <a:pt x="20894" y="5804"/>
                  </a:cubicBezTo>
                  <a:cubicBezTo>
                    <a:pt x="20966" y="5582"/>
                    <a:pt x="21110" y="5471"/>
                    <a:pt x="21182" y="5139"/>
                  </a:cubicBezTo>
                  <a:cubicBezTo>
                    <a:pt x="21182" y="4918"/>
                    <a:pt x="21254" y="4696"/>
                    <a:pt x="21398" y="4475"/>
                  </a:cubicBezTo>
                  <a:cubicBezTo>
                    <a:pt x="21542" y="4253"/>
                    <a:pt x="21398" y="4253"/>
                    <a:pt x="21398" y="40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55" name="Freeform 716"/>
            <p:cNvSpPr/>
            <p:nvPr/>
          </p:nvSpPr>
          <p:spPr>
            <a:xfrm>
              <a:off x="12537555" y="2955944"/>
              <a:ext cx="1526102" cy="69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095" extrusionOk="0">
                  <a:moveTo>
                    <a:pt x="0" y="5782"/>
                  </a:moveTo>
                  <a:cubicBezTo>
                    <a:pt x="138" y="7053"/>
                    <a:pt x="413" y="7688"/>
                    <a:pt x="963" y="8006"/>
                  </a:cubicBezTo>
                  <a:cubicBezTo>
                    <a:pt x="1238" y="8323"/>
                    <a:pt x="1376" y="8641"/>
                    <a:pt x="1651" y="8959"/>
                  </a:cubicBezTo>
                  <a:cubicBezTo>
                    <a:pt x="1789" y="9594"/>
                    <a:pt x="1926" y="10547"/>
                    <a:pt x="2064" y="11182"/>
                  </a:cubicBezTo>
                  <a:cubicBezTo>
                    <a:pt x="2201" y="11500"/>
                    <a:pt x="2064" y="11500"/>
                    <a:pt x="2064" y="11818"/>
                  </a:cubicBezTo>
                  <a:cubicBezTo>
                    <a:pt x="1926" y="11818"/>
                    <a:pt x="2064" y="12135"/>
                    <a:pt x="2064" y="12453"/>
                  </a:cubicBezTo>
                  <a:cubicBezTo>
                    <a:pt x="1926" y="13406"/>
                    <a:pt x="1789" y="13406"/>
                    <a:pt x="2201" y="14041"/>
                  </a:cubicBezTo>
                  <a:cubicBezTo>
                    <a:pt x="2752" y="14359"/>
                    <a:pt x="3302" y="14041"/>
                    <a:pt x="3852" y="14676"/>
                  </a:cubicBezTo>
                  <a:cubicBezTo>
                    <a:pt x="4127" y="15312"/>
                    <a:pt x="4678" y="16265"/>
                    <a:pt x="4953" y="16900"/>
                  </a:cubicBezTo>
                  <a:cubicBezTo>
                    <a:pt x="5090" y="17218"/>
                    <a:pt x="5228" y="17853"/>
                    <a:pt x="5366" y="18488"/>
                  </a:cubicBezTo>
                  <a:cubicBezTo>
                    <a:pt x="5503" y="19123"/>
                    <a:pt x="5916" y="18806"/>
                    <a:pt x="6054" y="18806"/>
                  </a:cubicBezTo>
                  <a:cubicBezTo>
                    <a:pt x="6604" y="18806"/>
                    <a:pt x="7154" y="18806"/>
                    <a:pt x="7704" y="18806"/>
                  </a:cubicBezTo>
                  <a:cubicBezTo>
                    <a:pt x="7980" y="18806"/>
                    <a:pt x="8530" y="18806"/>
                    <a:pt x="8805" y="19123"/>
                  </a:cubicBezTo>
                  <a:cubicBezTo>
                    <a:pt x="9080" y="19441"/>
                    <a:pt x="9218" y="20076"/>
                    <a:pt x="9493" y="20076"/>
                  </a:cubicBezTo>
                  <a:cubicBezTo>
                    <a:pt x="9768" y="20394"/>
                    <a:pt x="10181" y="20712"/>
                    <a:pt x="10456" y="20712"/>
                  </a:cubicBezTo>
                  <a:cubicBezTo>
                    <a:pt x="10731" y="20394"/>
                    <a:pt x="11006" y="21347"/>
                    <a:pt x="11144" y="21029"/>
                  </a:cubicBezTo>
                  <a:cubicBezTo>
                    <a:pt x="11694" y="20394"/>
                    <a:pt x="12107" y="19759"/>
                    <a:pt x="12795" y="19441"/>
                  </a:cubicBezTo>
                  <a:cubicBezTo>
                    <a:pt x="13345" y="19441"/>
                    <a:pt x="14171" y="19759"/>
                    <a:pt x="14583" y="19123"/>
                  </a:cubicBezTo>
                  <a:cubicBezTo>
                    <a:pt x="14996" y="18488"/>
                    <a:pt x="15134" y="17535"/>
                    <a:pt x="15546" y="17218"/>
                  </a:cubicBezTo>
                  <a:cubicBezTo>
                    <a:pt x="15959" y="16900"/>
                    <a:pt x="15959" y="16582"/>
                    <a:pt x="15684" y="15947"/>
                  </a:cubicBezTo>
                  <a:cubicBezTo>
                    <a:pt x="15546" y="15629"/>
                    <a:pt x="15546" y="14994"/>
                    <a:pt x="15822" y="14676"/>
                  </a:cubicBezTo>
                  <a:cubicBezTo>
                    <a:pt x="16234" y="13723"/>
                    <a:pt x="16785" y="15629"/>
                    <a:pt x="17335" y="14359"/>
                  </a:cubicBezTo>
                  <a:cubicBezTo>
                    <a:pt x="17473" y="14041"/>
                    <a:pt x="17610" y="13723"/>
                    <a:pt x="17885" y="13723"/>
                  </a:cubicBezTo>
                  <a:cubicBezTo>
                    <a:pt x="18298" y="13406"/>
                    <a:pt x="18436" y="13723"/>
                    <a:pt x="18848" y="13088"/>
                  </a:cubicBezTo>
                  <a:cubicBezTo>
                    <a:pt x="18986" y="12771"/>
                    <a:pt x="18986" y="11818"/>
                    <a:pt x="19124" y="11818"/>
                  </a:cubicBezTo>
                  <a:cubicBezTo>
                    <a:pt x="19399" y="11500"/>
                    <a:pt x="19536" y="11500"/>
                    <a:pt x="19674" y="11500"/>
                  </a:cubicBezTo>
                  <a:cubicBezTo>
                    <a:pt x="20224" y="11182"/>
                    <a:pt x="20637" y="10865"/>
                    <a:pt x="21187" y="11182"/>
                  </a:cubicBezTo>
                  <a:cubicBezTo>
                    <a:pt x="21600" y="11182"/>
                    <a:pt x="20775" y="8959"/>
                    <a:pt x="20637" y="8959"/>
                  </a:cubicBezTo>
                  <a:cubicBezTo>
                    <a:pt x="20499" y="8641"/>
                    <a:pt x="20224" y="8323"/>
                    <a:pt x="19949" y="8641"/>
                  </a:cubicBezTo>
                  <a:cubicBezTo>
                    <a:pt x="19674" y="8641"/>
                    <a:pt x="19674" y="9276"/>
                    <a:pt x="19399" y="8959"/>
                  </a:cubicBezTo>
                  <a:cubicBezTo>
                    <a:pt x="19261" y="8641"/>
                    <a:pt x="18848" y="8323"/>
                    <a:pt x="18711" y="8641"/>
                  </a:cubicBezTo>
                  <a:cubicBezTo>
                    <a:pt x="18573" y="9276"/>
                    <a:pt x="18436" y="8959"/>
                    <a:pt x="18436" y="8323"/>
                  </a:cubicBezTo>
                  <a:cubicBezTo>
                    <a:pt x="18436" y="7688"/>
                    <a:pt x="18848" y="6418"/>
                    <a:pt x="18848" y="5782"/>
                  </a:cubicBezTo>
                  <a:cubicBezTo>
                    <a:pt x="18986" y="5147"/>
                    <a:pt x="19399" y="4194"/>
                    <a:pt x="18848" y="4194"/>
                  </a:cubicBezTo>
                  <a:cubicBezTo>
                    <a:pt x="18436" y="4194"/>
                    <a:pt x="18436" y="4512"/>
                    <a:pt x="18023" y="4194"/>
                  </a:cubicBezTo>
                  <a:cubicBezTo>
                    <a:pt x="17610" y="3876"/>
                    <a:pt x="17473" y="3876"/>
                    <a:pt x="17060" y="4512"/>
                  </a:cubicBezTo>
                  <a:cubicBezTo>
                    <a:pt x="16647" y="5147"/>
                    <a:pt x="16097" y="5465"/>
                    <a:pt x="15684" y="5782"/>
                  </a:cubicBezTo>
                  <a:cubicBezTo>
                    <a:pt x="14996" y="6100"/>
                    <a:pt x="14721" y="5782"/>
                    <a:pt x="14171" y="5782"/>
                  </a:cubicBezTo>
                  <a:cubicBezTo>
                    <a:pt x="13896" y="5465"/>
                    <a:pt x="13758" y="5465"/>
                    <a:pt x="13483" y="5147"/>
                  </a:cubicBezTo>
                  <a:cubicBezTo>
                    <a:pt x="13345" y="5147"/>
                    <a:pt x="13208" y="4512"/>
                    <a:pt x="12932" y="4512"/>
                  </a:cubicBezTo>
                  <a:cubicBezTo>
                    <a:pt x="12382" y="4194"/>
                    <a:pt x="12107" y="3559"/>
                    <a:pt x="11419" y="3241"/>
                  </a:cubicBezTo>
                  <a:cubicBezTo>
                    <a:pt x="11144" y="3241"/>
                    <a:pt x="10869" y="3559"/>
                    <a:pt x="10594" y="3876"/>
                  </a:cubicBezTo>
                  <a:cubicBezTo>
                    <a:pt x="10318" y="4194"/>
                    <a:pt x="10043" y="3876"/>
                    <a:pt x="9768" y="3559"/>
                  </a:cubicBezTo>
                  <a:cubicBezTo>
                    <a:pt x="9493" y="3241"/>
                    <a:pt x="9355" y="3241"/>
                    <a:pt x="9355" y="2288"/>
                  </a:cubicBezTo>
                  <a:cubicBezTo>
                    <a:pt x="9218" y="1653"/>
                    <a:pt x="9218" y="1653"/>
                    <a:pt x="8805" y="1335"/>
                  </a:cubicBezTo>
                  <a:cubicBezTo>
                    <a:pt x="8530" y="1018"/>
                    <a:pt x="8255" y="700"/>
                    <a:pt x="7980" y="700"/>
                  </a:cubicBezTo>
                  <a:cubicBezTo>
                    <a:pt x="7704" y="700"/>
                    <a:pt x="7292" y="-253"/>
                    <a:pt x="7154" y="65"/>
                  </a:cubicBezTo>
                  <a:cubicBezTo>
                    <a:pt x="6879" y="65"/>
                    <a:pt x="6329" y="1335"/>
                    <a:pt x="6191" y="1971"/>
                  </a:cubicBezTo>
                  <a:cubicBezTo>
                    <a:pt x="6191" y="2606"/>
                    <a:pt x="6604" y="3241"/>
                    <a:pt x="6466" y="3876"/>
                  </a:cubicBezTo>
                  <a:cubicBezTo>
                    <a:pt x="6329" y="4512"/>
                    <a:pt x="5916" y="5147"/>
                    <a:pt x="5641" y="4512"/>
                  </a:cubicBezTo>
                  <a:cubicBezTo>
                    <a:pt x="5366" y="4512"/>
                    <a:pt x="5228" y="4194"/>
                    <a:pt x="5090" y="4194"/>
                  </a:cubicBezTo>
                  <a:cubicBezTo>
                    <a:pt x="4953" y="4194"/>
                    <a:pt x="4815" y="4194"/>
                    <a:pt x="4678" y="4194"/>
                  </a:cubicBezTo>
                  <a:cubicBezTo>
                    <a:pt x="4265" y="3876"/>
                    <a:pt x="4265" y="3241"/>
                    <a:pt x="3852" y="2923"/>
                  </a:cubicBezTo>
                  <a:cubicBezTo>
                    <a:pt x="3577" y="2606"/>
                    <a:pt x="3164" y="2288"/>
                    <a:pt x="2889" y="2606"/>
                  </a:cubicBezTo>
                  <a:cubicBezTo>
                    <a:pt x="2476" y="2923"/>
                    <a:pt x="2201" y="3559"/>
                    <a:pt x="1789" y="3876"/>
                  </a:cubicBezTo>
                  <a:cubicBezTo>
                    <a:pt x="1513" y="4194"/>
                    <a:pt x="1238" y="4829"/>
                    <a:pt x="963" y="5147"/>
                  </a:cubicBezTo>
                  <a:cubicBezTo>
                    <a:pt x="550" y="5147"/>
                    <a:pt x="275" y="5782"/>
                    <a:pt x="0" y="578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56" name="Freeform 717"/>
            <p:cNvSpPr/>
            <p:nvPr/>
          </p:nvSpPr>
          <p:spPr>
            <a:xfrm>
              <a:off x="8810175" y="1588975"/>
              <a:ext cx="618988" cy="11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extrusionOk="0">
                  <a:moveTo>
                    <a:pt x="20914" y="4840"/>
                  </a:moveTo>
                  <a:cubicBezTo>
                    <a:pt x="20571" y="4640"/>
                    <a:pt x="21257" y="4240"/>
                    <a:pt x="20914" y="3840"/>
                  </a:cubicBezTo>
                  <a:cubicBezTo>
                    <a:pt x="20571" y="3440"/>
                    <a:pt x="20914" y="3440"/>
                    <a:pt x="20914" y="3040"/>
                  </a:cubicBezTo>
                  <a:cubicBezTo>
                    <a:pt x="20914" y="2840"/>
                    <a:pt x="20571" y="2640"/>
                    <a:pt x="20571" y="2440"/>
                  </a:cubicBezTo>
                  <a:cubicBezTo>
                    <a:pt x="20229" y="2240"/>
                    <a:pt x="20571" y="2240"/>
                    <a:pt x="20571" y="2040"/>
                  </a:cubicBezTo>
                  <a:cubicBezTo>
                    <a:pt x="20229" y="1640"/>
                    <a:pt x="20229" y="1440"/>
                    <a:pt x="19543" y="1240"/>
                  </a:cubicBezTo>
                  <a:cubicBezTo>
                    <a:pt x="18857" y="1040"/>
                    <a:pt x="18171" y="1040"/>
                    <a:pt x="17486" y="840"/>
                  </a:cubicBezTo>
                  <a:cubicBezTo>
                    <a:pt x="16800" y="440"/>
                    <a:pt x="16114" y="-160"/>
                    <a:pt x="15086" y="40"/>
                  </a:cubicBezTo>
                  <a:cubicBezTo>
                    <a:pt x="14743" y="40"/>
                    <a:pt x="15086" y="640"/>
                    <a:pt x="15086" y="840"/>
                  </a:cubicBezTo>
                  <a:cubicBezTo>
                    <a:pt x="14743" y="1440"/>
                    <a:pt x="12686" y="1040"/>
                    <a:pt x="11657" y="840"/>
                  </a:cubicBezTo>
                  <a:cubicBezTo>
                    <a:pt x="11657" y="1240"/>
                    <a:pt x="11657" y="1440"/>
                    <a:pt x="11657" y="1840"/>
                  </a:cubicBezTo>
                  <a:cubicBezTo>
                    <a:pt x="11314" y="1840"/>
                    <a:pt x="10629" y="1640"/>
                    <a:pt x="9943" y="1840"/>
                  </a:cubicBezTo>
                  <a:cubicBezTo>
                    <a:pt x="9600" y="1840"/>
                    <a:pt x="9600" y="2040"/>
                    <a:pt x="9257" y="2240"/>
                  </a:cubicBezTo>
                  <a:cubicBezTo>
                    <a:pt x="9257" y="2440"/>
                    <a:pt x="8571" y="2640"/>
                    <a:pt x="8571" y="2840"/>
                  </a:cubicBezTo>
                  <a:cubicBezTo>
                    <a:pt x="8229" y="3040"/>
                    <a:pt x="8914" y="3440"/>
                    <a:pt x="8571" y="3440"/>
                  </a:cubicBezTo>
                  <a:cubicBezTo>
                    <a:pt x="8571" y="3640"/>
                    <a:pt x="8229" y="3640"/>
                    <a:pt x="8229" y="3840"/>
                  </a:cubicBezTo>
                  <a:cubicBezTo>
                    <a:pt x="7543" y="4040"/>
                    <a:pt x="6857" y="4440"/>
                    <a:pt x="6857" y="4840"/>
                  </a:cubicBezTo>
                  <a:cubicBezTo>
                    <a:pt x="6857" y="5240"/>
                    <a:pt x="6171" y="4840"/>
                    <a:pt x="5829" y="5240"/>
                  </a:cubicBezTo>
                  <a:cubicBezTo>
                    <a:pt x="5829" y="5640"/>
                    <a:pt x="5829" y="6040"/>
                    <a:pt x="5486" y="6440"/>
                  </a:cubicBezTo>
                  <a:cubicBezTo>
                    <a:pt x="5486" y="6840"/>
                    <a:pt x="4457" y="7040"/>
                    <a:pt x="4457" y="7440"/>
                  </a:cubicBezTo>
                  <a:cubicBezTo>
                    <a:pt x="4457" y="7640"/>
                    <a:pt x="5486" y="8040"/>
                    <a:pt x="5143" y="8240"/>
                  </a:cubicBezTo>
                  <a:cubicBezTo>
                    <a:pt x="4457" y="8640"/>
                    <a:pt x="3771" y="8440"/>
                    <a:pt x="3086" y="8640"/>
                  </a:cubicBezTo>
                  <a:cubicBezTo>
                    <a:pt x="2057" y="8840"/>
                    <a:pt x="1714" y="9440"/>
                    <a:pt x="1714" y="10040"/>
                  </a:cubicBezTo>
                  <a:cubicBezTo>
                    <a:pt x="2057" y="10440"/>
                    <a:pt x="2057" y="10840"/>
                    <a:pt x="2057" y="11240"/>
                  </a:cubicBezTo>
                  <a:cubicBezTo>
                    <a:pt x="2057" y="11840"/>
                    <a:pt x="1371" y="12040"/>
                    <a:pt x="2743" y="12440"/>
                  </a:cubicBezTo>
                  <a:cubicBezTo>
                    <a:pt x="3429" y="12840"/>
                    <a:pt x="3086" y="13040"/>
                    <a:pt x="2400" y="13240"/>
                  </a:cubicBezTo>
                  <a:cubicBezTo>
                    <a:pt x="2057" y="13440"/>
                    <a:pt x="2743" y="14240"/>
                    <a:pt x="2400" y="14640"/>
                  </a:cubicBezTo>
                  <a:cubicBezTo>
                    <a:pt x="2400" y="15040"/>
                    <a:pt x="1371" y="15040"/>
                    <a:pt x="1371" y="15440"/>
                  </a:cubicBezTo>
                  <a:cubicBezTo>
                    <a:pt x="1371" y="15640"/>
                    <a:pt x="1371" y="16440"/>
                    <a:pt x="1029" y="16440"/>
                  </a:cubicBezTo>
                  <a:cubicBezTo>
                    <a:pt x="1029" y="16440"/>
                    <a:pt x="343" y="16240"/>
                    <a:pt x="0" y="16240"/>
                  </a:cubicBezTo>
                  <a:cubicBezTo>
                    <a:pt x="0" y="17040"/>
                    <a:pt x="1371" y="17240"/>
                    <a:pt x="1371" y="17840"/>
                  </a:cubicBezTo>
                  <a:cubicBezTo>
                    <a:pt x="1029" y="18040"/>
                    <a:pt x="2057" y="19040"/>
                    <a:pt x="2400" y="19240"/>
                  </a:cubicBezTo>
                  <a:cubicBezTo>
                    <a:pt x="3086" y="19640"/>
                    <a:pt x="2743" y="19840"/>
                    <a:pt x="2743" y="20240"/>
                  </a:cubicBezTo>
                  <a:cubicBezTo>
                    <a:pt x="2743" y="20440"/>
                    <a:pt x="3429" y="20840"/>
                    <a:pt x="3429" y="21240"/>
                  </a:cubicBezTo>
                  <a:cubicBezTo>
                    <a:pt x="3086" y="21440"/>
                    <a:pt x="4457" y="21240"/>
                    <a:pt x="4800" y="21440"/>
                  </a:cubicBezTo>
                  <a:cubicBezTo>
                    <a:pt x="5486" y="21440"/>
                    <a:pt x="5143" y="21240"/>
                    <a:pt x="5143" y="20840"/>
                  </a:cubicBezTo>
                  <a:cubicBezTo>
                    <a:pt x="5143" y="19840"/>
                    <a:pt x="7886" y="20640"/>
                    <a:pt x="8229" y="20040"/>
                  </a:cubicBezTo>
                  <a:cubicBezTo>
                    <a:pt x="8571" y="19440"/>
                    <a:pt x="8914" y="18840"/>
                    <a:pt x="9257" y="18240"/>
                  </a:cubicBezTo>
                  <a:cubicBezTo>
                    <a:pt x="9257" y="17840"/>
                    <a:pt x="9257" y="17440"/>
                    <a:pt x="8914" y="17240"/>
                  </a:cubicBezTo>
                  <a:cubicBezTo>
                    <a:pt x="8571" y="16840"/>
                    <a:pt x="8914" y="16840"/>
                    <a:pt x="9600" y="16640"/>
                  </a:cubicBezTo>
                  <a:cubicBezTo>
                    <a:pt x="9943" y="16640"/>
                    <a:pt x="10971" y="16440"/>
                    <a:pt x="10971" y="16240"/>
                  </a:cubicBezTo>
                  <a:cubicBezTo>
                    <a:pt x="10971" y="16240"/>
                    <a:pt x="10971" y="16040"/>
                    <a:pt x="10971" y="16040"/>
                  </a:cubicBezTo>
                  <a:cubicBezTo>
                    <a:pt x="11314" y="16040"/>
                    <a:pt x="12000" y="16040"/>
                    <a:pt x="12000" y="15840"/>
                  </a:cubicBezTo>
                  <a:cubicBezTo>
                    <a:pt x="12000" y="15640"/>
                    <a:pt x="11657" y="15640"/>
                    <a:pt x="11657" y="15440"/>
                  </a:cubicBezTo>
                  <a:cubicBezTo>
                    <a:pt x="12000" y="15440"/>
                    <a:pt x="12343" y="15240"/>
                    <a:pt x="12343" y="15240"/>
                  </a:cubicBezTo>
                  <a:cubicBezTo>
                    <a:pt x="13029" y="14840"/>
                    <a:pt x="12686" y="14640"/>
                    <a:pt x="12000" y="14440"/>
                  </a:cubicBezTo>
                  <a:cubicBezTo>
                    <a:pt x="11314" y="14040"/>
                    <a:pt x="9943" y="13840"/>
                    <a:pt x="9943" y="13040"/>
                  </a:cubicBezTo>
                  <a:cubicBezTo>
                    <a:pt x="9943" y="12640"/>
                    <a:pt x="9943" y="12240"/>
                    <a:pt x="10286" y="11840"/>
                  </a:cubicBezTo>
                  <a:cubicBezTo>
                    <a:pt x="10629" y="11440"/>
                    <a:pt x="10629" y="11440"/>
                    <a:pt x="10286" y="11040"/>
                  </a:cubicBezTo>
                  <a:cubicBezTo>
                    <a:pt x="9943" y="11040"/>
                    <a:pt x="11314" y="10440"/>
                    <a:pt x="11314" y="10440"/>
                  </a:cubicBezTo>
                  <a:cubicBezTo>
                    <a:pt x="12000" y="10040"/>
                    <a:pt x="12343" y="9640"/>
                    <a:pt x="13371" y="9440"/>
                  </a:cubicBezTo>
                  <a:cubicBezTo>
                    <a:pt x="14400" y="9240"/>
                    <a:pt x="16114" y="8640"/>
                    <a:pt x="16800" y="8040"/>
                  </a:cubicBezTo>
                  <a:cubicBezTo>
                    <a:pt x="17486" y="7440"/>
                    <a:pt x="15771" y="7040"/>
                    <a:pt x="17143" y="6840"/>
                  </a:cubicBezTo>
                  <a:cubicBezTo>
                    <a:pt x="17829" y="6640"/>
                    <a:pt x="17486" y="6640"/>
                    <a:pt x="17143" y="6240"/>
                  </a:cubicBezTo>
                  <a:cubicBezTo>
                    <a:pt x="17143" y="6040"/>
                    <a:pt x="18171" y="5840"/>
                    <a:pt x="18514" y="5840"/>
                  </a:cubicBezTo>
                  <a:cubicBezTo>
                    <a:pt x="19200" y="5440"/>
                    <a:pt x="19543" y="5240"/>
                    <a:pt x="19886" y="5640"/>
                  </a:cubicBezTo>
                  <a:cubicBezTo>
                    <a:pt x="20229" y="5640"/>
                    <a:pt x="20571" y="5440"/>
                    <a:pt x="20571" y="5440"/>
                  </a:cubicBezTo>
                  <a:cubicBezTo>
                    <a:pt x="20914" y="5440"/>
                    <a:pt x="21257" y="5440"/>
                    <a:pt x="21600" y="5440"/>
                  </a:cubicBezTo>
                  <a:cubicBezTo>
                    <a:pt x="21600" y="5240"/>
                    <a:pt x="21257" y="5240"/>
                    <a:pt x="20914" y="4840"/>
                  </a:cubicBezTo>
                  <a:cubicBezTo>
                    <a:pt x="20571" y="4640"/>
                    <a:pt x="20914" y="5040"/>
                    <a:pt x="20914" y="484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57" name="Freeform 718"/>
            <p:cNvSpPr/>
            <p:nvPr/>
          </p:nvSpPr>
          <p:spPr>
            <a:xfrm>
              <a:off x="9264325" y="1495165"/>
              <a:ext cx="524522" cy="870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95" extrusionOk="0">
                  <a:moveTo>
                    <a:pt x="21200" y="15171"/>
                  </a:moveTo>
                  <a:cubicBezTo>
                    <a:pt x="20800" y="14657"/>
                    <a:pt x="19600" y="14400"/>
                    <a:pt x="18800" y="14143"/>
                  </a:cubicBezTo>
                  <a:cubicBezTo>
                    <a:pt x="17600" y="13629"/>
                    <a:pt x="19200" y="13629"/>
                    <a:pt x="19600" y="13114"/>
                  </a:cubicBezTo>
                  <a:cubicBezTo>
                    <a:pt x="19600" y="13114"/>
                    <a:pt x="18000" y="11571"/>
                    <a:pt x="17600" y="11314"/>
                  </a:cubicBezTo>
                  <a:cubicBezTo>
                    <a:pt x="17600" y="11314"/>
                    <a:pt x="18400" y="11057"/>
                    <a:pt x="18400" y="11057"/>
                  </a:cubicBezTo>
                  <a:cubicBezTo>
                    <a:pt x="18400" y="10800"/>
                    <a:pt x="17600" y="10029"/>
                    <a:pt x="17600" y="9771"/>
                  </a:cubicBezTo>
                  <a:cubicBezTo>
                    <a:pt x="17600" y="9514"/>
                    <a:pt x="18000" y="9514"/>
                    <a:pt x="18000" y="9257"/>
                  </a:cubicBezTo>
                  <a:cubicBezTo>
                    <a:pt x="18400" y="9000"/>
                    <a:pt x="17600" y="8486"/>
                    <a:pt x="17600" y="8229"/>
                  </a:cubicBezTo>
                  <a:cubicBezTo>
                    <a:pt x="16800" y="7714"/>
                    <a:pt x="16000" y="7200"/>
                    <a:pt x="16800" y="6686"/>
                  </a:cubicBezTo>
                  <a:cubicBezTo>
                    <a:pt x="17200" y="6429"/>
                    <a:pt x="18000" y="6171"/>
                    <a:pt x="18000" y="5914"/>
                  </a:cubicBezTo>
                  <a:cubicBezTo>
                    <a:pt x="18400" y="5400"/>
                    <a:pt x="17600" y="5143"/>
                    <a:pt x="17600" y="4886"/>
                  </a:cubicBezTo>
                  <a:cubicBezTo>
                    <a:pt x="17200" y="4629"/>
                    <a:pt x="14400" y="3857"/>
                    <a:pt x="15200" y="3343"/>
                  </a:cubicBezTo>
                  <a:cubicBezTo>
                    <a:pt x="15200" y="3343"/>
                    <a:pt x="16000" y="3086"/>
                    <a:pt x="16000" y="3086"/>
                  </a:cubicBezTo>
                  <a:cubicBezTo>
                    <a:pt x="16000" y="3086"/>
                    <a:pt x="14800" y="2571"/>
                    <a:pt x="15600" y="2571"/>
                  </a:cubicBezTo>
                  <a:cubicBezTo>
                    <a:pt x="16800" y="2571"/>
                    <a:pt x="17600" y="1286"/>
                    <a:pt x="16400" y="771"/>
                  </a:cubicBezTo>
                  <a:cubicBezTo>
                    <a:pt x="16000" y="514"/>
                    <a:pt x="15200" y="514"/>
                    <a:pt x="14800" y="257"/>
                  </a:cubicBezTo>
                  <a:cubicBezTo>
                    <a:pt x="14400" y="0"/>
                    <a:pt x="14000" y="0"/>
                    <a:pt x="13600" y="0"/>
                  </a:cubicBezTo>
                  <a:cubicBezTo>
                    <a:pt x="12800" y="257"/>
                    <a:pt x="12400" y="0"/>
                    <a:pt x="11600" y="257"/>
                  </a:cubicBezTo>
                  <a:cubicBezTo>
                    <a:pt x="11200" y="514"/>
                    <a:pt x="10400" y="1029"/>
                    <a:pt x="10000" y="1286"/>
                  </a:cubicBezTo>
                  <a:cubicBezTo>
                    <a:pt x="10000" y="1543"/>
                    <a:pt x="10000" y="2571"/>
                    <a:pt x="9600" y="2571"/>
                  </a:cubicBezTo>
                  <a:cubicBezTo>
                    <a:pt x="9200" y="2829"/>
                    <a:pt x="8800" y="3086"/>
                    <a:pt x="8400" y="3343"/>
                  </a:cubicBezTo>
                  <a:cubicBezTo>
                    <a:pt x="8000" y="3343"/>
                    <a:pt x="7200" y="2829"/>
                    <a:pt x="6800" y="2829"/>
                  </a:cubicBezTo>
                  <a:cubicBezTo>
                    <a:pt x="6400" y="2829"/>
                    <a:pt x="6000" y="3086"/>
                    <a:pt x="5600" y="3086"/>
                  </a:cubicBezTo>
                  <a:cubicBezTo>
                    <a:pt x="4400" y="3343"/>
                    <a:pt x="3600" y="3086"/>
                    <a:pt x="2800" y="2571"/>
                  </a:cubicBezTo>
                  <a:cubicBezTo>
                    <a:pt x="2800" y="2314"/>
                    <a:pt x="2000" y="1800"/>
                    <a:pt x="1600" y="1800"/>
                  </a:cubicBezTo>
                  <a:cubicBezTo>
                    <a:pt x="1200" y="1800"/>
                    <a:pt x="400" y="2314"/>
                    <a:pt x="0" y="2314"/>
                  </a:cubicBezTo>
                  <a:cubicBezTo>
                    <a:pt x="800" y="2829"/>
                    <a:pt x="2000" y="3343"/>
                    <a:pt x="3200" y="3600"/>
                  </a:cubicBezTo>
                  <a:cubicBezTo>
                    <a:pt x="3600" y="3600"/>
                    <a:pt x="4400" y="3857"/>
                    <a:pt x="4800" y="4114"/>
                  </a:cubicBezTo>
                  <a:cubicBezTo>
                    <a:pt x="5200" y="4371"/>
                    <a:pt x="5200" y="4629"/>
                    <a:pt x="5600" y="4886"/>
                  </a:cubicBezTo>
                  <a:cubicBezTo>
                    <a:pt x="5600" y="5143"/>
                    <a:pt x="5200" y="5143"/>
                    <a:pt x="5600" y="5400"/>
                  </a:cubicBezTo>
                  <a:cubicBezTo>
                    <a:pt x="5600" y="5657"/>
                    <a:pt x="6400" y="5914"/>
                    <a:pt x="6000" y="6171"/>
                  </a:cubicBezTo>
                  <a:cubicBezTo>
                    <a:pt x="6000" y="6429"/>
                    <a:pt x="5600" y="6686"/>
                    <a:pt x="6000" y="6943"/>
                  </a:cubicBezTo>
                  <a:cubicBezTo>
                    <a:pt x="6000" y="6943"/>
                    <a:pt x="6400" y="7457"/>
                    <a:pt x="6400" y="7457"/>
                  </a:cubicBezTo>
                  <a:cubicBezTo>
                    <a:pt x="6000" y="7714"/>
                    <a:pt x="6000" y="8229"/>
                    <a:pt x="6000" y="8486"/>
                  </a:cubicBezTo>
                  <a:cubicBezTo>
                    <a:pt x="6000" y="8486"/>
                    <a:pt x="6800" y="9257"/>
                    <a:pt x="6800" y="9257"/>
                  </a:cubicBezTo>
                  <a:cubicBezTo>
                    <a:pt x="7200" y="9514"/>
                    <a:pt x="8000" y="9771"/>
                    <a:pt x="8400" y="9771"/>
                  </a:cubicBezTo>
                  <a:cubicBezTo>
                    <a:pt x="8800" y="10029"/>
                    <a:pt x="8800" y="10286"/>
                    <a:pt x="8800" y="10543"/>
                  </a:cubicBezTo>
                  <a:cubicBezTo>
                    <a:pt x="8800" y="10800"/>
                    <a:pt x="9200" y="11057"/>
                    <a:pt x="9200" y="11314"/>
                  </a:cubicBezTo>
                  <a:cubicBezTo>
                    <a:pt x="9200" y="11571"/>
                    <a:pt x="8400" y="11314"/>
                    <a:pt x="8000" y="11314"/>
                  </a:cubicBezTo>
                  <a:cubicBezTo>
                    <a:pt x="7600" y="11314"/>
                    <a:pt x="6400" y="12343"/>
                    <a:pt x="6400" y="12600"/>
                  </a:cubicBezTo>
                  <a:cubicBezTo>
                    <a:pt x="6000" y="12857"/>
                    <a:pt x="5600" y="12857"/>
                    <a:pt x="5200" y="13114"/>
                  </a:cubicBezTo>
                  <a:cubicBezTo>
                    <a:pt x="4800" y="13371"/>
                    <a:pt x="4400" y="13629"/>
                    <a:pt x="4000" y="13886"/>
                  </a:cubicBezTo>
                  <a:cubicBezTo>
                    <a:pt x="3600" y="13886"/>
                    <a:pt x="1600" y="14914"/>
                    <a:pt x="1600" y="14657"/>
                  </a:cubicBezTo>
                  <a:cubicBezTo>
                    <a:pt x="1600" y="15171"/>
                    <a:pt x="800" y="15429"/>
                    <a:pt x="800" y="15943"/>
                  </a:cubicBezTo>
                  <a:cubicBezTo>
                    <a:pt x="1200" y="16457"/>
                    <a:pt x="800" y="17229"/>
                    <a:pt x="1600" y="17229"/>
                  </a:cubicBezTo>
                  <a:cubicBezTo>
                    <a:pt x="2000" y="17229"/>
                    <a:pt x="1600" y="18514"/>
                    <a:pt x="1600" y="18771"/>
                  </a:cubicBezTo>
                  <a:cubicBezTo>
                    <a:pt x="1600" y="19286"/>
                    <a:pt x="800" y="19800"/>
                    <a:pt x="1600" y="20057"/>
                  </a:cubicBezTo>
                  <a:cubicBezTo>
                    <a:pt x="1600" y="20057"/>
                    <a:pt x="3200" y="20314"/>
                    <a:pt x="2800" y="20571"/>
                  </a:cubicBezTo>
                  <a:cubicBezTo>
                    <a:pt x="2800" y="20571"/>
                    <a:pt x="2000" y="20829"/>
                    <a:pt x="2000" y="20829"/>
                  </a:cubicBezTo>
                  <a:cubicBezTo>
                    <a:pt x="2800" y="20829"/>
                    <a:pt x="2800" y="20314"/>
                    <a:pt x="3200" y="20314"/>
                  </a:cubicBezTo>
                  <a:cubicBezTo>
                    <a:pt x="4000" y="20057"/>
                    <a:pt x="3200" y="21343"/>
                    <a:pt x="3200" y="21343"/>
                  </a:cubicBezTo>
                  <a:cubicBezTo>
                    <a:pt x="3200" y="21343"/>
                    <a:pt x="4400" y="20571"/>
                    <a:pt x="4400" y="20571"/>
                  </a:cubicBezTo>
                  <a:cubicBezTo>
                    <a:pt x="4800" y="20314"/>
                    <a:pt x="4400" y="21343"/>
                    <a:pt x="4400" y="21343"/>
                  </a:cubicBezTo>
                  <a:cubicBezTo>
                    <a:pt x="5600" y="21600"/>
                    <a:pt x="8000" y="20829"/>
                    <a:pt x="9200" y="20571"/>
                  </a:cubicBezTo>
                  <a:cubicBezTo>
                    <a:pt x="10800" y="20314"/>
                    <a:pt x="12400" y="20314"/>
                    <a:pt x="14400" y="20057"/>
                  </a:cubicBezTo>
                  <a:cubicBezTo>
                    <a:pt x="15600" y="19029"/>
                    <a:pt x="17200" y="18257"/>
                    <a:pt x="18400" y="17486"/>
                  </a:cubicBezTo>
                  <a:cubicBezTo>
                    <a:pt x="19200" y="16971"/>
                    <a:pt x="21600" y="15943"/>
                    <a:pt x="21200" y="15171"/>
                  </a:cubicBezTo>
                  <a:cubicBezTo>
                    <a:pt x="20800" y="14657"/>
                    <a:pt x="21600" y="15943"/>
                    <a:pt x="21200" y="151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58" name="Freeform 719"/>
            <p:cNvSpPr/>
            <p:nvPr/>
          </p:nvSpPr>
          <p:spPr>
            <a:xfrm>
              <a:off x="8509521" y="1398044"/>
              <a:ext cx="1248178" cy="111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82" extrusionOk="0">
                  <a:moveTo>
                    <a:pt x="5644" y="20271"/>
                  </a:moveTo>
                  <a:cubicBezTo>
                    <a:pt x="5644" y="20271"/>
                    <a:pt x="5812" y="19665"/>
                    <a:pt x="5812" y="19463"/>
                  </a:cubicBezTo>
                  <a:cubicBezTo>
                    <a:pt x="5812" y="19060"/>
                    <a:pt x="5981" y="18858"/>
                    <a:pt x="6319" y="18656"/>
                  </a:cubicBezTo>
                  <a:cubicBezTo>
                    <a:pt x="6656" y="18252"/>
                    <a:pt x="6319" y="17646"/>
                    <a:pt x="6319" y="17445"/>
                  </a:cubicBezTo>
                  <a:cubicBezTo>
                    <a:pt x="6319" y="16839"/>
                    <a:pt x="6993" y="16839"/>
                    <a:pt x="6487" y="16435"/>
                  </a:cubicBezTo>
                  <a:cubicBezTo>
                    <a:pt x="6150" y="16032"/>
                    <a:pt x="5981" y="16032"/>
                    <a:pt x="6150" y="15426"/>
                  </a:cubicBezTo>
                  <a:cubicBezTo>
                    <a:pt x="6319" y="15022"/>
                    <a:pt x="6150" y="14618"/>
                    <a:pt x="6150" y="14215"/>
                  </a:cubicBezTo>
                  <a:cubicBezTo>
                    <a:pt x="5981" y="13609"/>
                    <a:pt x="5812" y="13003"/>
                    <a:pt x="6319" y="12600"/>
                  </a:cubicBezTo>
                  <a:cubicBezTo>
                    <a:pt x="6487" y="12398"/>
                    <a:pt x="6825" y="12398"/>
                    <a:pt x="6993" y="12196"/>
                  </a:cubicBezTo>
                  <a:cubicBezTo>
                    <a:pt x="7162" y="12196"/>
                    <a:pt x="7331" y="12398"/>
                    <a:pt x="7500" y="12196"/>
                  </a:cubicBezTo>
                  <a:cubicBezTo>
                    <a:pt x="7669" y="11792"/>
                    <a:pt x="7500" y="11590"/>
                    <a:pt x="7331" y="11389"/>
                  </a:cubicBezTo>
                  <a:cubicBezTo>
                    <a:pt x="7331" y="10985"/>
                    <a:pt x="7669" y="10783"/>
                    <a:pt x="7837" y="10379"/>
                  </a:cubicBezTo>
                  <a:cubicBezTo>
                    <a:pt x="7837" y="10177"/>
                    <a:pt x="8006" y="9572"/>
                    <a:pt x="8006" y="9168"/>
                  </a:cubicBezTo>
                  <a:cubicBezTo>
                    <a:pt x="8006" y="8764"/>
                    <a:pt x="8681" y="8764"/>
                    <a:pt x="8512" y="8562"/>
                  </a:cubicBezTo>
                  <a:cubicBezTo>
                    <a:pt x="8512" y="8159"/>
                    <a:pt x="8850" y="7957"/>
                    <a:pt x="9019" y="7553"/>
                  </a:cubicBezTo>
                  <a:cubicBezTo>
                    <a:pt x="9356" y="7149"/>
                    <a:pt x="9356" y="7351"/>
                    <a:pt x="9356" y="6746"/>
                  </a:cubicBezTo>
                  <a:cubicBezTo>
                    <a:pt x="9187" y="6544"/>
                    <a:pt x="9862" y="5534"/>
                    <a:pt x="10031" y="5534"/>
                  </a:cubicBezTo>
                  <a:cubicBezTo>
                    <a:pt x="10200" y="5332"/>
                    <a:pt x="10706" y="5534"/>
                    <a:pt x="10875" y="5534"/>
                  </a:cubicBezTo>
                  <a:cubicBezTo>
                    <a:pt x="10875" y="5131"/>
                    <a:pt x="10875" y="4929"/>
                    <a:pt x="10875" y="4525"/>
                  </a:cubicBezTo>
                  <a:cubicBezTo>
                    <a:pt x="11381" y="4727"/>
                    <a:pt x="11719" y="4727"/>
                    <a:pt x="12056" y="4929"/>
                  </a:cubicBezTo>
                  <a:cubicBezTo>
                    <a:pt x="12731" y="4929"/>
                    <a:pt x="12394" y="4121"/>
                    <a:pt x="12562" y="3718"/>
                  </a:cubicBezTo>
                  <a:cubicBezTo>
                    <a:pt x="12562" y="3718"/>
                    <a:pt x="12900" y="3718"/>
                    <a:pt x="13069" y="3718"/>
                  </a:cubicBezTo>
                  <a:cubicBezTo>
                    <a:pt x="13237" y="3516"/>
                    <a:pt x="13575" y="3112"/>
                    <a:pt x="13744" y="3516"/>
                  </a:cubicBezTo>
                  <a:cubicBezTo>
                    <a:pt x="14081" y="3718"/>
                    <a:pt x="14081" y="4121"/>
                    <a:pt x="14419" y="4323"/>
                  </a:cubicBezTo>
                  <a:cubicBezTo>
                    <a:pt x="14587" y="4323"/>
                    <a:pt x="14925" y="4323"/>
                    <a:pt x="15094" y="4323"/>
                  </a:cubicBezTo>
                  <a:cubicBezTo>
                    <a:pt x="15262" y="4323"/>
                    <a:pt x="15431" y="4121"/>
                    <a:pt x="15768" y="4121"/>
                  </a:cubicBezTo>
                  <a:cubicBezTo>
                    <a:pt x="15937" y="4121"/>
                    <a:pt x="16106" y="4525"/>
                    <a:pt x="16444" y="4525"/>
                  </a:cubicBezTo>
                  <a:cubicBezTo>
                    <a:pt x="16444" y="4323"/>
                    <a:pt x="17119" y="3919"/>
                    <a:pt x="17119" y="3919"/>
                  </a:cubicBezTo>
                  <a:cubicBezTo>
                    <a:pt x="17119" y="3314"/>
                    <a:pt x="17119" y="3112"/>
                    <a:pt x="17287" y="2708"/>
                  </a:cubicBezTo>
                  <a:cubicBezTo>
                    <a:pt x="17456" y="2506"/>
                    <a:pt x="17794" y="2103"/>
                    <a:pt x="17962" y="2103"/>
                  </a:cubicBezTo>
                  <a:cubicBezTo>
                    <a:pt x="18131" y="2103"/>
                    <a:pt x="18300" y="2103"/>
                    <a:pt x="18469" y="2103"/>
                  </a:cubicBezTo>
                  <a:cubicBezTo>
                    <a:pt x="18637" y="2103"/>
                    <a:pt x="18637" y="1901"/>
                    <a:pt x="18806" y="1901"/>
                  </a:cubicBezTo>
                  <a:cubicBezTo>
                    <a:pt x="18975" y="1901"/>
                    <a:pt x="19312" y="2304"/>
                    <a:pt x="19481" y="2304"/>
                  </a:cubicBezTo>
                  <a:cubicBezTo>
                    <a:pt x="19819" y="2506"/>
                    <a:pt x="19987" y="2708"/>
                    <a:pt x="19987" y="3314"/>
                  </a:cubicBezTo>
                  <a:cubicBezTo>
                    <a:pt x="20325" y="3314"/>
                    <a:pt x="21169" y="2708"/>
                    <a:pt x="20831" y="2304"/>
                  </a:cubicBezTo>
                  <a:cubicBezTo>
                    <a:pt x="21169" y="2506"/>
                    <a:pt x="20325" y="2506"/>
                    <a:pt x="20156" y="2506"/>
                  </a:cubicBezTo>
                  <a:cubicBezTo>
                    <a:pt x="21000" y="2304"/>
                    <a:pt x="19819" y="1699"/>
                    <a:pt x="19650" y="1901"/>
                  </a:cubicBezTo>
                  <a:cubicBezTo>
                    <a:pt x="19819" y="1699"/>
                    <a:pt x="19987" y="1901"/>
                    <a:pt x="19987" y="1901"/>
                  </a:cubicBezTo>
                  <a:cubicBezTo>
                    <a:pt x="20325" y="1901"/>
                    <a:pt x="20662" y="1901"/>
                    <a:pt x="20831" y="1699"/>
                  </a:cubicBezTo>
                  <a:cubicBezTo>
                    <a:pt x="21000" y="1699"/>
                    <a:pt x="21506" y="1295"/>
                    <a:pt x="21337" y="1093"/>
                  </a:cubicBezTo>
                  <a:cubicBezTo>
                    <a:pt x="21000" y="891"/>
                    <a:pt x="20494" y="689"/>
                    <a:pt x="19987" y="488"/>
                  </a:cubicBezTo>
                  <a:cubicBezTo>
                    <a:pt x="19819" y="286"/>
                    <a:pt x="19650" y="689"/>
                    <a:pt x="19481" y="891"/>
                  </a:cubicBezTo>
                  <a:cubicBezTo>
                    <a:pt x="19481" y="891"/>
                    <a:pt x="19144" y="1497"/>
                    <a:pt x="19144" y="1295"/>
                  </a:cubicBezTo>
                  <a:cubicBezTo>
                    <a:pt x="19144" y="1295"/>
                    <a:pt x="19144" y="1093"/>
                    <a:pt x="19144" y="891"/>
                  </a:cubicBezTo>
                  <a:cubicBezTo>
                    <a:pt x="19144" y="891"/>
                    <a:pt x="18806" y="891"/>
                    <a:pt x="18806" y="891"/>
                  </a:cubicBezTo>
                  <a:cubicBezTo>
                    <a:pt x="18975" y="689"/>
                    <a:pt x="19312" y="891"/>
                    <a:pt x="19312" y="689"/>
                  </a:cubicBezTo>
                  <a:cubicBezTo>
                    <a:pt x="19312" y="689"/>
                    <a:pt x="18806" y="689"/>
                    <a:pt x="18806" y="689"/>
                  </a:cubicBezTo>
                  <a:cubicBezTo>
                    <a:pt x="18806" y="488"/>
                    <a:pt x="19481" y="488"/>
                    <a:pt x="19481" y="286"/>
                  </a:cubicBezTo>
                  <a:cubicBezTo>
                    <a:pt x="19312" y="84"/>
                    <a:pt x="18300" y="-118"/>
                    <a:pt x="18469" y="286"/>
                  </a:cubicBezTo>
                  <a:cubicBezTo>
                    <a:pt x="18637" y="488"/>
                    <a:pt x="18637" y="488"/>
                    <a:pt x="18469" y="689"/>
                  </a:cubicBezTo>
                  <a:cubicBezTo>
                    <a:pt x="18300" y="891"/>
                    <a:pt x="17962" y="1295"/>
                    <a:pt x="17794" y="1295"/>
                  </a:cubicBezTo>
                  <a:cubicBezTo>
                    <a:pt x="17625" y="1295"/>
                    <a:pt x="17794" y="488"/>
                    <a:pt x="17794" y="488"/>
                  </a:cubicBezTo>
                  <a:cubicBezTo>
                    <a:pt x="17794" y="286"/>
                    <a:pt x="16950" y="1699"/>
                    <a:pt x="16781" y="1699"/>
                  </a:cubicBezTo>
                  <a:cubicBezTo>
                    <a:pt x="16275" y="1699"/>
                    <a:pt x="16781" y="891"/>
                    <a:pt x="16950" y="689"/>
                  </a:cubicBezTo>
                  <a:cubicBezTo>
                    <a:pt x="17119" y="689"/>
                    <a:pt x="17287" y="286"/>
                    <a:pt x="17287" y="286"/>
                  </a:cubicBezTo>
                  <a:cubicBezTo>
                    <a:pt x="17119" y="84"/>
                    <a:pt x="16781" y="-118"/>
                    <a:pt x="16781" y="84"/>
                  </a:cubicBezTo>
                  <a:cubicBezTo>
                    <a:pt x="16781" y="84"/>
                    <a:pt x="16950" y="286"/>
                    <a:pt x="16950" y="286"/>
                  </a:cubicBezTo>
                  <a:cubicBezTo>
                    <a:pt x="16950" y="286"/>
                    <a:pt x="16612" y="286"/>
                    <a:pt x="16444" y="286"/>
                  </a:cubicBezTo>
                  <a:cubicBezTo>
                    <a:pt x="16275" y="488"/>
                    <a:pt x="16444" y="286"/>
                    <a:pt x="16275" y="84"/>
                  </a:cubicBezTo>
                  <a:cubicBezTo>
                    <a:pt x="16275" y="84"/>
                    <a:pt x="15937" y="488"/>
                    <a:pt x="15937" y="488"/>
                  </a:cubicBezTo>
                  <a:cubicBezTo>
                    <a:pt x="15937" y="689"/>
                    <a:pt x="16275" y="891"/>
                    <a:pt x="16106" y="891"/>
                  </a:cubicBezTo>
                  <a:cubicBezTo>
                    <a:pt x="15937" y="891"/>
                    <a:pt x="15937" y="891"/>
                    <a:pt x="15937" y="891"/>
                  </a:cubicBezTo>
                  <a:cubicBezTo>
                    <a:pt x="15768" y="891"/>
                    <a:pt x="15768" y="1093"/>
                    <a:pt x="15768" y="1295"/>
                  </a:cubicBezTo>
                  <a:cubicBezTo>
                    <a:pt x="15937" y="891"/>
                    <a:pt x="15262" y="1093"/>
                    <a:pt x="15262" y="1093"/>
                  </a:cubicBezTo>
                  <a:cubicBezTo>
                    <a:pt x="15262" y="1093"/>
                    <a:pt x="15600" y="891"/>
                    <a:pt x="15600" y="689"/>
                  </a:cubicBezTo>
                  <a:cubicBezTo>
                    <a:pt x="15600" y="891"/>
                    <a:pt x="14925" y="1093"/>
                    <a:pt x="14756" y="1093"/>
                  </a:cubicBezTo>
                  <a:cubicBezTo>
                    <a:pt x="14587" y="1093"/>
                    <a:pt x="15262" y="1699"/>
                    <a:pt x="15262" y="1699"/>
                  </a:cubicBezTo>
                  <a:cubicBezTo>
                    <a:pt x="15262" y="1699"/>
                    <a:pt x="15094" y="2103"/>
                    <a:pt x="15094" y="2103"/>
                  </a:cubicBezTo>
                  <a:cubicBezTo>
                    <a:pt x="15094" y="2103"/>
                    <a:pt x="14587" y="1497"/>
                    <a:pt x="14587" y="1497"/>
                  </a:cubicBezTo>
                  <a:cubicBezTo>
                    <a:pt x="14587" y="1497"/>
                    <a:pt x="14250" y="2103"/>
                    <a:pt x="14250" y="1497"/>
                  </a:cubicBezTo>
                  <a:cubicBezTo>
                    <a:pt x="14081" y="1295"/>
                    <a:pt x="13575" y="1699"/>
                    <a:pt x="13406" y="1497"/>
                  </a:cubicBezTo>
                  <a:cubicBezTo>
                    <a:pt x="13575" y="1699"/>
                    <a:pt x="14081" y="1699"/>
                    <a:pt x="14081" y="1901"/>
                  </a:cubicBezTo>
                  <a:cubicBezTo>
                    <a:pt x="14081" y="1901"/>
                    <a:pt x="13912" y="1901"/>
                    <a:pt x="13912" y="2103"/>
                  </a:cubicBezTo>
                  <a:cubicBezTo>
                    <a:pt x="13912" y="2304"/>
                    <a:pt x="14081" y="2304"/>
                    <a:pt x="14081" y="2506"/>
                  </a:cubicBezTo>
                  <a:cubicBezTo>
                    <a:pt x="14081" y="2506"/>
                    <a:pt x="13575" y="2304"/>
                    <a:pt x="13575" y="2103"/>
                  </a:cubicBezTo>
                  <a:cubicBezTo>
                    <a:pt x="13406" y="2103"/>
                    <a:pt x="13406" y="2304"/>
                    <a:pt x="13406" y="2506"/>
                  </a:cubicBezTo>
                  <a:cubicBezTo>
                    <a:pt x="13237" y="2506"/>
                    <a:pt x="13237" y="2304"/>
                    <a:pt x="13237" y="2103"/>
                  </a:cubicBezTo>
                  <a:cubicBezTo>
                    <a:pt x="13237" y="2103"/>
                    <a:pt x="12900" y="2506"/>
                    <a:pt x="12900" y="2506"/>
                  </a:cubicBezTo>
                  <a:cubicBezTo>
                    <a:pt x="12731" y="2708"/>
                    <a:pt x="13069" y="2708"/>
                    <a:pt x="13069" y="2910"/>
                  </a:cubicBezTo>
                  <a:cubicBezTo>
                    <a:pt x="13069" y="2910"/>
                    <a:pt x="12731" y="2910"/>
                    <a:pt x="12731" y="2910"/>
                  </a:cubicBezTo>
                  <a:cubicBezTo>
                    <a:pt x="12562" y="2708"/>
                    <a:pt x="12731" y="2506"/>
                    <a:pt x="12731" y="2304"/>
                  </a:cubicBezTo>
                  <a:cubicBezTo>
                    <a:pt x="12731" y="2304"/>
                    <a:pt x="12225" y="2708"/>
                    <a:pt x="12225" y="2708"/>
                  </a:cubicBezTo>
                  <a:cubicBezTo>
                    <a:pt x="12225" y="2708"/>
                    <a:pt x="12225" y="2708"/>
                    <a:pt x="12394" y="2708"/>
                  </a:cubicBezTo>
                  <a:cubicBezTo>
                    <a:pt x="12225" y="2708"/>
                    <a:pt x="12056" y="3112"/>
                    <a:pt x="12056" y="3112"/>
                  </a:cubicBezTo>
                  <a:cubicBezTo>
                    <a:pt x="11887" y="2910"/>
                    <a:pt x="12225" y="2708"/>
                    <a:pt x="12056" y="2708"/>
                  </a:cubicBezTo>
                  <a:cubicBezTo>
                    <a:pt x="11887" y="2506"/>
                    <a:pt x="11719" y="2506"/>
                    <a:pt x="11719" y="2304"/>
                  </a:cubicBezTo>
                  <a:cubicBezTo>
                    <a:pt x="11719" y="2304"/>
                    <a:pt x="12056" y="2304"/>
                    <a:pt x="12056" y="2304"/>
                  </a:cubicBezTo>
                  <a:cubicBezTo>
                    <a:pt x="12056" y="2103"/>
                    <a:pt x="11550" y="1901"/>
                    <a:pt x="11381" y="1901"/>
                  </a:cubicBezTo>
                  <a:cubicBezTo>
                    <a:pt x="11381" y="2103"/>
                    <a:pt x="11550" y="2506"/>
                    <a:pt x="11550" y="2506"/>
                  </a:cubicBezTo>
                  <a:cubicBezTo>
                    <a:pt x="11550" y="2506"/>
                    <a:pt x="10875" y="2708"/>
                    <a:pt x="11044" y="2708"/>
                  </a:cubicBezTo>
                  <a:cubicBezTo>
                    <a:pt x="11044" y="2708"/>
                    <a:pt x="11381" y="2708"/>
                    <a:pt x="11381" y="2708"/>
                  </a:cubicBezTo>
                  <a:cubicBezTo>
                    <a:pt x="11381" y="2708"/>
                    <a:pt x="11212" y="2708"/>
                    <a:pt x="11212" y="2708"/>
                  </a:cubicBezTo>
                  <a:cubicBezTo>
                    <a:pt x="11381" y="3112"/>
                    <a:pt x="11719" y="2708"/>
                    <a:pt x="11550" y="2708"/>
                  </a:cubicBezTo>
                  <a:cubicBezTo>
                    <a:pt x="11719" y="2910"/>
                    <a:pt x="11550" y="3112"/>
                    <a:pt x="11550" y="3112"/>
                  </a:cubicBezTo>
                  <a:cubicBezTo>
                    <a:pt x="11550" y="3314"/>
                    <a:pt x="11212" y="2910"/>
                    <a:pt x="11212" y="2910"/>
                  </a:cubicBezTo>
                  <a:cubicBezTo>
                    <a:pt x="11044" y="2910"/>
                    <a:pt x="11044" y="2708"/>
                    <a:pt x="10875" y="2708"/>
                  </a:cubicBezTo>
                  <a:cubicBezTo>
                    <a:pt x="10875" y="2708"/>
                    <a:pt x="10706" y="3112"/>
                    <a:pt x="10537" y="2910"/>
                  </a:cubicBezTo>
                  <a:cubicBezTo>
                    <a:pt x="10537" y="2708"/>
                    <a:pt x="10031" y="3112"/>
                    <a:pt x="10031" y="3112"/>
                  </a:cubicBezTo>
                  <a:cubicBezTo>
                    <a:pt x="10031" y="3112"/>
                    <a:pt x="10031" y="3718"/>
                    <a:pt x="10031" y="3718"/>
                  </a:cubicBezTo>
                  <a:cubicBezTo>
                    <a:pt x="10031" y="3919"/>
                    <a:pt x="10200" y="3314"/>
                    <a:pt x="10368" y="3516"/>
                  </a:cubicBezTo>
                  <a:cubicBezTo>
                    <a:pt x="10368" y="3516"/>
                    <a:pt x="10706" y="3718"/>
                    <a:pt x="10706" y="3516"/>
                  </a:cubicBezTo>
                  <a:cubicBezTo>
                    <a:pt x="10706" y="3718"/>
                    <a:pt x="10537" y="3718"/>
                    <a:pt x="10537" y="3919"/>
                  </a:cubicBezTo>
                  <a:cubicBezTo>
                    <a:pt x="10368" y="3919"/>
                    <a:pt x="10537" y="4323"/>
                    <a:pt x="10368" y="4323"/>
                  </a:cubicBezTo>
                  <a:cubicBezTo>
                    <a:pt x="10368" y="4525"/>
                    <a:pt x="10200" y="4121"/>
                    <a:pt x="10200" y="4121"/>
                  </a:cubicBezTo>
                  <a:cubicBezTo>
                    <a:pt x="10031" y="4121"/>
                    <a:pt x="10031" y="4525"/>
                    <a:pt x="9862" y="4525"/>
                  </a:cubicBezTo>
                  <a:cubicBezTo>
                    <a:pt x="9862" y="4525"/>
                    <a:pt x="9862" y="4121"/>
                    <a:pt x="9862" y="4121"/>
                  </a:cubicBezTo>
                  <a:cubicBezTo>
                    <a:pt x="9694" y="4121"/>
                    <a:pt x="9694" y="4323"/>
                    <a:pt x="9525" y="4323"/>
                  </a:cubicBezTo>
                  <a:cubicBezTo>
                    <a:pt x="9525" y="4323"/>
                    <a:pt x="9525" y="3919"/>
                    <a:pt x="9525" y="3919"/>
                  </a:cubicBezTo>
                  <a:cubicBezTo>
                    <a:pt x="9525" y="3718"/>
                    <a:pt x="9356" y="4323"/>
                    <a:pt x="9187" y="4323"/>
                  </a:cubicBezTo>
                  <a:cubicBezTo>
                    <a:pt x="8850" y="4525"/>
                    <a:pt x="9356" y="3314"/>
                    <a:pt x="9356" y="3314"/>
                  </a:cubicBezTo>
                  <a:cubicBezTo>
                    <a:pt x="9187" y="3314"/>
                    <a:pt x="8850" y="3516"/>
                    <a:pt x="8850" y="3516"/>
                  </a:cubicBezTo>
                  <a:cubicBezTo>
                    <a:pt x="8681" y="3718"/>
                    <a:pt x="9019" y="3919"/>
                    <a:pt x="9019" y="3919"/>
                  </a:cubicBezTo>
                  <a:cubicBezTo>
                    <a:pt x="8850" y="3919"/>
                    <a:pt x="8850" y="3919"/>
                    <a:pt x="8681" y="3919"/>
                  </a:cubicBezTo>
                  <a:cubicBezTo>
                    <a:pt x="8681" y="3919"/>
                    <a:pt x="8681" y="4121"/>
                    <a:pt x="8512" y="4323"/>
                  </a:cubicBezTo>
                  <a:cubicBezTo>
                    <a:pt x="8681" y="4121"/>
                    <a:pt x="7837" y="4121"/>
                    <a:pt x="8175" y="4323"/>
                  </a:cubicBezTo>
                  <a:cubicBezTo>
                    <a:pt x="8175" y="4525"/>
                    <a:pt x="8512" y="4323"/>
                    <a:pt x="8512" y="4323"/>
                  </a:cubicBezTo>
                  <a:cubicBezTo>
                    <a:pt x="8512" y="4323"/>
                    <a:pt x="8344" y="4525"/>
                    <a:pt x="8512" y="4525"/>
                  </a:cubicBezTo>
                  <a:cubicBezTo>
                    <a:pt x="8512" y="4525"/>
                    <a:pt x="8681" y="4525"/>
                    <a:pt x="8681" y="4323"/>
                  </a:cubicBezTo>
                  <a:cubicBezTo>
                    <a:pt x="8681" y="4323"/>
                    <a:pt x="8681" y="4727"/>
                    <a:pt x="8512" y="4727"/>
                  </a:cubicBezTo>
                  <a:cubicBezTo>
                    <a:pt x="8344" y="4727"/>
                    <a:pt x="8344" y="4525"/>
                    <a:pt x="8175" y="4525"/>
                  </a:cubicBezTo>
                  <a:cubicBezTo>
                    <a:pt x="8006" y="4727"/>
                    <a:pt x="8006" y="5131"/>
                    <a:pt x="7837" y="5131"/>
                  </a:cubicBezTo>
                  <a:cubicBezTo>
                    <a:pt x="7837" y="5131"/>
                    <a:pt x="7331" y="5131"/>
                    <a:pt x="7331" y="5131"/>
                  </a:cubicBezTo>
                  <a:cubicBezTo>
                    <a:pt x="7331" y="5736"/>
                    <a:pt x="8512" y="4929"/>
                    <a:pt x="8512" y="4929"/>
                  </a:cubicBezTo>
                  <a:cubicBezTo>
                    <a:pt x="8681" y="4929"/>
                    <a:pt x="8850" y="4727"/>
                    <a:pt x="9019" y="4929"/>
                  </a:cubicBezTo>
                  <a:cubicBezTo>
                    <a:pt x="9356" y="4929"/>
                    <a:pt x="9187" y="4525"/>
                    <a:pt x="9019" y="4525"/>
                  </a:cubicBezTo>
                  <a:cubicBezTo>
                    <a:pt x="9187" y="4525"/>
                    <a:pt x="9187" y="4525"/>
                    <a:pt x="9187" y="4525"/>
                  </a:cubicBezTo>
                  <a:cubicBezTo>
                    <a:pt x="9356" y="4929"/>
                    <a:pt x="9525" y="4525"/>
                    <a:pt x="9694" y="4525"/>
                  </a:cubicBezTo>
                  <a:cubicBezTo>
                    <a:pt x="9525" y="4525"/>
                    <a:pt x="9525" y="4929"/>
                    <a:pt x="9356" y="4929"/>
                  </a:cubicBezTo>
                  <a:cubicBezTo>
                    <a:pt x="9525" y="4929"/>
                    <a:pt x="9694" y="4929"/>
                    <a:pt x="9694" y="4929"/>
                  </a:cubicBezTo>
                  <a:cubicBezTo>
                    <a:pt x="9694" y="4929"/>
                    <a:pt x="9356" y="5131"/>
                    <a:pt x="9356" y="5332"/>
                  </a:cubicBezTo>
                  <a:cubicBezTo>
                    <a:pt x="9356" y="5332"/>
                    <a:pt x="10200" y="4929"/>
                    <a:pt x="10200" y="5131"/>
                  </a:cubicBezTo>
                  <a:cubicBezTo>
                    <a:pt x="10031" y="5332"/>
                    <a:pt x="9525" y="5131"/>
                    <a:pt x="9525" y="5534"/>
                  </a:cubicBezTo>
                  <a:cubicBezTo>
                    <a:pt x="9356" y="6140"/>
                    <a:pt x="9019" y="5332"/>
                    <a:pt x="9019" y="5332"/>
                  </a:cubicBezTo>
                  <a:cubicBezTo>
                    <a:pt x="9019" y="5131"/>
                    <a:pt x="9019" y="5736"/>
                    <a:pt x="9019" y="5736"/>
                  </a:cubicBezTo>
                  <a:cubicBezTo>
                    <a:pt x="9019" y="5736"/>
                    <a:pt x="8850" y="5332"/>
                    <a:pt x="8681" y="5332"/>
                  </a:cubicBezTo>
                  <a:cubicBezTo>
                    <a:pt x="8512" y="5534"/>
                    <a:pt x="8175" y="5938"/>
                    <a:pt x="8175" y="6140"/>
                  </a:cubicBezTo>
                  <a:cubicBezTo>
                    <a:pt x="8175" y="6140"/>
                    <a:pt x="8512" y="5938"/>
                    <a:pt x="8512" y="5938"/>
                  </a:cubicBezTo>
                  <a:cubicBezTo>
                    <a:pt x="8512" y="6140"/>
                    <a:pt x="8850" y="5938"/>
                    <a:pt x="8850" y="6140"/>
                  </a:cubicBezTo>
                  <a:cubicBezTo>
                    <a:pt x="8850" y="5938"/>
                    <a:pt x="8344" y="6140"/>
                    <a:pt x="8344" y="6342"/>
                  </a:cubicBezTo>
                  <a:cubicBezTo>
                    <a:pt x="8512" y="6544"/>
                    <a:pt x="9019" y="6140"/>
                    <a:pt x="8850" y="6544"/>
                  </a:cubicBezTo>
                  <a:cubicBezTo>
                    <a:pt x="9019" y="6140"/>
                    <a:pt x="7837" y="6746"/>
                    <a:pt x="7837" y="6746"/>
                  </a:cubicBezTo>
                  <a:cubicBezTo>
                    <a:pt x="7837" y="6544"/>
                    <a:pt x="8850" y="6947"/>
                    <a:pt x="8681" y="6947"/>
                  </a:cubicBezTo>
                  <a:cubicBezTo>
                    <a:pt x="8512" y="7149"/>
                    <a:pt x="8344" y="6746"/>
                    <a:pt x="8175" y="6947"/>
                  </a:cubicBezTo>
                  <a:cubicBezTo>
                    <a:pt x="8175" y="6947"/>
                    <a:pt x="8175" y="6947"/>
                    <a:pt x="8175" y="6947"/>
                  </a:cubicBezTo>
                  <a:cubicBezTo>
                    <a:pt x="8175" y="7149"/>
                    <a:pt x="7669" y="6746"/>
                    <a:pt x="7500" y="7149"/>
                  </a:cubicBezTo>
                  <a:cubicBezTo>
                    <a:pt x="7500" y="7149"/>
                    <a:pt x="8006" y="7149"/>
                    <a:pt x="8006" y="7149"/>
                  </a:cubicBezTo>
                  <a:cubicBezTo>
                    <a:pt x="7669" y="7553"/>
                    <a:pt x="7331" y="7149"/>
                    <a:pt x="7500" y="7755"/>
                  </a:cubicBezTo>
                  <a:cubicBezTo>
                    <a:pt x="7500" y="7755"/>
                    <a:pt x="7162" y="7957"/>
                    <a:pt x="7162" y="7957"/>
                  </a:cubicBezTo>
                  <a:cubicBezTo>
                    <a:pt x="6993" y="8159"/>
                    <a:pt x="6993" y="8159"/>
                    <a:pt x="6993" y="8159"/>
                  </a:cubicBezTo>
                  <a:cubicBezTo>
                    <a:pt x="6993" y="8361"/>
                    <a:pt x="6825" y="8361"/>
                    <a:pt x="6825" y="8361"/>
                  </a:cubicBezTo>
                  <a:cubicBezTo>
                    <a:pt x="6825" y="8562"/>
                    <a:pt x="6993" y="8361"/>
                    <a:pt x="6993" y="8361"/>
                  </a:cubicBezTo>
                  <a:cubicBezTo>
                    <a:pt x="7162" y="8361"/>
                    <a:pt x="6993" y="8562"/>
                    <a:pt x="6993" y="8562"/>
                  </a:cubicBezTo>
                  <a:cubicBezTo>
                    <a:pt x="7162" y="8562"/>
                    <a:pt x="7500" y="8764"/>
                    <a:pt x="7669" y="8562"/>
                  </a:cubicBezTo>
                  <a:cubicBezTo>
                    <a:pt x="7331" y="8764"/>
                    <a:pt x="7331" y="8764"/>
                    <a:pt x="6993" y="8764"/>
                  </a:cubicBezTo>
                  <a:cubicBezTo>
                    <a:pt x="6825" y="8764"/>
                    <a:pt x="6319" y="8764"/>
                    <a:pt x="6319" y="8966"/>
                  </a:cubicBezTo>
                  <a:cubicBezTo>
                    <a:pt x="6319" y="8966"/>
                    <a:pt x="6487" y="8966"/>
                    <a:pt x="6487" y="8966"/>
                  </a:cubicBezTo>
                  <a:cubicBezTo>
                    <a:pt x="6487" y="8966"/>
                    <a:pt x="6319" y="9168"/>
                    <a:pt x="6319" y="9168"/>
                  </a:cubicBezTo>
                  <a:cubicBezTo>
                    <a:pt x="6319" y="9168"/>
                    <a:pt x="6656" y="8966"/>
                    <a:pt x="6656" y="9168"/>
                  </a:cubicBezTo>
                  <a:cubicBezTo>
                    <a:pt x="6656" y="9168"/>
                    <a:pt x="6319" y="9572"/>
                    <a:pt x="6319" y="9572"/>
                  </a:cubicBezTo>
                  <a:cubicBezTo>
                    <a:pt x="6319" y="9572"/>
                    <a:pt x="6487" y="9572"/>
                    <a:pt x="6487" y="9774"/>
                  </a:cubicBezTo>
                  <a:cubicBezTo>
                    <a:pt x="6487" y="9774"/>
                    <a:pt x="6150" y="9774"/>
                    <a:pt x="6150" y="9774"/>
                  </a:cubicBezTo>
                  <a:cubicBezTo>
                    <a:pt x="6150" y="9774"/>
                    <a:pt x="6487" y="9975"/>
                    <a:pt x="6487" y="9975"/>
                  </a:cubicBezTo>
                  <a:cubicBezTo>
                    <a:pt x="6319" y="9975"/>
                    <a:pt x="6150" y="9975"/>
                    <a:pt x="6150" y="9975"/>
                  </a:cubicBezTo>
                  <a:cubicBezTo>
                    <a:pt x="6150" y="10177"/>
                    <a:pt x="6319" y="10379"/>
                    <a:pt x="6487" y="10379"/>
                  </a:cubicBezTo>
                  <a:cubicBezTo>
                    <a:pt x="6150" y="10379"/>
                    <a:pt x="5812" y="10379"/>
                    <a:pt x="5644" y="10783"/>
                  </a:cubicBezTo>
                  <a:cubicBezTo>
                    <a:pt x="5644" y="10985"/>
                    <a:pt x="4968" y="10783"/>
                    <a:pt x="4968" y="10783"/>
                  </a:cubicBezTo>
                  <a:cubicBezTo>
                    <a:pt x="4968" y="11389"/>
                    <a:pt x="5981" y="10783"/>
                    <a:pt x="6150" y="10783"/>
                  </a:cubicBezTo>
                  <a:cubicBezTo>
                    <a:pt x="5981" y="10783"/>
                    <a:pt x="5812" y="11187"/>
                    <a:pt x="5812" y="11187"/>
                  </a:cubicBezTo>
                  <a:cubicBezTo>
                    <a:pt x="5306" y="11187"/>
                    <a:pt x="5644" y="11389"/>
                    <a:pt x="5475" y="11590"/>
                  </a:cubicBezTo>
                  <a:cubicBezTo>
                    <a:pt x="5306" y="11792"/>
                    <a:pt x="4968" y="11389"/>
                    <a:pt x="4800" y="11590"/>
                  </a:cubicBezTo>
                  <a:cubicBezTo>
                    <a:pt x="4800" y="11792"/>
                    <a:pt x="4294" y="12196"/>
                    <a:pt x="4294" y="12196"/>
                  </a:cubicBezTo>
                  <a:cubicBezTo>
                    <a:pt x="4294" y="12398"/>
                    <a:pt x="4462" y="12398"/>
                    <a:pt x="4462" y="12398"/>
                  </a:cubicBezTo>
                  <a:cubicBezTo>
                    <a:pt x="4462" y="12600"/>
                    <a:pt x="3956" y="12600"/>
                    <a:pt x="3956" y="12600"/>
                  </a:cubicBezTo>
                  <a:cubicBezTo>
                    <a:pt x="3956" y="12600"/>
                    <a:pt x="4125" y="12802"/>
                    <a:pt x="4125" y="13003"/>
                  </a:cubicBezTo>
                  <a:cubicBezTo>
                    <a:pt x="4125" y="13205"/>
                    <a:pt x="4462" y="13003"/>
                    <a:pt x="4631" y="13003"/>
                  </a:cubicBezTo>
                  <a:cubicBezTo>
                    <a:pt x="4800" y="12802"/>
                    <a:pt x="4968" y="13003"/>
                    <a:pt x="5137" y="12802"/>
                  </a:cubicBezTo>
                  <a:cubicBezTo>
                    <a:pt x="5137" y="12802"/>
                    <a:pt x="4968" y="12600"/>
                    <a:pt x="4968" y="12398"/>
                  </a:cubicBezTo>
                  <a:cubicBezTo>
                    <a:pt x="4968" y="12398"/>
                    <a:pt x="5306" y="12600"/>
                    <a:pt x="5475" y="12802"/>
                  </a:cubicBezTo>
                  <a:cubicBezTo>
                    <a:pt x="5475" y="12802"/>
                    <a:pt x="4968" y="13205"/>
                    <a:pt x="4968" y="13205"/>
                  </a:cubicBezTo>
                  <a:cubicBezTo>
                    <a:pt x="4800" y="13205"/>
                    <a:pt x="4631" y="13407"/>
                    <a:pt x="4631" y="13205"/>
                  </a:cubicBezTo>
                  <a:cubicBezTo>
                    <a:pt x="4462" y="13003"/>
                    <a:pt x="4294" y="13407"/>
                    <a:pt x="4125" y="13407"/>
                  </a:cubicBezTo>
                  <a:cubicBezTo>
                    <a:pt x="3956" y="13205"/>
                    <a:pt x="3956" y="12600"/>
                    <a:pt x="3787" y="13205"/>
                  </a:cubicBezTo>
                  <a:cubicBezTo>
                    <a:pt x="3450" y="14013"/>
                    <a:pt x="3281" y="13003"/>
                    <a:pt x="3450" y="13003"/>
                  </a:cubicBezTo>
                  <a:cubicBezTo>
                    <a:pt x="3112" y="13003"/>
                    <a:pt x="3450" y="13811"/>
                    <a:pt x="3112" y="13609"/>
                  </a:cubicBezTo>
                  <a:cubicBezTo>
                    <a:pt x="2437" y="13609"/>
                    <a:pt x="2944" y="14013"/>
                    <a:pt x="2775" y="14215"/>
                  </a:cubicBezTo>
                  <a:cubicBezTo>
                    <a:pt x="2606" y="14215"/>
                    <a:pt x="2606" y="13811"/>
                    <a:pt x="2606" y="13811"/>
                  </a:cubicBezTo>
                  <a:cubicBezTo>
                    <a:pt x="2268" y="13811"/>
                    <a:pt x="1931" y="14013"/>
                    <a:pt x="1762" y="14215"/>
                  </a:cubicBezTo>
                  <a:cubicBezTo>
                    <a:pt x="1762" y="14417"/>
                    <a:pt x="2437" y="14417"/>
                    <a:pt x="2606" y="14417"/>
                  </a:cubicBezTo>
                  <a:cubicBezTo>
                    <a:pt x="2606" y="14417"/>
                    <a:pt x="3112" y="14215"/>
                    <a:pt x="3112" y="14215"/>
                  </a:cubicBezTo>
                  <a:cubicBezTo>
                    <a:pt x="3281" y="14417"/>
                    <a:pt x="2437" y="14417"/>
                    <a:pt x="2437" y="14417"/>
                  </a:cubicBezTo>
                  <a:cubicBezTo>
                    <a:pt x="2268" y="14417"/>
                    <a:pt x="2268" y="14618"/>
                    <a:pt x="2100" y="14618"/>
                  </a:cubicBezTo>
                  <a:cubicBezTo>
                    <a:pt x="1931" y="14618"/>
                    <a:pt x="1762" y="14618"/>
                    <a:pt x="1593" y="14618"/>
                  </a:cubicBezTo>
                  <a:cubicBezTo>
                    <a:pt x="1256" y="14417"/>
                    <a:pt x="1087" y="14618"/>
                    <a:pt x="1425" y="14820"/>
                  </a:cubicBezTo>
                  <a:cubicBezTo>
                    <a:pt x="1593" y="14820"/>
                    <a:pt x="1931" y="14820"/>
                    <a:pt x="1931" y="15224"/>
                  </a:cubicBezTo>
                  <a:cubicBezTo>
                    <a:pt x="1931" y="15224"/>
                    <a:pt x="1762" y="15628"/>
                    <a:pt x="1762" y="15426"/>
                  </a:cubicBezTo>
                  <a:cubicBezTo>
                    <a:pt x="1593" y="15426"/>
                    <a:pt x="1931" y="15022"/>
                    <a:pt x="1593" y="14820"/>
                  </a:cubicBezTo>
                  <a:cubicBezTo>
                    <a:pt x="1087" y="14820"/>
                    <a:pt x="1425" y="15022"/>
                    <a:pt x="1256" y="15224"/>
                  </a:cubicBezTo>
                  <a:cubicBezTo>
                    <a:pt x="1256" y="15224"/>
                    <a:pt x="1256" y="14618"/>
                    <a:pt x="1087" y="14618"/>
                  </a:cubicBezTo>
                  <a:cubicBezTo>
                    <a:pt x="1087" y="14417"/>
                    <a:pt x="750" y="15628"/>
                    <a:pt x="918" y="15426"/>
                  </a:cubicBezTo>
                  <a:cubicBezTo>
                    <a:pt x="750" y="15426"/>
                    <a:pt x="750" y="15022"/>
                    <a:pt x="750" y="15022"/>
                  </a:cubicBezTo>
                  <a:cubicBezTo>
                    <a:pt x="581" y="15022"/>
                    <a:pt x="581" y="15426"/>
                    <a:pt x="581" y="15426"/>
                  </a:cubicBezTo>
                  <a:cubicBezTo>
                    <a:pt x="412" y="15628"/>
                    <a:pt x="75" y="15426"/>
                    <a:pt x="75" y="15628"/>
                  </a:cubicBezTo>
                  <a:cubicBezTo>
                    <a:pt x="75" y="15830"/>
                    <a:pt x="-94" y="16032"/>
                    <a:pt x="75" y="16032"/>
                  </a:cubicBezTo>
                  <a:cubicBezTo>
                    <a:pt x="243" y="16032"/>
                    <a:pt x="412" y="16032"/>
                    <a:pt x="581" y="16233"/>
                  </a:cubicBezTo>
                  <a:cubicBezTo>
                    <a:pt x="581" y="16233"/>
                    <a:pt x="-94" y="16435"/>
                    <a:pt x="75" y="16637"/>
                  </a:cubicBezTo>
                  <a:cubicBezTo>
                    <a:pt x="75" y="16839"/>
                    <a:pt x="412" y="16839"/>
                    <a:pt x="412" y="16839"/>
                  </a:cubicBezTo>
                  <a:cubicBezTo>
                    <a:pt x="412" y="16839"/>
                    <a:pt x="918" y="16637"/>
                    <a:pt x="918" y="16839"/>
                  </a:cubicBezTo>
                  <a:cubicBezTo>
                    <a:pt x="750" y="17041"/>
                    <a:pt x="243" y="16839"/>
                    <a:pt x="75" y="17243"/>
                  </a:cubicBezTo>
                  <a:cubicBezTo>
                    <a:pt x="-94" y="17445"/>
                    <a:pt x="918" y="17445"/>
                    <a:pt x="581" y="17848"/>
                  </a:cubicBezTo>
                  <a:cubicBezTo>
                    <a:pt x="581" y="17848"/>
                    <a:pt x="412" y="17445"/>
                    <a:pt x="243" y="17646"/>
                  </a:cubicBezTo>
                  <a:cubicBezTo>
                    <a:pt x="75" y="17848"/>
                    <a:pt x="75" y="18050"/>
                    <a:pt x="243" y="18252"/>
                  </a:cubicBezTo>
                  <a:cubicBezTo>
                    <a:pt x="412" y="18252"/>
                    <a:pt x="750" y="18454"/>
                    <a:pt x="918" y="18454"/>
                  </a:cubicBezTo>
                  <a:cubicBezTo>
                    <a:pt x="1087" y="18252"/>
                    <a:pt x="1256" y="17848"/>
                    <a:pt x="1425" y="18050"/>
                  </a:cubicBezTo>
                  <a:cubicBezTo>
                    <a:pt x="1256" y="18050"/>
                    <a:pt x="1087" y="18252"/>
                    <a:pt x="1087" y="18252"/>
                  </a:cubicBezTo>
                  <a:cubicBezTo>
                    <a:pt x="1087" y="18454"/>
                    <a:pt x="918" y="18454"/>
                    <a:pt x="750" y="18454"/>
                  </a:cubicBezTo>
                  <a:cubicBezTo>
                    <a:pt x="750" y="18454"/>
                    <a:pt x="1087" y="18656"/>
                    <a:pt x="1087" y="18858"/>
                  </a:cubicBezTo>
                  <a:cubicBezTo>
                    <a:pt x="1087" y="18858"/>
                    <a:pt x="581" y="18454"/>
                    <a:pt x="750" y="18858"/>
                  </a:cubicBezTo>
                  <a:cubicBezTo>
                    <a:pt x="750" y="19060"/>
                    <a:pt x="1256" y="19261"/>
                    <a:pt x="1256" y="19261"/>
                  </a:cubicBezTo>
                  <a:cubicBezTo>
                    <a:pt x="1256" y="19463"/>
                    <a:pt x="750" y="19060"/>
                    <a:pt x="581" y="19261"/>
                  </a:cubicBezTo>
                  <a:cubicBezTo>
                    <a:pt x="243" y="19261"/>
                    <a:pt x="581" y="18656"/>
                    <a:pt x="412" y="18656"/>
                  </a:cubicBezTo>
                  <a:cubicBezTo>
                    <a:pt x="412" y="18656"/>
                    <a:pt x="75" y="19060"/>
                    <a:pt x="243" y="19261"/>
                  </a:cubicBezTo>
                  <a:cubicBezTo>
                    <a:pt x="412" y="19261"/>
                    <a:pt x="243" y="19665"/>
                    <a:pt x="243" y="19665"/>
                  </a:cubicBezTo>
                  <a:cubicBezTo>
                    <a:pt x="412" y="19867"/>
                    <a:pt x="581" y="19463"/>
                    <a:pt x="750" y="19261"/>
                  </a:cubicBezTo>
                  <a:cubicBezTo>
                    <a:pt x="750" y="19261"/>
                    <a:pt x="750" y="19463"/>
                    <a:pt x="750" y="19463"/>
                  </a:cubicBezTo>
                  <a:cubicBezTo>
                    <a:pt x="918" y="19463"/>
                    <a:pt x="918" y="19261"/>
                    <a:pt x="1087" y="19261"/>
                  </a:cubicBezTo>
                  <a:cubicBezTo>
                    <a:pt x="1087" y="19261"/>
                    <a:pt x="1087" y="19665"/>
                    <a:pt x="918" y="19665"/>
                  </a:cubicBezTo>
                  <a:cubicBezTo>
                    <a:pt x="581" y="19867"/>
                    <a:pt x="1256" y="20271"/>
                    <a:pt x="1256" y="20069"/>
                  </a:cubicBezTo>
                  <a:cubicBezTo>
                    <a:pt x="1256" y="20473"/>
                    <a:pt x="75" y="20069"/>
                    <a:pt x="750" y="20675"/>
                  </a:cubicBezTo>
                  <a:cubicBezTo>
                    <a:pt x="1087" y="20876"/>
                    <a:pt x="1256" y="21078"/>
                    <a:pt x="1593" y="21078"/>
                  </a:cubicBezTo>
                  <a:cubicBezTo>
                    <a:pt x="1593" y="21078"/>
                    <a:pt x="2100" y="21482"/>
                    <a:pt x="2268" y="21482"/>
                  </a:cubicBezTo>
                  <a:cubicBezTo>
                    <a:pt x="2775" y="21482"/>
                    <a:pt x="3450" y="20876"/>
                    <a:pt x="3787" y="20473"/>
                  </a:cubicBezTo>
                  <a:cubicBezTo>
                    <a:pt x="3956" y="20069"/>
                    <a:pt x="4125" y="20069"/>
                    <a:pt x="4462" y="19867"/>
                  </a:cubicBezTo>
                  <a:cubicBezTo>
                    <a:pt x="4631" y="19665"/>
                    <a:pt x="4631" y="19060"/>
                    <a:pt x="4800" y="19060"/>
                  </a:cubicBezTo>
                  <a:cubicBezTo>
                    <a:pt x="4800" y="19060"/>
                    <a:pt x="4800" y="19665"/>
                    <a:pt x="4968" y="19665"/>
                  </a:cubicBezTo>
                  <a:cubicBezTo>
                    <a:pt x="5306" y="19867"/>
                    <a:pt x="5137" y="19867"/>
                    <a:pt x="5137" y="20069"/>
                  </a:cubicBezTo>
                  <a:cubicBezTo>
                    <a:pt x="5306" y="20069"/>
                    <a:pt x="5475" y="20069"/>
                    <a:pt x="5644" y="20271"/>
                  </a:cubicBezTo>
                  <a:cubicBezTo>
                    <a:pt x="5644" y="20473"/>
                    <a:pt x="5475" y="20069"/>
                    <a:pt x="5644" y="2027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59" name="Freeform 720"/>
            <p:cNvSpPr/>
            <p:nvPr/>
          </p:nvSpPr>
          <p:spPr>
            <a:xfrm>
              <a:off x="9582958" y="728784"/>
              <a:ext cx="7974008" cy="292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38" extrusionOk="0">
                  <a:moveTo>
                    <a:pt x="21531" y="8457"/>
                  </a:moveTo>
                  <a:cubicBezTo>
                    <a:pt x="21477" y="8304"/>
                    <a:pt x="21397" y="8227"/>
                    <a:pt x="21344" y="8074"/>
                  </a:cubicBezTo>
                  <a:cubicBezTo>
                    <a:pt x="21317" y="7998"/>
                    <a:pt x="21291" y="7921"/>
                    <a:pt x="21237" y="7844"/>
                  </a:cubicBezTo>
                  <a:cubicBezTo>
                    <a:pt x="21211" y="7844"/>
                    <a:pt x="21157" y="7844"/>
                    <a:pt x="21131" y="7768"/>
                  </a:cubicBezTo>
                  <a:cubicBezTo>
                    <a:pt x="21131" y="7844"/>
                    <a:pt x="21157" y="7844"/>
                    <a:pt x="21157" y="7844"/>
                  </a:cubicBezTo>
                  <a:cubicBezTo>
                    <a:pt x="21184" y="7844"/>
                    <a:pt x="21104" y="7921"/>
                    <a:pt x="21077" y="7844"/>
                  </a:cubicBezTo>
                  <a:cubicBezTo>
                    <a:pt x="21077" y="7844"/>
                    <a:pt x="21104" y="7844"/>
                    <a:pt x="21104" y="7768"/>
                  </a:cubicBezTo>
                  <a:cubicBezTo>
                    <a:pt x="21077" y="7691"/>
                    <a:pt x="20944" y="7844"/>
                    <a:pt x="20917" y="7768"/>
                  </a:cubicBezTo>
                  <a:cubicBezTo>
                    <a:pt x="20971" y="7844"/>
                    <a:pt x="20971" y="7844"/>
                    <a:pt x="20971" y="8074"/>
                  </a:cubicBezTo>
                  <a:cubicBezTo>
                    <a:pt x="20944" y="8151"/>
                    <a:pt x="20997" y="8304"/>
                    <a:pt x="20997" y="8304"/>
                  </a:cubicBezTo>
                  <a:cubicBezTo>
                    <a:pt x="20971" y="8304"/>
                    <a:pt x="20971" y="8227"/>
                    <a:pt x="20971" y="8227"/>
                  </a:cubicBezTo>
                  <a:cubicBezTo>
                    <a:pt x="20944" y="8151"/>
                    <a:pt x="20944" y="8304"/>
                    <a:pt x="20917" y="8304"/>
                  </a:cubicBezTo>
                  <a:cubicBezTo>
                    <a:pt x="20917" y="8304"/>
                    <a:pt x="20864" y="7998"/>
                    <a:pt x="20864" y="7998"/>
                  </a:cubicBezTo>
                  <a:cubicBezTo>
                    <a:pt x="20864" y="7921"/>
                    <a:pt x="20864" y="7921"/>
                    <a:pt x="20864" y="7921"/>
                  </a:cubicBezTo>
                  <a:cubicBezTo>
                    <a:pt x="20864" y="7844"/>
                    <a:pt x="20837" y="7768"/>
                    <a:pt x="20864" y="7691"/>
                  </a:cubicBezTo>
                  <a:cubicBezTo>
                    <a:pt x="20891" y="7538"/>
                    <a:pt x="20837" y="7615"/>
                    <a:pt x="20811" y="7538"/>
                  </a:cubicBezTo>
                  <a:cubicBezTo>
                    <a:pt x="20811" y="7461"/>
                    <a:pt x="20757" y="7385"/>
                    <a:pt x="20731" y="7385"/>
                  </a:cubicBezTo>
                  <a:cubicBezTo>
                    <a:pt x="20544" y="7078"/>
                    <a:pt x="20384" y="6772"/>
                    <a:pt x="20197" y="6619"/>
                  </a:cubicBezTo>
                  <a:cubicBezTo>
                    <a:pt x="20144" y="6542"/>
                    <a:pt x="20117" y="6466"/>
                    <a:pt x="20091" y="6389"/>
                  </a:cubicBezTo>
                  <a:cubicBezTo>
                    <a:pt x="20064" y="6312"/>
                    <a:pt x="20011" y="6236"/>
                    <a:pt x="19957" y="6236"/>
                  </a:cubicBezTo>
                  <a:cubicBezTo>
                    <a:pt x="19877" y="6159"/>
                    <a:pt x="19797" y="6083"/>
                    <a:pt x="19691" y="5929"/>
                  </a:cubicBezTo>
                  <a:cubicBezTo>
                    <a:pt x="19611" y="5929"/>
                    <a:pt x="19504" y="5929"/>
                    <a:pt x="19451" y="5929"/>
                  </a:cubicBezTo>
                  <a:cubicBezTo>
                    <a:pt x="19397" y="5929"/>
                    <a:pt x="19371" y="5929"/>
                    <a:pt x="19344" y="5929"/>
                  </a:cubicBezTo>
                  <a:cubicBezTo>
                    <a:pt x="19344" y="5929"/>
                    <a:pt x="19317" y="5853"/>
                    <a:pt x="19317" y="5853"/>
                  </a:cubicBezTo>
                  <a:cubicBezTo>
                    <a:pt x="19291" y="5929"/>
                    <a:pt x="19291" y="6006"/>
                    <a:pt x="19264" y="5929"/>
                  </a:cubicBezTo>
                  <a:cubicBezTo>
                    <a:pt x="19184" y="5929"/>
                    <a:pt x="19104" y="5853"/>
                    <a:pt x="19024" y="5776"/>
                  </a:cubicBezTo>
                  <a:cubicBezTo>
                    <a:pt x="18997" y="5776"/>
                    <a:pt x="18917" y="5700"/>
                    <a:pt x="18917" y="5853"/>
                  </a:cubicBezTo>
                  <a:cubicBezTo>
                    <a:pt x="18891" y="6006"/>
                    <a:pt x="18864" y="6006"/>
                    <a:pt x="18917" y="6083"/>
                  </a:cubicBezTo>
                  <a:cubicBezTo>
                    <a:pt x="18971" y="6236"/>
                    <a:pt x="19024" y="6542"/>
                    <a:pt x="18891" y="6619"/>
                  </a:cubicBezTo>
                  <a:cubicBezTo>
                    <a:pt x="18864" y="6695"/>
                    <a:pt x="18784" y="6695"/>
                    <a:pt x="18757" y="6542"/>
                  </a:cubicBezTo>
                  <a:cubicBezTo>
                    <a:pt x="18731" y="6466"/>
                    <a:pt x="18731" y="6389"/>
                    <a:pt x="18651" y="6389"/>
                  </a:cubicBezTo>
                  <a:cubicBezTo>
                    <a:pt x="18571" y="6312"/>
                    <a:pt x="18624" y="6236"/>
                    <a:pt x="18597" y="6159"/>
                  </a:cubicBezTo>
                  <a:cubicBezTo>
                    <a:pt x="18597" y="6083"/>
                    <a:pt x="18517" y="6006"/>
                    <a:pt x="18491" y="6083"/>
                  </a:cubicBezTo>
                  <a:cubicBezTo>
                    <a:pt x="18411" y="6312"/>
                    <a:pt x="18277" y="6083"/>
                    <a:pt x="18171" y="6083"/>
                  </a:cubicBezTo>
                  <a:cubicBezTo>
                    <a:pt x="18064" y="6083"/>
                    <a:pt x="17957" y="6006"/>
                    <a:pt x="17851" y="6006"/>
                  </a:cubicBezTo>
                  <a:cubicBezTo>
                    <a:pt x="17797" y="6006"/>
                    <a:pt x="17771" y="6006"/>
                    <a:pt x="17717" y="6083"/>
                  </a:cubicBezTo>
                  <a:cubicBezTo>
                    <a:pt x="17664" y="6159"/>
                    <a:pt x="17691" y="6389"/>
                    <a:pt x="17691" y="6542"/>
                  </a:cubicBezTo>
                  <a:cubicBezTo>
                    <a:pt x="17691" y="6542"/>
                    <a:pt x="17691" y="6542"/>
                    <a:pt x="17691" y="6542"/>
                  </a:cubicBezTo>
                  <a:cubicBezTo>
                    <a:pt x="17664" y="6542"/>
                    <a:pt x="17637" y="6159"/>
                    <a:pt x="17611" y="6083"/>
                  </a:cubicBezTo>
                  <a:cubicBezTo>
                    <a:pt x="17584" y="6083"/>
                    <a:pt x="17477" y="6083"/>
                    <a:pt x="17451" y="5929"/>
                  </a:cubicBezTo>
                  <a:cubicBezTo>
                    <a:pt x="17451" y="5700"/>
                    <a:pt x="17557" y="5623"/>
                    <a:pt x="17451" y="5393"/>
                  </a:cubicBezTo>
                  <a:cubicBezTo>
                    <a:pt x="17397" y="5317"/>
                    <a:pt x="17344" y="5240"/>
                    <a:pt x="17264" y="5164"/>
                  </a:cubicBezTo>
                  <a:cubicBezTo>
                    <a:pt x="17104" y="5010"/>
                    <a:pt x="16917" y="5164"/>
                    <a:pt x="16757" y="5240"/>
                  </a:cubicBezTo>
                  <a:cubicBezTo>
                    <a:pt x="16677" y="5240"/>
                    <a:pt x="16597" y="5240"/>
                    <a:pt x="16491" y="5240"/>
                  </a:cubicBezTo>
                  <a:cubicBezTo>
                    <a:pt x="16464" y="5240"/>
                    <a:pt x="16464" y="5240"/>
                    <a:pt x="16437" y="5240"/>
                  </a:cubicBezTo>
                  <a:cubicBezTo>
                    <a:pt x="16384" y="5164"/>
                    <a:pt x="16437" y="5164"/>
                    <a:pt x="16464" y="5087"/>
                  </a:cubicBezTo>
                  <a:cubicBezTo>
                    <a:pt x="16464" y="5010"/>
                    <a:pt x="16331" y="4934"/>
                    <a:pt x="16331" y="4934"/>
                  </a:cubicBezTo>
                  <a:cubicBezTo>
                    <a:pt x="16304" y="4857"/>
                    <a:pt x="16197" y="4934"/>
                    <a:pt x="16171" y="4934"/>
                  </a:cubicBezTo>
                  <a:cubicBezTo>
                    <a:pt x="16171" y="4934"/>
                    <a:pt x="16277" y="4857"/>
                    <a:pt x="16251" y="4781"/>
                  </a:cubicBezTo>
                  <a:cubicBezTo>
                    <a:pt x="16224" y="4781"/>
                    <a:pt x="16197" y="4857"/>
                    <a:pt x="16171" y="4857"/>
                  </a:cubicBezTo>
                  <a:cubicBezTo>
                    <a:pt x="16144" y="4781"/>
                    <a:pt x="16091" y="4704"/>
                    <a:pt x="16091" y="4704"/>
                  </a:cubicBezTo>
                  <a:cubicBezTo>
                    <a:pt x="16064" y="4704"/>
                    <a:pt x="15984" y="4551"/>
                    <a:pt x="16037" y="4551"/>
                  </a:cubicBezTo>
                  <a:cubicBezTo>
                    <a:pt x="16064" y="4551"/>
                    <a:pt x="16117" y="4551"/>
                    <a:pt x="16144" y="4551"/>
                  </a:cubicBezTo>
                  <a:cubicBezTo>
                    <a:pt x="16224" y="4551"/>
                    <a:pt x="16117" y="4321"/>
                    <a:pt x="16091" y="4321"/>
                  </a:cubicBezTo>
                  <a:cubicBezTo>
                    <a:pt x="16037" y="4168"/>
                    <a:pt x="15904" y="4244"/>
                    <a:pt x="15824" y="4168"/>
                  </a:cubicBezTo>
                  <a:cubicBezTo>
                    <a:pt x="15771" y="4168"/>
                    <a:pt x="15744" y="4321"/>
                    <a:pt x="15691" y="4474"/>
                  </a:cubicBezTo>
                  <a:cubicBezTo>
                    <a:pt x="15691" y="4474"/>
                    <a:pt x="15504" y="4781"/>
                    <a:pt x="15504" y="4551"/>
                  </a:cubicBezTo>
                  <a:cubicBezTo>
                    <a:pt x="15531" y="4398"/>
                    <a:pt x="15557" y="4551"/>
                    <a:pt x="15611" y="4474"/>
                  </a:cubicBezTo>
                  <a:cubicBezTo>
                    <a:pt x="15611" y="4474"/>
                    <a:pt x="15584" y="4244"/>
                    <a:pt x="15557" y="4244"/>
                  </a:cubicBezTo>
                  <a:cubicBezTo>
                    <a:pt x="15557" y="4244"/>
                    <a:pt x="15397" y="4244"/>
                    <a:pt x="15397" y="4244"/>
                  </a:cubicBezTo>
                  <a:cubicBezTo>
                    <a:pt x="15424" y="4168"/>
                    <a:pt x="15477" y="4091"/>
                    <a:pt x="15531" y="4091"/>
                  </a:cubicBezTo>
                  <a:cubicBezTo>
                    <a:pt x="15557" y="4168"/>
                    <a:pt x="15744" y="4168"/>
                    <a:pt x="15744" y="4168"/>
                  </a:cubicBezTo>
                  <a:cubicBezTo>
                    <a:pt x="15744" y="4091"/>
                    <a:pt x="15584" y="4091"/>
                    <a:pt x="15557" y="4015"/>
                  </a:cubicBezTo>
                  <a:cubicBezTo>
                    <a:pt x="15504" y="4015"/>
                    <a:pt x="15451" y="4015"/>
                    <a:pt x="15397" y="4015"/>
                  </a:cubicBezTo>
                  <a:cubicBezTo>
                    <a:pt x="15291" y="3938"/>
                    <a:pt x="15184" y="3938"/>
                    <a:pt x="15077" y="3861"/>
                  </a:cubicBezTo>
                  <a:cubicBezTo>
                    <a:pt x="15051" y="3861"/>
                    <a:pt x="14944" y="3785"/>
                    <a:pt x="14944" y="3785"/>
                  </a:cubicBezTo>
                  <a:cubicBezTo>
                    <a:pt x="14944" y="3861"/>
                    <a:pt x="14971" y="3938"/>
                    <a:pt x="14944" y="3938"/>
                  </a:cubicBezTo>
                  <a:cubicBezTo>
                    <a:pt x="14917" y="4015"/>
                    <a:pt x="14891" y="4015"/>
                    <a:pt x="14864" y="4015"/>
                  </a:cubicBezTo>
                  <a:cubicBezTo>
                    <a:pt x="14837" y="4015"/>
                    <a:pt x="14704" y="4091"/>
                    <a:pt x="14731" y="4244"/>
                  </a:cubicBezTo>
                  <a:cubicBezTo>
                    <a:pt x="14757" y="4398"/>
                    <a:pt x="14811" y="4168"/>
                    <a:pt x="14837" y="4244"/>
                  </a:cubicBezTo>
                  <a:cubicBezTo>
                    <a:pt x="14837" y="4244"/>
                    <a:pt x="14757" y="4321"/>
                    <a:pt x="14784" y="4474"/>
                  </a:cubicBezTo>
                  <a:cubicBezTo>
                    <a:pt x="14811" y="4474"/>
                    <a:pt x="14784" y="4551"/>
                    <a:pt x="14784" y="4627"/>
                  </a:cubicBezTo>
                  <a:cubicBezTo>
                    <a:pt x="14811" y="4627"/>
                    <a:pt x="14837" y="4704"/>
                    <a:pt x="14837" y="4781"/>
                  </a:cubicBezTo>
                  <a:cubicBezTo>
                    <a:pt x="14837" y="4781"/>
                    <a:pt x="14731" y="4781"/>
                    <a:pt x="14704" y="4781"/>
                  </a:cubicBezTo>
                  <a:cubicBezTo>
                    <a:pt x="14651" y="4781"/>
                    <a:pt x="14704" y="4704"/>
                    <a:pt x="14704" y="4704"/>
                  </a:cubicBezTo>
                  <a:cubicBezTo>
                    <a:pt x="14677" y="4627"/>
                    <a:pt x="14597" y="4704"/>
                    <a:pt x="14597" y="4704"/>
                  </a:cubicBezTo>
                  <a:cubicBezTo>
                    <a:pt x="14544" y="4781"/>
                    <a:pt x="14491" y="4704"/>
                    <a:pt x="14464" y="4704"/>
                  </a:cubicBezTo>
                  <a:cubicBezTo>
                    <a:pt x="14437" y="4704"/>
                    <a:pt x="14544" y="4781"/>
                    <a:pt x="14544" y="4781"/>
                  </a:cubicBezTo>
                  <a:cubicBezTo>
                    <a:pt x="14624" y="4857"/>
                    <a:pt x="14544" y="5010"/>
                    <a:pt x="14517" y="4934"/>
                  </a:cubicBezTo>
                  <a:cubicBezTo>
                    <a:pt x="14491" y="4934"/>
                    <a:pt x="14491" y="4857"/>
                    <a:pt x="14491" y="4781"/>
                  </a:cubicBezTo>
                  <a:cubicBezTo>
                    <a:pt x="14464" y="4781"/>
                    <a:pt x="14437" y="4781"/>
                    <a:pt x="14411" y="4781"/>
                  </a:cubicBezTo>
                  <a:cubicBezTo>
                    <a:pt x="14357" y="4704"/>
                    <a:pt x="14304" y="4627"/>
                    <a:pt x="14224" y="4704"/>
                  </a:cubicBezTo>
                  <a:cubicBezTo>
                    <a:pt x="14144" y="4704"/>
                    <a:pt x="14091" y="4934"/>
                    <a:pt x="14011" y="4781"/>
                  </a:cubicBezTo>
                  <a:cubicBezTo>
                    <a:pt x="13957" y="4704"/>
                    <a:pt x="13904" y="4627"/>
                    <a:pt x="13877" y="4474"/>
                  </a:cubicBezTo>
                  <a:cubicBezTo>
                    <a:pt x="13851" y="4398"/>
                    <a:pt x="13797" y="4704"/>
                    <a:pt x="13771" y="4704"/>
                  </a:cubicBezTo>
                  <a:cubicBezTo>
                    <a:pt x="13744" y="4857"/>
                    <a:pt x="13717" y="5317"/>
                    <a:pt x="13637" y="5240"/>
                  </a:cubicBezTo>
                  <a:cubicBezTo>
                    <a:pt x="13584" y="5164"/>
                    <a:pt x="13531" y="5164"/>
                    <a:pt x="13477" y="5010"/>
                  </a:cubicBezTo>
                  <a:cubicBezTo>
                    <a:pt x="13451" y="4934"/>
                    <a:pt x="13397" y="4781"/>
                    <a:pt x="13371" y="4704"/>
                  </a:cubicBezTo>
                  <a:cubicBezTo>
                    <a:pt x="13344" y="4551"/>
                    <a:pt x="13291" y="4474"/>
                    <a:pt x="13264" y="4398"/>
                  </a:cubicBezTo>
                  <a:cubicBezTo>
                    <a:pt x="13211" y="4244"/>
                    <a:pt x="13317" y="4321"/>
                    <a:pt x="13344" y="4321"/>
                  </a:cubicBezTo>
                  <a:cubicBezTo>
                    <a:pt x="13371" y="4321"/>
                    <a:pt x="13424" y="4244"/>
                    <a:pt x="13424" y="4168"/>
                  </a:cubicBezTo>
                  <a:cubicBezTo>
                    <a:pt x="13424" y="4168"/>
                    <a:pt x="13291" y="3938"/>
                    <a:pt x="13291" y="3938"/>
                  </a:cubicBezTo>
                  <a:cubicBezTo>
                    <a:pt x="13291" y="3938"/>
                    <a:pt x="13371" y="3938"/>
                    <a:pt x="13371" y="3861"/>
                  </a:cubicBezTo>
                  <a:cubicBezTo>
                    <a:pt x="13344" y="3785"/>
                    <a:pt x="13291" y="3785"/>
                    <a:pt x="13291" y="3785"/>
                  </a:cubicBezTo>
                  <a:cubicBezTo>
                    <a:pt x="13291" y="3632"/>
                    <a:pt x="13424" y="3555"/>
                    <a:pt x="13291" y="3478"/>
                  </a:cubicBezTo>
                  <a:cubicBezTo>
                    <a:pt x="13264" y="3478"/>
                    <a:pt x="13237" y="3325"/>
                    <a:pt x="13184" y="3325"/>
                  </a:cubicBezTo>
                  <a:cubicBezTo>
                    <a:pt x="13157" y="3325"/>
                    <a:pt x="13104" y="3249"/>
                    <a:pt x="13077" y="3325"/>
                  </a:cubicBezTo>
                  <a:cubicBezTo>
                    <a:pt x="13051" y="3325"/>
                    <a:pt x="13051" y="3402"/>
                    <a:pt x="13024" y="3402"/>
                  </a:cubicBezTo>
                  <a:cubicBezTo>
                    <a:pt x="12997" y="3325"/>
                    <a:pt x="12997" y="3325"/>
                    <a:pt x="12971" y="3325"/>
                  </a:cubicBezTo>
                  <a:cubicBezTo>
                    <a:pt x="12944" y="3325"/>
                    <a:pt x="12891" y="3325"/>
                    <a:pt x="12864" y="3249"/>
                  </a:cubicBezTo>
                  <a:cubicBezTo>
                    <a:pt x="12837" y="3249"/>
                    <a:pt x="12811" y="3249"/>
                    <a:pt x="12784" y="3095"/>
                  </a:cubicBezTo>
                  <a:cubicBezTo>
                    <a:pt x="12757" y="3095"/>
                    <a:pt x="12784" y="3019"/>
                    <a:pt x="12731" y="3095"/>
                  </a:cubicBezTo>
                  <a:cubicBezTo>
                    <a:pt x="12731" y="3095"/>
                    <a:pt x="12704" y="3172"/>
                    <a:pt x="12677" y="3172"/>
                  </a:cubicBezTo>
                  <a:cubicBezTo>
                    <a:pt x="12651" y="3172"/>
                    <a:pt x="12651" y="3095"/>
                    <a:pt x="12624" y="3172"/>
                  </a:cubicBezTo>
                  <a:cubicBezTo>
                    <a:pt x="12624" y="3249"/>
                    <a:pt x="12597" y="3325"/>
                    <a:pt x="12597" y="3402"/>
                  </a:cubicBezTo>
                  <a:cubicBezTo>
                    <a:pt x="12597" y="3478"/>
                    <a:pt x="12651" y="3478"/>
                    <a:pt x="12624" y="3555"/>
                  </a:cubicBezTo>
                  <a:cubicBezTo>
                    <a:pt x="12597" y="3632"/>
                    <a:pt x="12624" y="3632"/>
                    <a:pt x="12597" y="3632"/>
                  </a:cubicBezTo>
                  <a:cubicBezTo>
                    <a:pt x="12571" y="3632"/>
                    <a:pt x="12517" y="3632"/>
                    <a:pt x="12491" y="3708"/>
                  </a:cubicBezTo>
                  <a:cubicBezTo>
                    <a:pt x="12517" y="3632"/>
                    <a:pt x="12597" y="3785"/>
                    <a:pt x="12597" y="3785"/>
                  </a:cubicBezTo>
                  <a:cubicBezTo>
                    <a:pt x="12571" y="3861"/>
                    <a:pt x="12491" y="3708"/>
                    <a:pt x="12437" y="3708"/>
                  </a:cubicBezTo>
                  <a:cubicBezTo>
                    <a:pt x="12384" y="3708"/>
                    <a:pt x="12304" y="3708"/>
                    <a:pt x="12224" y="3708"/>
                  </a:cubicBezTo>
                  <a:cubicBezTo>
                    <a:pt x="12197" y="3708"/>
                    <a:pt x="12197" y="3632"/>
                    <a:pt x="12171" y="3632"/>
                  </a:cubicBezTo>
                  <a:cubicBezTo>
                    <a:pt x="12144" y="3555"/>
                    <a:pt x="12064" y="3632"/>
                    <a:pt x="12037" y="3632"/>
                  </a:cubicBezTo>
                  <a:cubicBezTo>
                    <a:pt x="12011" y="3555"/>
                    <a:pt x="11957" y="3555"/>
                    <a:pt x="11931" y="3478"/>
                  </a:cubicBezTo>
                  <a:cubicBezTo>
                    <a:pt x="11931" y="3402"/>
                    <a:pt x="11984" y="3402"/>
                    <a:pt x="11984" y="3325"/>
                  </a:cubicBezTo>
                  <a:cubicBezTo>
                    <a:pt x="12011" y="3249"/>
                    <a:pt x="11771" y="3249"/>
                    <a:pt x="11744" y="3249"/>
                  </a:cubicBezTo>
                  <a:cubicBezTo>
                    <a:pt x="11611" y="3172"/>
                    <a:pt x="11504" y="3249"/>
                    <a:pt x="11371" y="3249"/>
                  </a:cubicBezTo>
                  <a:cubicBezTo>
                    <a:pt x="11291" y="3249"/>
                    <a:pt x="11317" y="3249"/>
                    <a:pt x="11344" y="3402"/>
                  </a:cubicBezTo>
                  <a:cubicBezTo>
                    <a:pt x="11344" y="3478"/>
                    <a:pt x="11291" y="3402"/>
                    <a:pt x="11291" y="3402"/>
                  </a:cubicBezTo>
                  <a:cubicBezTo>
                    <a:pt x="11237" y="3402"/>
                    <a:pt x="11264" y="3325"/>
                    <a:pt x="11264" y="3249"/>
                  </a:cubicBezTo>
                  <a:cubicBezTo>
                    <a:pt x="11264" y="3095"/>
                    <a:pt x="11237" y="2866"/>
                    <a:pt x="11184" y="3019"/>
                  </a:cubicBezTo>
                  <a:cubicBezTo>
                    <a:pt x="11184" y="3172"/>
                    <a:pt x="11077" y="3172"/>
                    <a:pt x="11024" y="3095"/>
                  </a:cubicBezTo>
                  <a:cubicBezTo>
                    <a:pt x="10997" y="3019"/>
                    <a:pt x="11051" y="2866"/>
                    <a:pt x="10944" y="2942"/>
                  </a:cubicBezTo>
                  <a:cubicBezTo>
                    <a:pt x="10917" y="2942"/>
                    <a:pt x="10891" y="2942"/>
                    <a:pt x="10864" y="2942"/>
                  </a:cubicBezTo>
                  <a:cubicBezTo>
                    <a:pt x="10837" y="2866"/>
                    <a:pt x="10811" y="2942"/>
                    <a:pt x="10757" y="3019"/>
                  </a:cubicBezTo>
                  <a:cubicBezTo>
                    <a:pt x="10704" y="3172"/>
                    <a:pt x="10837" y="3095"/>
                    <a:pt x="10837" y="3172"/>
                  </a:cubicBezTo>
                  <a:cubicBezTo>
                    <a:pt x="10837" y="3325"/>
                    <a:pt x="10731" y="3249"/>
                    <a:pt x="10704" y="3325"/>
                  </a:cubicBezTo>
                  <a:cubicBezTo>
                    <a:pt x="10677" y="3402"/>
                    <a:pt x="10624" y="3402"/>
                    <a:pt x="10571" y="3478"/>
                  </a:cubicBezTo>
                  <a:cubicBezTo>
                    <a:pt x="10517" y="3555"/>
                    <a:pt x="10464" y="3555"/>
                    <a:pt x="10384" y="3555"/>
                  </a:cubicBezTo>
                  <a:cubicBezTo>
                    <a:pt x="10331" y="3555"/>
                    <a:pt x="10331" y="3555"/>
                    <a:pt x="10304" y="3708"/>
                  </a:cubicBezTo>
                  <a:cubicBezTo>
                    <a:pt x="10277" y="3785"/>
                    <a:pt x="10171" y="3861"/>
                    <a:pt x="10144" y="3861"/>
                  </a:cubicBezTo>
                  <a:cubicBezTo>
                    <a:pt x="10144" y="3785"/>
                    <a:pt x="10197" y="3785"/>
                    <a:pt x="10197" y="3785"/>
                  </a:cubicBezTo>
                  <a:cubicBezTo>
                    <a:pt x="10251" y="3708"/>
                    <a:pt x="10251" y="3555"/>
                    <a:pt x="10277" y="3478"/>
                  </a:cubicBezTo>
                  <a:cubicBezTo>
                    <a:pt x="10304" y="3325"/>
                    <a:pt x="10331" y="3478"/>
                    <a:pt x="10357" y="3402"/>
                  </a:cubicBezTo>
                  <a:cubicBezTo>
                    <a:pt x="10384" y="3402"/>
                    <a:pt x="10384" y="3325"/>
                    <a:pt x="10411" y="3325"/>
                  </a:cubicBezTo>
                  <a:cubicBezTo>
                    <a:pt x="10491" y="3172"/>
                    <a:pt x="10597" y="3095"/>
                    <a:pt x="10677" y="2942"/>
                  </a:cubicBezTo>
                  <a:cubicBezTo>
                    <a:pt x="10731" y="2866"/>
                    <a:pt x="10784" y="2789"/>
                    <a:pt x="10837" y="2712"/>
                  </a:cubicBezTo>
                  <a:cubicBezTo>
                    <a:pt x="10944" y="2483"/>
                    <a:pt x="11077" y="2329"/>
                    <a:pt x="11184" y="2176"/>
                  </a:cubicBezTo>
                  <a:cubicBezTo>
                    <a:pt x="11264" y="2100"/>
                    <a:pt x="11344" y="1946"/>
                    <a:pt x="11264" y="1717"/>
                  </a:cubicBezTo>
                  <a:cubicBezTo>
                    <a:pt x="11237" y="1640"/>
                    <a:pt x="11237" y="1793"/>
                    <a:pt x="11211" y="1717"/>
                  </a:cubicBezTo>
                  <a:cubicBezTo>
                    <a:pt x="11184" y="1640"/>
                    <a:pt x="11157" y="1640"/>
                    <a:pt x="11131" y="1564"/>
                  </a:cubicBezTo>
                  <a:cubicBezTo>
                    <a:pt x="11131" y="1487"/>
                    <a:pt x="11264" y="1640"/>
                    <a:pt x="11264" y="1640"/>
                  </a:cubicBezTo>
                  <a:cubicBezTo>
                    <a:pt x="11291" y="1640"/>
                    <a:pt x="11371" y="1640"/>
                    <a:pt x="11317" y="1487"/>
                  </a:cubicBezTo>
                  <a:cubicBezTo>
                    <a:pt x="11291" y="1410"/>
                    <a:pt x="11291" y="1334"/>
                    <a:pt x="11264" y="1257"/>
                  </a:cubicBezTo>
                  <a:cubicBezTo>
                    <a:pt x="11237" y="1104"/>
                    <a:pt x="11211" y="1410"/>
                    <a:pt x="11184" y="1410"/>
                  </a:cubicBezTo>
                  <a:cubicBezTo>
                    <a:pt x="11184" y="1334"/>
                    <a:pt x="11184" y="1257"/>
                    <a:pt x="11184" y="1257"/>
                  </a:cubicBezTo>
                  <a:cubicBezTo>
                    <a:pt x="11184" y="1181"/>
                    <a:pt x="11184" y="1181"/>
                    <a:pt x="11157" y="1104"/>
                  </a:cubicBezTo>
                  <a:cubicBezTo>
                    <a:pt x="11157" y="1027"/>
                    <a:pt x="11104" y="951"/>
                    <a:pt x="11077" y="951"/>
                  </a:cubicBezTo>
                  <a:cubicBezTo>
                    <a:pt x="11024" y="874"/>
                    <a:pt x="10997" y="874"/>
                    <a:pt x="10944" y="798"/>
                  </a:cubicBezTo>
                  <a:cubicBezTo>
                    <a:pt x="10891" y="798"/>
                    <a:pt x="10891" y="798"/>
                    <a:pt x="10811" y="874"/>
                  </a:cubicBezTo>
                  <a:cubicBezTo>
                    <a:pt x="10757" y="874"/>
                    <a:pt x="10571" y="644"/>
                    <a:pt x="10544" y="874"/>
                  </a:cubicBezTo>
                  <a:cubicBezTo>
                    <a:pt x="10517" y="951"/>
                    <a:pt x="10357" y="1027"/>
                    <a:pt x="10331" y="951"/>
                  </a:cubicBezTo>
                  <a:cubicBezTo>
                    <a:pt x="10331" y="951"/>
                    <a:pt x="10491" y="644"/>
                    <a:pt x="10437" y="568"/>
                  </a:cubicBezTo>
                  <a:cubicBezTo>
                    <a:pt x="10437" y="568"/>
                    <a:pt x="10251" y="644"/>
                    <a:pt x="10224" y="568"/>
                  </a:cubicBezTo>
                  <a:cubicBezTo>
                    <a:pt x="10224" y="491"/>
                    <a:pt x="10277" y="491"/>
                    <a:pt x="10277" y="491"/>
                  </a:cubicBezTo>
                  <a:cubicBezTo>
                    <a:pt x="10277" y="415"/>
                    <a:pt x="10064" y="491"/>
                    <a:pt x="10064" y="491"/>
                  </a:cubicBezTo>
                  <a:cubicBezTo>
                    <a:pt x="10091" y="338"/>
                    <a:pt x="10197" y="415"/>
                    <a:pt x="10224" y="338"/>
                  </a:cubicBezTo>
                  <a:cubicBezTo>
                    <a:pt x="10251" y="261"/>
                    <a:pt x="10304" y="338"/>
                    <a:pt x="10277" y="261"/>
                  </a:cubicBezTo>
                  <a:cubicBezTo>
                    <a:pt x="10277" y="185"/>
                    <a:pt x="10277" y="108"/>
                    <a:pt x="10251" y="108"/>
                  </a:cubicBezTo>
                  <a:cubicBezTo>
                    <a:pt x="10171" y="108"/>
                    <a:pt x="10144" y="32"/>
                    <a:pt x="10064" y="32"/>
                  </a:cubicBezTo>
                  <a:cubicBezTo>
                    <a:pt x="10011" y="-45"/>
                    <a:pt x="9957" y="32"/>
                    <a:pt x="9904" y="108"/>
                  </a:cubicBezTo>
                  <a:cubicBezTo>
                    <a:pt x="9797" y="185"/>
                    <a:pt x="9691" y="415"/>
                    <a:pt x="9637" y="568"/>
                  </a:cubicBezTo>
                  <a:cubicBezTo>
                    <a:pt x="9611" y="644"/>
                    <a:pt x="9611" y="644"/>
                    <a:pt x="9637" y="721"/>
                  </a:cubicBezTo>
                  <a:cubicBezTo>
                    <a:pt x="9664" y="721"/>
                    <a:pt x="9637" y="798"/>
                    <a:pt x="9637" y="874"/>
                  </a:cubicBezTo>
                  <a:cubicBezTo>
                    <a:pt x="9637" y="1027"/>
                    <a:pt x="9744" y="951"/>
                    <a:pt x="9744" y="1027"/>
                  </a:cubicBezTo>
                  <a:cubicBezTo>
                    <a:pt x="9744" y="951"/>
                    <a:pt x="9611" y="1027"/>
                    <a:pt x="9584" y="1027"/>
                  </a:cubicBezTo>
                  <a:cubicBezTo>
                    <a:pt x="9557" y="1027"/>
                    <a:pt x="9397" y="951"/>
                    <a:pt x="9371" y="1027"/>
                  </a:cubicBezTo>
                  <a:cubicBezTo>
                    <a:pt x="9371" y="951"/>
                    <a:pt x="9451" y="1257"/>
                    <a:pt x="9451" y="1257"/>
                  </a:cubicBezTo>
                  <a:cubicBezTo>
                    <a:pt x="9477" y="1334"/>
                    <a:pt x="9344" y="1181"/>
                    <a:pt x="9317" y="1181"/>
                  </a:cubicBezTo>
                  <a:cubicBezTo>
                    <a:pt x="9291" y="1181"/>
                    <a:pt x="9237" y="1257"/>
                    <a:pt x="9184" y="1334"/>
                  </a:cubicBezTo>
                  <a:cubicBezTo>
                    <a:pt x="9184" y="1334"/>
                    <a:pt x="9184" y="1334"/>
                    <a:pt x="9157" y="1334"/>
                  </a:cubicBezTo>
                  <a:cubicBezTo>
                    <a:pt x="9104" y="1334"/>
                    <a:pt x="9157" y="1334"/>
                    <a:pt x="9131" y="1257"/>
                  </a:cubicBezTo>
                  <a:cubicBezTo>
                    <a:pt x="9131" y="1334"/>
                    <a:pt x="8997" y="1487"/>
                    <a:pt x="8997" y="1487"/>
                  </a:cubicBezTo>
                  <a:cubicBezTo>
                    <a:pt x="8997" y="1410"/>
                    <a:pt x="9051" y="1334"/>
                    <a:pt x="9051" y="1334"/>
                  </a:cubicBezTo>
                  <a:cubicBezTo>
                    <a:pt x="9051" y="1257"/>
                    <a:pt x="8917" y="1334"/>
                    <a:pt x="8891" y="1257"/>
                  </a:cubicBezTo>
                  <a:cubicBezTo>
                    <a:pt x="8891" y="1257"/>
                    <a:pt x="8944" y="1181"/>
                    <a:pt x="8944" y="1181"/>
                  </a:cubicBezTo>
                  <a:cubicBezTo>
                    <a:pt x="8917" y="1257"/>
                    <a:pt x="8784" y="1334"/>
                    <a:pt x="8731" y="1334"/>
                  </a:cubicBezTo>
                  <a:cubicBezTo>
                    <a:pt x="8597" y="1410"/>
                    <a:pt x="8757" y="1410"/>
                    <a:pt x="8784" y="1487"/>
                  </a:cubicBezTo>
                  <a:cubicBezTo>
                    <a:pt x="8757" y="1410"/>
                    <a:pt x="8624" y="1564"/>
                    <a:pt x="8597" y="1564"/>
                  </a:cubicBezTo>
                  <a:cubicBezTo>
                    <a:pt x="8571" y="1564"/>
                    <a:pt x="8544" y="1564"/>
                    <a:pt x="8517" y="1640"/>
                  </a:cubicBezTo>
                  <a:cubicBezTo>
                    <a:pt x="8491" y="1717"/>
                    <a:pt x="8437" y="1640"/>
                    <a:pt x="8384" y="1640"/>
                  </a:cubicBezTo>
                  <a:cubicBezTo>
                    <a:pt x="8357" y="1640"/>
                    <a:pt x="8331" y="1793"/>
                    <a:pt x="8277" y="1793"/>
                  </a:cubicBezTo>
                  <a:cubicBezTo>
                    <a:pt x="8224" y="1870"/>
                    <a:pt x="8197" y="1793"/>
                    <a:pt x="8171" y="1870"/>
                  </a:cubicBezTo>
                  <a:cubicBezTo>
                    <a:pt x="8144" y="1946"/>
                    <a:pt x="8117" y="2023"/>
                    <a:pt x="8091" y="2023"/>
                  </a:cubicBezTo>
                  <a:cubicBezTo>
                    <a:pt x="8037" y="2023"/>
                    <a:pt x="7984" y="2023"/>
                    <a:pt x="7957" y="2023"/>
                  </a:cubicBezTo>
                  <a:cubicBezTo>
                    <a:pt x="7957" y="2023"/>
                    <a:pt x="8037" y="2176"/>
                    <a:pt x="8037" y="2176"/>
                  </a:cubicBezTo>
                  <a:cubicBezTo>
                    <a:pt x="8011" y="2253"/>
                    <a:pt x="7851" y="2253"/>
                    <a:pt x="7851" y="2253"/>
                  </a:cubicBezTo>
                  <a:cubicBezTo>
                    <a:pt x="7851" y="2253"/>
                    <a:pt x="7957" y="2253"/>
                    <a:pt x="7957" y="2253"/>
                  </a:cubicBezTo>
                  <a:cubicBezTo>
                    <a:pt x="7957" y="2253"/>
                    <a:pt x="7904" y="2253"/>
                    <a:pt x="7877" y="2253"/>
                  </a:cubicBezTo>
                  <a:cubicBezTo>
                    <a:pt x="7904" y="2253"/>
                    <a:pt x="7957" y="2329"/>
                    <a:pt x="7957" y="2329"/>
                  </a:cubicBezTo>
                  <a:cubicBezTo>
                    <a:pt x="7931" y="2329"/>
                    <a:pt x="7931" y="2329"/>
                    <a:pt x="7904" y="2329"/>
                  </a:cubicBezTo>
                  <a:cubicBezTo>
                    <a:pt x="7931" y="2329"/>
                    <a:pt x="7904" y="2406"/>
                    <a:pt x="7904" y="2406"/>
                  </a:cubicBezTo>
                  <a:cubicBezTo>
                    <a:pt x="7904" y="2483"/>
                    <a:pt x="7824" y="2406"/>
                    <a:pt x="7824" y="2406"/>
                  </a:cubicBezTo>
                  <a:cubicBezTo>
                    <a:pt x="7824" y="2483"/>
                    <a:pt x="7877" y="2483"/>
                    <a:pt x="7877" y="2559"/>
                  </a:cubicBezTo>
                  <a:cubicBezTo>
                    <a:pt x="7904" y="2559"/>
                    <a:pt x="7851" y="2559"/>
                    <a:pt x="7851" y="2559"/>
                  </a:cubicBezTo>
                  <a:cubicBezTo>
                    <a:pt x="7851" y="2712"/>
                    <a:pt x="7957" y="2559"/>
                    <a:pt x="7931" y="2712"/>
                  </a:cubicBezTo>
                  <a:cubicBezTo>
                    <a:pt x="7877" y="2866"/>
                    <a:pt x="8011" y="2942"/>
                    <a:pt x="7931" y="3019"/>
                  </a:cubicBezTo>
                  <a:cubicBezTo>
                    <a:pt x="7877" y="3019"/>
                    <a:pt x="7824" y="3019"/>
                    <a:pt x="7771" y="3019"/>
                  </a:cubicBezTo>
                  <a:cubicBezTo>
                    <a:pt x="7744" y="3095"/>
                    <a:pt x="7744" y="3172"/>
                    <a:pt x="7691" y="3095"/>
                  </a:cubicBezTo>
                  <a:cubicBezTo>
                    <a:pt x="7664" y="3095"/>
                    <a:pt x="7637" y="3095"/>
                    <a:pt x="7611" y="3095"/>
                  </a:cubicBezTo>
                  <a:cubicBezTo>
                    <a:pt x="7504" y="3172"/>
                    <a:pt x="7397" y="3172"/>
                    <a:pt x="7291" y="3172"/>
                  </a:cubicBezTo>
                  <a:cubicBezTo>
                    <a:pt x="7237" y="3172"/>
                    <a:pt x="7184" y="3172"/>
                    <a:pt x="7157" y="3249"/>
                  </a:cubicBezTo>
                  <a:cubicBezTo>
                    <a:pt x="7131" y="3325"/>
                    <a:pt x="7104" y="3402"/>
                    <a:pt x="7104" y="3478"/>
                  </a:cubicBezTo>
                  <a:cubicBezTo>
                    <a:pt x="7104" y="3555"/>
                    <a:pt x="7157" y="3632"/>
                    <a:pt x="7157" y="3708"/>
                  </a:cubicBezTo>
                  <a:cubicBezTo>
                    <a:pt x="7131" y="3861"/>
                    <a:pt x="7131" y="3938"/>
                    <a:pt x="7157" y="4015"/>
                  </a:cubicBezTo>
                  <a:cubicBezTo>
                    <a:pt x="7211" y="4168"/>
                    <a:pt x="7291" y="4091"/>
                    <a:pt x="7344" y="4244"/>
                  </a:cubicBezTo>
                  <a:cubicBezTo>
                    <a:pt x="7344" y="4244"/>
                    <a:pt x="7397" y="4551"/>
                    <a:pt x="7397" y="4551"/>
                  </a:cubicBezTo>
                  <a:cubicBezTo>
                    <a:pt x="7291" y="4551"/>
                    <a:pt x="7264" y="4551"/>
                    <a:pt x="7184" y="4398"/>
                  </a:cubicBezTo>
                  <a:cubicBezTo>
                    <a:pt x="7104" y="4244"/>
                    <a:pt x="6971" y="4091"/>
                    <a:pt x="6864" y="4091"/>
                  </a:cubicBezTo>
                  <a:cubicBezTo>
                    <a:pt x="6811" y="4091"/>
                    <a:pt x="6837" y="4015"/>
                    <a:pt x="6784" y="3938"/>
                  </a:cubicBezTo>
                  <a:cubicBezTo>
                    <a:pt x="6757" y="3938"/>
                    <a:pt x="6651" y="3938"/>
                    <a:pt x="6651" y="4091"/>
                  </a:cubicBezTo>
                  <a:cubicBezTo>
                    <a:pt x="6651" y="4168"/>
                    <a:pt x="6757" y="4168"/>
                    <a:pt x="6757" y="4168"/>
                  </a:cubicBezTo>
                  <a:cubicBezTo>
                    <a:pt x="6757" y="4168"/>
                    <a:pt x="6677" y="4244"/>
                    <a:pt x="6704" y="4244"/>
                  </a:cubicBezTo>
                  <a:cubicBezTo>
                    <a:pt x="6757" y="4321"/>
                    <a:pt x="6784" y="4244"/>
                    <a:pt x="6811" y="4398"/>
                  </a:cubicBezTo>
                  <a:cubicBezTo>
                    <a:pt x="6811" y="4551"/>
                    <a:pt x="6731" y="4474"/>
                    <a:pt x="6704" y="4474"/>
                  </a:cubicBezTo>
                  <a:cubicBezTo>
                    <a:pt x="6651" y="4398"/>
                    <a:pt x="6624" y="4321"/>
                    <a:pt x="6571" y="4398"/>
                  </a:cubicBezTo>
                  <a:cubicBezTo>
                    <a:pt x="6517" y="4398"/>
                    <a:pt x="6544" y="4627"/>
                    <a:pt x="6571" y="4704"/>
                  </a:cubicBezTo>
                  <a:cubicBezTo>
                    <a:pt x="6597" y="4781"/>
                    <a:pt x="6651" y="4781"/>
                    <a:pt x="6677" y="4781"/>
                  </a:cubicBezTo>
                  <a:cubicBezTo>
                    <a:pt x="6731" y="4857"/>
                    <a:pt x="6784" y="4857"/>
                    <a:pt x="6811" y="4934"/>
                  </a:cubicBezTo>
                  <a:cubicBezTo>
                    <a:pt x="6837" y="5010"/>
                    <a:pt x="6837" y="5087"/>
                    <a:pt x="6837" y="5087"/>
                  </a:cubicBezTo>
                  <a:cubicBezTo>
                    <a:pt x="6864" y="5087"/>
                    <a:pt x="6891" y="5087"/>
                    <a:pt x="6917" y="5087"/>
                  </a:cubicBezTo>
                  <a:cubicBezTo>
                    <a:pt x="6917" y="5087"/>
                    <a:pt x="6837" y="5164"/>
                    <a:pt x="6837" y="5164"/>
                  </a:cubicBezTo>
                  <a:cubicBezTo>
                    <a:pt x="6784" y="5164"/>
                    <a:pt x="6784" y="5087"/>
                    <a:pt x="6757" y="5010"/>
                  </a:cubicBezTo>
                  <a:cubicBezTo>
                    <a:pt x="6704" y="4934"/>
                    <a:pt x="6624" y="4934"/>
                    <a:pt x="6544" y="4934"/>
                  </a:cubicBezTo>
                  <a:cubicBezTo>
                    <a:pt x="6517" y="4934"/>
                    <a:pt x="6384" y="4857"/>
                    <a:pt x="6437" y="4704"/>
                  </a:cubicBezTo>
                  <a:cubicBezTo>
                    <a:pt x="6464" y="4704"/>
                    <a:pt x="6437" y="4627"/>
                    <a:pt x="6437" y="4551"/>
                  </a:cubicBezTo>
                  <a:cubicBezTo>
                    <a:pt x="6411" y="4474"/>
                    <a:pt x="6437" y="4398"/>
                    <a:pt x="6437" y="4321"/>
                  </a:cubicBezTo>
                  <a:cubicBezTo>
                    <a:pt x="6464" y="4168"/>
                    <a:pt x="6491" y="3861"/>
                    <a:pt x="6437" y="3785"/>
                  </a:cubicBezTo>
                  <a:cubicBezTo>
                    <a:pt x="6331" y="3708"/>
                    <a:pt x="6411" y="4091"/>
                    <a:pt x="6384" y="4244"/>
                  </a:cubicBezTo>
                  <a:cubicBezTo>
                    <a:pt x="6331" y="4398"/>
                    <a:pt x="6251" y="4474"/>
                    <a:pt x="6197" y="4627"/>
                  </a:cubicBezTo>
                  <a:cubicBezTo>
                    <a:pt x="6117" y="4857"/>
                    <a:pt x="6144" y="4781"/>
                    <a:pt x="6197" y="4934"/>
                  </a:cubicBezTo>
                  <a:cubicBezTo>
                    <a:pt x="6224" y="5010"/>
                    <a:pt x="6304" y="5240"/>
                    <a:pt x="6304" y="5393"/>
                  </a:cubicBezTo>
                  <a:cubicBezTo>
                    <a:pt x="6304" y="5393"/>
                    <a:pt x="6277" y="5546"/>
                    <a:pt x="6251" y="5546"/>
                  </a:cubicBezTo>
                  <a:cubicBezTo>
                    <a:pt x="6224" y="5700"/>
                    <a:pt x="6197" y="5853"/>
                    <a:pt x="6197" y="6006"/>
                  </a:cubicBezTo>
                  <a:cubicBezTo>
                    <a:pt x="6197" y="6006"/>
                    <a:pt x="6224" y="6389"/>
                    <a:pt x="6251" y="6389"/>
                  </a:cubicBezTo>
                  <a:cubicBezTo>
                    <a:pt x="6304" y="6389"/>
                    <a:pt x="6357" y="6389"/>
                    <a:pt x="6411" y="6312"/>
                  </a:cubicBezTo>
                  <a:cubicBezTo>
                    <a:pt x="6464" y="6236"/>
                    <a:pt x="6544" y="6312"/>
                    <a:pt x="6597" y="6389"/>
                  </a:cubicBezTo>
                  <a:cubicBezTo>
                    <a:pt x="6677" y="6389"/>
                    <a:pt x="6731" y="6542"/>
                    <a:pt x="6757" y="6772"/>
                  </a:cubicBezTo>
                  <a:cubicBezTo>
                    <a:pt x="6784" y="6925"/>
                    <a:pt x="6677" y="7155"/>
                    <a:pt x="6731" y="7232"/>
                  </a:cubicBezTo>
                  <a:cubicBezTo>
                    <a:pt x="6731" y="7232"/>
                    <a:pt x="6891" y="7385"/>
                    <a:pt x="6891" y="7385"/>
                  </a:cubicBezTo>
                  <a:cubicBezTo>
                    <a:pt x="6891" y="7461"/>
                    <a:pt x="6704" y="7308"/>
                    <a:pt x="6677" y="7308"/>
                  </a:cubicBezTo>
                  <a:cubicBezTo>
                    <a:pt x="6677" y="7308"/>
                    <a:pt x="6651" y="7078"/>
                    <a:pt x="6651" y="7078"/>
                  </a:cubicBezTo>
                  <a:cubicBezTo>
                    <a:pt x="6677" y="6925"/>
                    <a:pt x="6704" y="6849"/>
                    <a:pt x="6651" y="6772"/>
                  </a:cubicBezTo>
                  <a:cubicBezTo>
                    <a:pt x="6597" y="6695"/>
                    <a:pt x="6624" y="6542"/>
                    <a:pt x="6571" y="6466"/>
                  </a:cubicBezTo>
                  <a:cubicBezTo>
                    <a:pt x="6517" y="6466"/>
                    <a:pt x="6464" y="6542"/>
                    <a:pt x="6411" y="6542"/>
                  </a:cubicBezTo>
                  <a:cubicBezTo>
                    <a:pt x="6411" y="6542"/>
                    <a:pt x="6304" y="6619"/>
                    <a:pt x="6304" y="6695"/>
                  </a:cubicBezTo>
                  <a:cubicBezTo>
                    <a:pt x="6331" y="6695"/>
                    <a:pt x="6357" y="6695"/>
                    <a:pt x="6331" y="6695"/>
                  </a:cubicBezTo>
                  <a:cubicBezTo>
                    <a:pt x="6331" y="6772"/>
                    <a:pt x="6277" y="6849"/>
                    <a:pt x="6304" y="6925"/>
                  </a:cubicBezTo>
                  <a:cubicBezTo>
                    <a:pt x="6411" y="7078"/>
                    <a:pt x="6331" y="7308"/>
                    <a:pt x="6277" y="7461"/>
                  </a:cubicBezTo>
                  <a:cubicBezTo>
                    <a:pt x="6251" y="7538"/>
                    <a:pt x="6224" y="7691"/>
                    <a:pt x="6224" y="7768"/>
                  </a:cubicBezTo>
                  <a:cubicBezTo>
                    <a:pt x="6197" y="7844"/>
                    <a:pt x="6144" y="7921"/>
                    <a:pt x="6091" y="7921"/>
                  </a:cubicBezTo>
                  <a:cubicBezTo>
                    <a:pt x="6064" y="7998"/>
                    <a:pt x="6037" y="7998"/>
                    <a:pt x="6037" y="8151"/>
                  </a:cubicBezTo>
                  <a:cubicBezTo>
                    <a:pt x="6011" y="8304"/>
                    <a:pt x="5957" y="8227"/>
                    <a:pt x="5931" y="8227"/>
                  </a:cubicBezTo>
                  <a:cubicBezTo>
                    <a:pt x="5851" y="8151"/>
                    <a:pt x="5797" y="8227"/>
                    <a:pt x="5744" y="8151"/>
                  </a:cubicBezTo>
                  <a:cubicBezTo>
                    <a:pt x="5717" y="8151"/>
                    <a:pt x="5691" y="8074"/>
                    <a:pt x="5664" y="8074"/>
                  </a:cubicBezTo>
                  <a:cubicBezTo>
                    <a:pt x="5611" y="8074"/>
                    <a:pt x="5611" y="7998"/>
                    <a:pt x="5584" y="7921"/>
                  </a:cubicBezTo>
                  <a:cubicBezTo>
                    <a:pt x="5584" y="7921"/>
                    <a:pt x="5637" y="7844"/>
                    <a:pt x="5637" y="7921"/>
                  </a:cubicBezTo>
                  <a:cubicBezTo>
                    <a:pt x="5664" y="8074"/>
                    <a:pt x="5717" y="8074"/>
                    <a:pt x="5717" y="7998"/>
                  </a:cubicBezTo>
                  <a:cubicBezTo>
                    <a:pt x="5744" y="7921"/>
                    <a:pt x="5877" y="8151"/>
                    <a:pt x="5931" y="7998"/>
                  </a:cubicBezTo>
                  <a:cubicBezTo>
                    <a:pt x="5931" y="7921"/>
                    <a:pt x="5877" y="7844"/>
                    <a:pt x="5931" y="7844"/>
                  </a:cubicBezTo>
                  <a:cubicBezTo>
                    <a:pt x="5957" y="7768"/>
                    <a:pt x="6011" y="7691"/>
                    <a:pt x="6037" y="7615"/>
                  </a:cubicBezTo>
                  <a:cubicBezTo>
                    <a:pt x="6064" y="7461"/>
                    <a:pt x="6037" y="7461"/>
                    <a:pt x="6117" y="7385"/>
                  </a:cubicBezTo>
                  <a:cubicBezTo>
                    <a:pt x="6197" y="7232"/>
                    <a:pt x="6091" y="7078"/>
                    <a:pt x="6144" y="6925"/>
                  </a:cubicBezTo>
                  <a:cubicBezTo>
                    <a:pt x="6197" y="6849"/>
                    <a:pt x="6197" y="6772"/>
                    <a:pt x="6144" y="6695"/>
                  </a:cubicBezTo>
                  <a:cubicBezTo>
                    <a:pt x="6117" y="6695"/>
                    <a:pt x="6091" y="6619"/>
                    <a:pt x="6064" y="6542"/>
                  </a:cubicBezTo>
                  <a:cubicBezTo>
                    <a:pt x="6037" y="6389"/>
                    <a:pt x="6064" y="6159"/>
                    <a:pt x="6064" y="6006"/>
                  </a:cubicBezTo>
                  <a:cubicBezTo>
                    <a:pt x="6064" y="5853"/>
                    <a:pt x="6037" y="5700"/>
                    <a:pt x="6064" y="5546"/>
                  </a:cubicBezTo>
                  <a:cubicBezTo>
                    <a:pt x="6064" y="5393"/>
                    <a:pt x="6117" y="5393"/>
                    <a:pt x="6117" y="5240"/>
                  </a:cubicBezTo>
                  <a:cubicBezTo>
                    <a:pt x="6091" y="5087"/>
                    <a:pt x="6037" y="5010"/>
                    <a:pt x="6011" y="4934"/>
                  </a:cubicBezTo>
                  <a:cubicBezTo>
                    <a:pt x="5984" y="4857"/>
                    <a:pt x="5957" y="4781"/>
                    <a:pt x="5984" y="4704"/>
                  </a:cubicBezTo>
                  <a:cubicBezTo>
                    <a:pt x="6037" y="4627"/>
                    <a:pt x="6037" y="4474"/>
                    <a:pt x="6064" y="4321"/>
                  </a:cubicBezTo>
                  <a:cubicBezTo>
                    <a:pt x="6091" y="4244"/>
                    <a:pt x="6117" y="4015"/>
                    <a:pt x="6091" y="3938"/>
                  </a:cubicBezTo>
                  <a:cubicBezTo>
                    <a:pt x="6091" y="3861"/>
                    <a:pt x="5984" y="3785"/>
                    <a:pt x="5931" y="3708"/>
                  </a:cubicBezTo>
                  <a:cubicBezTo>
                    <a:pt x="5877" y="3708"/>
                    <a:pt x="5824" y="3708"/>
                    <a:pt x="5771" y="3708"/>
                  </a:cubicBezTo>
                  <a:cubicBezTo>
                    <a:pt x="5744" y="3708"/>
                    <a:pt x="5664" y="3632"/>
                    <a:pt x="5637" y="3708"/>
                  </a:cubicBezTo>
                  <a:cubicBezTo>
                    <a:pt x="5557" y="3861"/>
                    <a:pt x="5557" y="4398"/>
                    <a:pt x="5477" y="4551"/>
                  </a:cubicBezTo>
                  <a:cubicBezTo>
                    <a:pt x="5424" y="4781"/>
                    <a:pt x="5264" y="4857"/>
                    <a:pt x="5264" y="5164"/>
                  </a:cubicBezTo>
                  <a:cubicBezTo>
                    <a:pt x="5264" y="5240"/>
                    <a:pt x="5344" y="5164"/>
                    <a:pt x="5344" y="5164"/>
                  </a:cubicBezTo>
                  <a:cubicBezTo>
                    <a:pt x="5371" y="5240"/>
                    <a:pt x="5344" y="5546"/>
                    <a:pt x="5344" y="5546"/>
                  </a:cubicBezTo>
                  <a:cubicBezTo>
                    <a:pt x="5317" y="5700"/>
                    <a:pt x="5371" y="5776"/>
                    <a:pt x="5291" y="5776"/>
                  </a:cubicBezTo>
                  <a:cubicBezTo>
                    <a:pt x="5291" y="5853"/>
                    <a:pt x="5264" y="5853"/>
                    <a:pt x="5264" y="5929"/>
                  </a:cubicBezTo>
                  <a:cubicBezTo>
                    <a:pt x="5291" y="6006"/>
                    <a:pt x="5317" y="6006"/>
                    <a:pt x="5344" y="6006"/>
                  </a:cubicBezTo>
                  <a:cubicBezTo>
                    <a:pt x="5371" y="6006"/>
                    <a:pt x="5477" y="6006"/>
                    <a:pt x="5477" y="6083"/>
                  </a:cubicBezTo>
                  <a:cubicBezTo>
                    <a:pt x="5477" y="6236"/>
                    <a:pt x="5477" y="6389"/>
                    <a:pt x="5531" y="6466"/>
                  </a:cubicBezTo>
                  <a:cubicBezTo>
                    <a:pt x="5584" y="6542"/>
                    <a:pt x="5637" y="6466"/>
                    <a:pt x="5584" y="6619"/>
                  </a:cubicBezTo>
                  <a:cubicBezTo>
                    <a:pt x="5557" y="6695"/>
                    <a:pt x="5557" y="6849"/>
                    <a:pt x="5531" y="6925"/>
                  </a:cubicBezTo>
                  <a:cubicBezTo>
                    <a:pt x="5504" y="7078"/>
                    <a:pt x="5371" y="6695"/>
                    <a:pt x="5344" y="6619"/>
                  </a:cubicBezTo>
                  <a:cubicBezTo>
                    <a:pt x="5264" y="6466"/>
                    <a:pt x="5157" y="6389"/>
                    <a:pt x="5077" y="6312"/>
                  </a:cubicBezTo>
                  <a:cubicBezTo>
                    <a:pt x="5024" y="6236"/>
                    <a:pt x="4997" y="6159"/>
                    <a:pt x="4944" y="6083"/>
                  </a:cubicBezTo>
                  <a:cubicBezTo>
                    <a:pt x="4917" y="6083"/>
                    <a:pt x="4864" y="6006"/>
                    <a:pt x="4837" y="6006"/>
                  </a:cubicBezTo>
                  <a:cubicBezTo>
                    <a:pt x="4757" y="6006"/>
                    <a:pt x="4677" y="5929"/>
                    <a:pt x="4597" y="5929"/>
                  </a:cubicBezTo>
                  <a:cubicBezTo>
                    <a:pt x="4491" y="5929"/>
                    <a:pt x="4384" y="5929"/>
                    <a:pt x="4464" y="6312"/>
                  </a:cubicBezTo>
                  <a:cubicBezTo>
                    <a:pt x="4517" y="6389"/>
                    <a:pt x="4491" y="6542"/>
                    <a:pt x="4437" y="6619"/>
                  </a:cubicBezTo>
                  <a:cubicBezTo>
                    <a:pt x="4411" y="6695"/>
                    <a:pt x="4331" y="6542"/>
                    <a:pt x="4357" y="6772"/>
                  </a:cubicBezTo>
                  <a:cubicBezTo>
                    <a:pt x="4384" y="6849"/>
                    <a:pt x="4171" y="6849"/>
                    <a:pt x="4277" y="6619"/>
                  </a:cubicBezTo>
                  <a:cubicBezTo>
                    <a:pt x="4304" y="6542"/>
                    <a:pt x="4224" y="6389"/>
                    <a:pt x="4197" y="6466"/>
                  </a:cubicBezTo>
                  <a:cubicBezTo>
                    <a:pt x="4144" y="6466"/>
                    <a:pt x="4091" y="6542"/>
                    <a:pt x="4064" y="6619"/>
                  </a:cubicBezTo>
                  <a:cubicBezTo>
                    <a:pt x="3984" y="6772"/>
                    <a:pt x="3904" y="6619"/>
                    <a:pt x="3824" y="6695"/>
                  </a:cubicBezTo>
                  <a:cubicBezTo>
                    <a:pt x="3744" y="6772"/>
                    <a:pt x="3691" y="6925"/>
                    <a:pt x="3637" y="6925"/>
                  </a:cubicBezTo>
                  <a:cubicBezTo>
                    <a:pt x="3611" y="6925"/>
                    <a:pt x="3451" y="6925"/>
                    <a:pt x="3477" y="6849"/>
                  </a:cubicBezTo>
                  <a:cubicBezTo>
                    <a:pt x="3531" y="6849"/>
                    <a:pt x="3531" y="6849"/>
                    <a:pt x="3531" y="6772"/>
                  </a:cubicBezTo>
                  <a:cubicBezTo>
                    <a:pt x="3531" y="6542"/>
                    <a:pt x="3584" y="6619"/>
                    <a:pt x="3584" y="6466"/>
                  </a:cubicBezTo>
                  <a:cubicBezTo>
                    <a:pt x="3611" y="6389"/>
                    <a:pt x="3424" y="6542"/>
                    <a:pt x="3424" y="6542"/>
                  </a:cubicBezTo>
                  <a:cubicBezTo>
                    <a:pt x="3397" y="6542"/>
                    <a:pt x="3371" y="6542"/>
                    <a:pt x="3371" y="6619"/>
                  </a:cubicBezTo>
                  <a:cubicBezTo>
                    <a:pt x="3371" y="6695"/>
                    <a:pt x="3371" y="6772"/>
                    <a:pt x="3371" y="6849"/>
                  </a:cubicBezTo>
                  <a:cubicBezTo>
                    <a:pt x="3344" y="6849"/>
                    <a:pt x="3291" y="6772"/>
                    <a:pt x="3264" y="6772"/>
                  </a:cubicBezTo>
                  <a:cubicBezTo>
                    <a:pt x="3211" y="6772"/>
                    <a:pt x="3131" y="6849"/>
                    <a:pt x="3077" y="6925"/>
                  </a:cubicBezTo>
                  <a:cubicBezTo>
                    <a:pt x="2997" y="7002"/>
                    <a:pt x="2917" y="7155"/>
                    <a:pt x="2837" y="7232"/>
                  </a:cubicBezTo>
                  <a:cubicBezTo>
                    <a:pt x="2784" y="7232"/>
                    <a:pt x="2757" y="7308"/>
                    <a:pt x="2731" y="7461"/>
                  </a:cubicBezTo>
                  <a:cubicBezTo>
                    <a:pt x="2731" y="7538"/>
                    <a:pt x="2731" y="7768"/>
                    <a:pt x="2677" y="7768"/>
                  </a:cubicBezTo>
                  <a:cubicBezTo>
                    <a:pt x="2624" y="7768"/>
                    <a:pt x="2571" y="7844"/>
                    <a:pt x="2517" y="7844"/>
                  </a:cubicBezTo>
                  <a:cubicBezTo>
                    <a:pt x="2491" y="7844"/>
                    <a:pt x="2464" y="7691"/>
                    <a:pt x="2437" y="7615"/>
                  </a:cubicBezTo>
                  <a:cubicBezTo>
                    <a:pt x="2384" y="7461"/>
                    <a:pt x="2304" y="7538"/>
                    <a:pt x="2357" y="7308"/>
                  </a:cubicBezTo>
                  <a:cubicBezTo>
                    <a:pt x="2384" y="7155"/>
                    <a:pt x="2464" y="7232"/>
                    <a:pt x="2491" y="7155"/>
                  </a:cubicBezTo>
                  <a:cubicBezTo>
                    <a:pt x="2544" y="7155"/>
                    <a:pt x="2597" y="7232"/>
                    <a:pt x="2571" y="7078"/>
                  </a:cubicBezTo>
                  <a:cubicBezTo>
                    <a:pt x="2544" y="7002"/>
                    <a:pt x="2517" y="6849"/>
                    <a:pt x="2491" y="6772"/>
                  </a:cubicBezTo>
                  <a:cubicBezTo>
                    <a:pt x="2437" y="6619"/>
                    <a:pt x="2357" y="6695"/>
                    <a:pt x="2304" y="6695"/>
                  </a:cubicBezTo>
                  <a:cubicBezTo>
                    <a:pt x="2277" y="6695"/>
                    <a:pt x="2117" y="6619"/>
                    <a:pt x="2117" y="6619"/>
                  </a:cubicBezTo>
                  <a:cubicBezTo>
                    <a:pt x="2117" y="6619"/>
                    <a:pt x="2197" y="6695"/>
                    <a:pt x="2197" y="6695"/>
                  </a:cubicBezTo>
                  <a:cubicBezTo>
                    <a:pt x="2224" y="6772"/>
                    <a:pt x="2224" y="6849"/>
                    <a:pt x="2224" y="6925"/>
                  </a:cubicBezTo>
                  <a:cubicBezTo>
                    <a:pt x="2224" y="7002"/>
                    <a:pt x="2224" y="7155"/>
                    <a:pt x="2224" y="7232"/>
                  </a:cubicBezTo>
                  <a:cubicBezTo>
                    <a:pt x="2197" y="7308"/>
                    <a:pt x="2171" y="7385"/>
                    <a:pt x="2171" y="7461"/>
                  </a:cubicBezTo>
                  <a:cubicBezTo>
                    <a:pt x="2197" y="7615"/>
                    <a:pt x="2304" y="7615"/>
                    <a:pt x="2277" y="7844"/>
                  </a:cubicBezTo>
                  <a:cubicBezTo>
                    <a:pt x="2251" y="7921"/>
                    <a:pt x="2224" y="8074"/>
                    <a:pt x="2224" y="8151"/>
                  </a:cubicBezTo>
                  <a:cubicBezTo>
                    <a:pt x="2224" y="8151"/>
                    <a:pt x="2224" y="8457"/>
                    <a:pt x="2224" y="8457"/>
                  </a:cubicBezTo>
                  <a:cubicBezTo>
                    <a:pt x="2224" y="8457"/>
                    <a:pt x="2197" y="8227"/>
                    <a:pt x="2197" y="8227"/>
                  </a:cubicBezTo>
                  <a:cubicBezTo>
                    <a:pt x="2171" y="8227"/>
                    <a:pt x="2144" y="8381"/>
                    <a:pt x="2117" y="8304"/>
                  </a:cubicBezTo>
                  <a:cubicBezTo>
                    <a:pt x="2117" y="8304"/>
                    <a:pt x="2171" y="8227"/>
                    <a:pt x="2171" y="8151"/>
                  </a:cubicBezTo>
                  <a:cubicBezTo>
                    <a:pt x="2144" y="8074"/>
                    <a:pt x="2091" y="8074"/>
                    <a:pt x="2064" y="8074"/>
                  </a:cubicBezTo>
                  <a:cubicBezTo>
                    <a:pt x="2037" y="8074"/>
                    <a:pt x="2011" y="7998"/>
                    <a:pt x="1984" y="8074"/>
                  </a:cubicBezTo>
                  <a:cubicBezTo>
                    <a:pt x="1931" y="8074"/>
                    <a:pt x="1904" y="8227"/>
                    <a:pt x="1851" y="8227"/>
                  </a:cubicBezTo>
                  <a:cubicBezTo>
                    <a:pt x="1797" y="8381"/>
                    <a:pt x="1771" y="8381"/>
                    <a:pt x="1717" y="8534"/>
                  </a:cubicBezTo>
                  <a:cubicBezTo>
                    <a:pt x="1664" y="8687"/>
                    <a:pt x="1611" y="8687"/>
                    <a:pt x="1691" y="8840"/>
                  </a:cubicBezTo>
                  <a:cubicBezTo>
                    <a:pt x="1717" y="8917"/>
                    <a:pt x="1771" y="9146"/>
                    <a:pt x="1744" y="9223"/>
                  </a:cubicBezTo>
                  <a:cubicBezTo>
                    <a:pt x="1717" y="9300"/>
                    <a:pt x="1557" y="9146"/>
                    <a:pt x="1531" y="9146"/>
                  </a:cubicBezTo>
                  <a:cubicBezTo>
                    <a:pt x="1504" y="9070"/>
                    <a:pt x="1424" y="9146"/>
                    <a:pt x="1397" y="9146"/>
                  </a:cubicBezTo>
                  <a:cubicBezTo>
                    <a:pt x="1424" y="9070"/>
                    <a:pt x="1291" y="8764"/>
                    <a:pt x="1264" y="8917"/>
                  </a:cubicBezTo>
                  <a:cubicBezTo>
                    <a:pt x="1131" y="9223"/>
                    <a:pt x="1424" y="9300"/>
                    <a:pt x="1424" y="9453"/>
                  </a:cubicBezTo>
                  <a:cubicBezTo>
                    <a:pt x="1397" y="9759"/>
                    <a:pt x="1317" y="9606"/>
                    <a:pt x="1237" y="9606"/>
                  </a:cubicBezTo>
                  <a:cubicBezTo>
                    <a:pt x="1157" y="9529"/>
                    <a:pt x="1131" y="9376"/>
                    <a:pt x="1051" y="9300"/>
                  </a:cubicBezTo>
                  <a:cubicBezTo>
                    <a:pt x="997" y="9223"/>
                    <a:pt x="997" y="9146"/>
                    <a:pt x="971" y="8993"/>
                  </a:cubicBezTo>
                  <a:cubicBezTo>
                    <a:pt x="971" y="8840"/>
                    <a:pt x="944" y="8840"/>
                    <a:pt x="917" y="8764"/>
                  </a:cubicBezTo>
                  <a:cubicBezTo>
                    <a:pt x="917" y="8687"/>
                    <a:pt x="997" y="8534"/>
                    <a:pt x="997" y="8534"/>
                  </a:cubicBezTo>
                  <a:cubicBezTo>
                    <a:pt x="1024" y="8304"/>
                    <a:pt x="891" y="8151"/>
                    <a:pt x="837" y="8151"/>
                  </a:cubicBezTo>
                  <a:cubicBezTo>
                    <a:pt x="784" y="8074"/>
                    <a:pt x="784" y="7921"/>
                    <a:pt x="731" y="7921"/>
                  </a:cubicBezTo>
                  <a:cubicBezTo>
                    <a:pt x="757" y="7844"/>
                    <a:pt x="624" y="7538"/>
                    <a:pt x="624" y="7538"/>
                  </a:cubicBezTo>
                  <a:cubicBezTo>
                    <a:pt x="677" y="7461"/>
                    <a:pt x="731" y="7691"/>
                    <a:pt x="757" y="7768"/>
                  </a:cubicBezTo>
                  <a:cubicBezTo>
                    <a:pt x="784" y="7844"/>
                    <a:pt x="811" y="7844"/>
                    <a:pt x="811" y="7768"/>
                  </a:cubicBezTo>
                  <a:cubicBezTo>
                    <a:pt x="837" y="7768"/>
                    <a:pt x="864" y="7844"/>
                    <a:pt x="864" y="7844"/>
                  </a:cubicBezTo>
                  <a:cubicBezTo>
                    <a:pt x="944" y="7921"/>
                    <a:pt x="997" y="7998"/>
                    <a:pt x="1077" y="7998"/>
                  </a:cubicBezTo>
                  <a:cubicBezTo>
                    <a:pt x="1131" y="8074"/>
                    <a:pt x="1211" y="8074"/>
                    <a:pt x="1291" y="8151"/>
                  </a:cubicBezTo>
                  <a:cubicBezTo>
                    <a:pt x="1424" y="8304"/>
                    <a:pt x="1531" y="8304"/>
                    <a:pt x="1664" y="8074"/>
                  </a:cubicBezTo>
                  <a:cubicBezTo>
                    <a:pt x="1717" y="7998"/>
                    <a:pt x="1744" y="7921"/>
                    <a:pt x="1797" y="7844"/>
                  </a:cubicBezTo>
                  <a:cubicBezTo>
                    <a:pt x="1877" y="7691"/>
                    <a:pt x="1824" y="7615"/>
                    <a:pt x="1824" y="7385"/>
                  </a:cubicBezTo>
                  <a:cubicBezTo>
                    <a:pt x="1824" y="7155"/>
                    <a:pt x="1637" y="7078"/>
                    <a:pt x="1584" y="6925"/>
                  </a:cubicBezTo>
                  <a:cubicBezTo>
                    <a:pt x="1504" y="6772"/>
                    <a:pt x="1397" y="6619"/>
                    <a:pt x="1317" y="6542"/>
                  </a:cubicBezTo>
                  <a:cubicBezTo>
                    <a:pt x="1237" y="6389"/>
                    <a:pt x="1131" y="6236"/>
                    <a:pt x="1051" y="6236"/>
                  </a:cubicBezTo>
                  <a:cubicBezTo>
                    <a:pt x="1024" y="6159"/>
                    <a:pt x="1024" y="6236"/>
                    <a:pt x="997" y="6236"/>
                  </a:cubicBezTo>
                  <a:cubicBezTo>
                    <a:pt x="971" y="6236"/>
                    <a:pt x="944" y="6159"/>
                    <a:pt x="917" y="6159"/>
                  </a:cubicBezTo>
                  <a:cubicBezTo>
                    <a:pt x="864" y="6083"/>
                    <a:pt x="811" y="6389"/>
                    <a:pt x="757" y="6389"/>
                  </a:cubicBezTo>
                  <a:cubicBezTo>
                    <a:pt x="757" y="6312"/>
                    <a:pt x="864" y="6083"/>
                    <a:pt x="757" y="6083"/>
                  </a:cubicBezTo>
                  <a:cubicBezTo>
                    <a:pt x="731" y="6083"/>
                    <a:pt x="624" y="5929"/>
                    <a:pt x="624" y="5929"/>
                  </a:cubicBezTo>
                  <a:cubicBezTo>
                    <a:pt x="651" y="5853"/>
                    <a:pt x="757" y="6083"/>
                    <a:pt x="757" y="5929"/>
                  </a:cubicBezTo>
                  <a:cubicBezTo>
                    <a:pt x="757" y="5853"/>
                    <a:pt x="651" y="5700"/>
                    <a:pt x="624" y="5700"/>
                  </a:cubicBezTo>
                  <a:cubicBezTo>
                    <a:pt x="597" y="5776"/>
                    <a:pt x="517" y="5929"/>
                    <a:pt x="517" y="5929"/>
                  </a:cubicBezTo>
                  <a:cubicBezTo>
                    <a:pt x="517" y="5853"/>
                    <a:pt x="517" y="5853"/>
                    <a:pt x="491" y="5776"/>
                  </a:cubicBezTo>
                  <a:cubicBezTo>
                    <a:pt x="437" y="5776"/>
                    <a:pt x="437" y="5853"/>
                    <a:pt x="411" y="5929"/>
                  </a:cubicBezTo>
                  <a:cubicBezTo>
                    <a:pt x="411" y="5929"/>
                    <a:pt x="411" y="5929"/>
                    <a:pt x="411" y="5853"/>
                  </a:cubicBezTo>
                  <a:cubicBezTo>
                    <a:pt x="384" y="5929"/>
                    <a:pt x="357" y="6083"/>
                    <a:pt x="331" y="6083"/>
                  </a:cubicBezTo>
                  <a:cubicBezTo>
                    <a:pt x="304" y="6159"/>
                    <a:pt x="251" y="6159"/>
                    <a:pt x="251" y="6159"/>
                  </a:cubicBezTo>
                  <a:cubicBezTo>
                    <a:pt x="224" y="6312"/>
                    <a:pt x="117" y="6312"/>
                    <a:pt x="144" y="6466"/>
                  </a:cubicBezTo>
                  <a:cubicBezTo>
                    <a:pt x="224" y="6619"/>
                    <a:pt x="117" y="6466"/>
                    <a:pt x="117" y="6695"/>
                  </a:cubicBezTo>
                  <a:cubicBezTo>
                    <a:pt x="117" y="6849"/>
                    <a:pt x="224" y="6925"/>
                    <a:pt x="251" y="7002"/>
                  </a:cubicBezTo>
                  <a:cubicBezTo>
                    <a:pt x="304" y="7078"/>
                    <a:pt x="357" y="7232"/>
                    <a:pt x="331" y="7385"/>
                  </a:cubicBezTo>
                  <a:cubicBezTo>
                    <a:pt x="304" y="7538"/>
                    <a:pt x="224" y="7615"/>
                    <a:pt x="224" y="7768"/>
                  </a:cubicBezTo>
                  <a:cubicBezTo>
                    <a:pt x="251" y="7921"/>
                    <a:pt x="304" y="8074"/>
                    <a:pt x="331" y="8227"/>
                  </a:cubicBezTo>
                  <a:cubicBezTo>
                    <a:pt x="357" y="8381"/>
                    <a:pt x="304" y="8381"/>
                    <a:pt x="304" y="8534"/>
                  </a:cubicBezTo>
                  <a:cubicBezTo>
                    <a:pt x="304" y="8687"/>
                    <a:pt x="384" y="8840"/>
                    <a:pt x="331" y="8917"/>
                  </a:cubicBezTo>
                  <a:cubicBezTo>
                    <a:pt x="277" y="8993"/>
                    <a:pt x="357" y="9223"/>
                    <a:pt x="357" y="9300"/>
                  </a:cubicBezTo>
                  <a:cubicBezTo>
                    <a:pt x="411" y="9453"/>
                    <a:pt x="464" y="9453"/>
                    <a:pt x="384" y="9606"/>
                  </a:cubicBezTo>
                  <a:cubicBezTo>
                    <a:pt x="331" y="9759"/>
                    <a:pt x="357" y="9759"/>
                    <a:pt x="384" y="9836"/>
                  </a:cubicBezTo>
                  <a:cubicBezTo>
                    <a:pt x="517" y="10066"/>
                    <a:pt x="597" y="10219"/>
                    <a:pt x="464" y="10525"/>
                  </a:cubicBezTo>
                  <a:cubicBezTo>
                    <a:pt x="331" y="10908"/>
                    <a:pt x="197" y="11215"/>
                    <a:pt x="91" y="11598"/>
                  </a:cubicBezTo>
                  <a:cubicBezTo>
                    <a:pt x="144" y="11598"/>
                    <a:pt x="144" y="11521"/>
                    <a:pt x="171" y="11598"/>
                  </a:cubicBezTo>
                  <a:cubicBezTo>
                    <a:pt x="197" y="11751"/>
                    <a:pt x="251" y="11751"/>
                    <a:pt x="277" y="11827"/>
                  </a:cubicBezTo>
                  <a:cubicBezTo>
                    <a:pt x="437" y="11981"/>
                    <a:pt x="224" y="11981"/>
                    <a:pt x="171" y="11981"/>
                  </a:cubicBezTo>
                  <a:cubicBezTo>
                    <a:pt x="117" y="11981"/>
                    <a:pt x="91" y="12057"/>
                    <a:pt x="91" y="12210"/>
                  </a:cubicBezTo>
                  <a:cubicBezTo>
                    <a:pt x="91" y="12364"/>
                    <a:pt x="37" y="12440"/>
                    <a:pt x="11" y="12593"/>
                  </a:cubicBezTo>
                  <a:cubicBezTo>
                    <a:pt x="-16" y="12670"/>
                    <a:pt x="11" y="12823"/>
                    <a:pt x="37" y="12976"/>
                  </a:cubicBezTo>
                  <a:cubicBezTo>
                    <a:pt x="37" y="13129"/>
                    <a:pt x="-16" y="13283"/>
                    <a:pt x="11" y="13359"/>
                  </a:cubicBezTo>
                  <a:cubicBezTo>
                    <a:pt x="64" y="13436"/>
                    <a:pt x="64" y="13436"/>
                    <a:pt x="64" y="13589"/>
                  </a:cubicBezTo>
                  <a:cubicBezTo>
                    <a:pt x="37" y="13742"/>
                    <a:pt x="91" y="13819"/>
                    <a:pt x="91" y="13972"/>
                  </a:cubicBezTo>
                  <a:cubicBezTo>
                    <a:pt x="91" y="14049"/>
                    <a:pt x="171" y="14202"/>
                    <a:pt x="197" y="14202"/>
                  </a:cubicBezTo>
                  <a:cubicBezTo>
                    <a:pt x="197" y="14202"/>
                    <a:pt x="224" y="14125"/>
                    <a:pt x="251" y="14125"/>
                  </a:cubicBezTo>
                  <a:cubicBezTo>
                    <a:pt x="277" y="14125"/>
                    <a:pt x="277" y="14278"/>
                    <a:pt x="304" y="14278"/>
                  </a:cubicBezTo>
                  <a:cubicBezTo>
                    <a:pt x="357" y="14202"/>
                    <a:pt x="357" y="14125"/>
                    <a:pt x="411" y="14278"/>
                  </a:cubicBezTo>
                  <a:cubicBezTo>
                    <a:pt x="464" y="14355"/>
                    <a:pt x="464" y="14355"/>
                    <a:pt x="464" y="14508"/>
                  </a:cubicBezTo>
                  <a:cubicBezTo>
                    <a:pt x="437" y="14891"/>
                    <a:pt x="544" y="15198"/>
                    <a:pt x="624" y="15351"/>
                  </a:cubicBezTo>
                  <a:cubicBezTo>
                    <a:pt x="677" y="15427"/>
                    <a:pt x="704" y="15504"/>
                    <a:pt x="651" y="15581"/>
                  </a:cubicBezTo>
                  <a:cubicBezTo>
                    <a:pt x="624" y="15734"/>
                    <a:pt x="597" y="15657"/>
                    <a:pt x="544" y="15657"/>
                  </a:cubicBezTo>
                  <a:cubicBezTo>
                    <a:pt x="491" y="15657"/>
                    <a:pt x="571" y="16346"/>
                    <a:pt x="624" y="16270"/>
                  </a:cubicBezTo>
                  <a:cubicBezTo>
                    <a:pt x="651" y="16193"/>
                    <a:pt x="677" y="15964"/>
                    <a:pt x="704" y="16040"/>
                  </a:cubicBezTo>
                  <a:cubicBezTo>
                    <a:pt x="731" y="16040"/>
                    <a:pt x="757" y="16117"/>
                    <a:pt x="811" y="16117"/>
                  </a:cubicBezTo>
                  <a:cubicBezTo>
                    <a:pt x="864" y="16117"/>
                    <a:pt x="917" y="16193"/>
                    <a:pt x="917" y="16346"/>
                  </a:cubicBezTo>
                  <a:cubicBezTo>
                    <a:pt x="917" y="16423"/>
                    <a:pt x="891" y="16423"/>
                    <a:pt x="891" y="16423"/>
                  </a:cubicBezTo>
                  <a:cubicBezTo>
                    <a:pt x="864" y="16500"/>
                    <a:pt x="891" y="16653"/>
                    <a:pt x="917" y="16653"/>
                  </a:cubicBezTo>
                  <a:cubicBezTo>
                    <a:pt x="944" y="16729"/>
                    <a:pt x="997" y="16653"/>
                    <a:pt x="1024" y="16729"/>
                  </a:cubicBezTo>
                  <a:cubicBezTo>
                    <a:pt x="1051" y="16806"/>
                    <a:pt x="1051" y="16959"/>
                    <a:pt x="1051" y="17036"/>
                  </a:cubicBezTo>
                  <a:cubicBezTo>
                    <a:pt x="1051" y="17112"/>
                    <a:pt x="1131" y="17036"/>
                    <a:pt x="1157" y="17036"/>
                  </a:cubicBezTo>
                  <a:cubicBezTo>
                    <a:pt x="1184" y="17112"/>
                    <a:pt x="1237" y="17342"/>
                    <a:pt x="1264" y="17189"/>
                  </a:cubicBezTo>
                  <a:cubicBezTo>
                    <a:pt x="1291" y="17036"/>
                    <a:pt x="1317" y="17112"/>
                    <a:pt x="1344" y="17189"/>
                  </a:cubicBezTo>
                  <a:cubicBezTo>
                    <a:pt x="1397" y="17342"/>
                    <a:pt x="1397" y="17266"/>
                    <a:pt x="1451" y="17266"/>
                  </a:cubicBezTo>
                  <a:cubicBezTo>
                    <a:pt x="1477" y="17266"/>
                    <a:pt x="1504" y="17495"/>
                    <a:pt x="1531" y="17419"/>
                  </a:cubicBezTo>
                  <a:cubicBezTo>
                    <a:pt x="1584" y="17342"/>
                    <a:pt x="1637" y="17495"/>
                    <a:pt x="1664" y="17572"/>
                  </a:cubicBezTo>
                  <a:cubicBezTo>
                    <a:pt x="1717" y="17649"/>
                    <a:pt x="1637" y="17725"/>
                    <a:pt x="1637" y="17725"/>
                  </a:cubicBezTo>
                  <a:cubicBezTo>
                    <a:pt x="1584" y="17802"/>
                    <a:pt x="1664" y="17878"/>
                    <a:pt x="1664" y="17878"/>
                  </a:cubicBezTo>
                  <a:cubicBezTo>
                    <a:pt x="1664" y="17878"/>
                    <a:pt x="1584" y="17878"/>
                    <a:pt x="1611" y="18032"/>
                  </a:cubicBezTo>
                  <a:cubicBezTo>
                    <a:pt x="1664" y="18108"/>
                    <a:pt x="1637" y="18185"/>
                    <a:pt x="1611" y="18261"/>
                  </a:cubicBezTo>
                  <a:cubicBezTo>
                    <a:pt x="1611" y="18338"/>
                    <a:pt x="1531" y="18338"/>
                    <a:pt x="1504" y="18338"/>
                  </a:cubicBezTo>
                  <a:cubicBezTo>
                    <a:pt x="1451" y="18338"/>
                    <a:pt x="1424" y="18491"/>
                    <a:pt x="1397" y="18644"/>
                  </a:cubicBezTo>
                  <a:cubicBezTo>
                    <a:pt x="1424" y="18644"/>
                    <a:pt x="1531" y="18644"/>
                    <a:pt x="1531" y="18721"/>
                  </a:cubicBezTo>
                  <a:cubicBezTo>
                    <a:pt x="1531" y="18798"/>
                    <a:pt x="1397" y="18874"/>
                    <a:pt x="1397" y="18951"/>
                  </a:cubicBezTo>
                  <a:cubicBezTo>
                    <a:pt x="1397" y="19027"/>
                    <a:pt x="1451" y="19027"/>
                    <a:pt x="1451" y="19181"/>
                  </a:cubicBezTo>
                  <a:cubicBezTo>
                    <a:pt x="1451" y="19181"/>
                    <a:pt x="1371" y="19257"/>
                    <a:pt x="1371" y="19257"/>
                  </a:cubicBezTo>
                  <a:cubicBezTo>
                    <a:pt x="1344" y="19334"/>
                    <a:pt x="1344" y="19410"/>
                    <a:pt x="1317" y="19487"/>
                  </a:cubicBezTo>
                  <a:cubicBezTo>
                    <a:pt x="1317" y="19564"/>
                    <a:pt x="1264" y="19487"/>
                    <a:pt x="1264" y="19640"/>
                  </a:cubicBezTo>
                  <a:cubicBezTo>
                    <a:pt x="1237" y="19717"/>
                    <a:pt x="1291" y="19870"/>
                    <a:pt x="1344" y="19870"/>
                  </a:cubicBezTo>
                  <a:cubicBezTo>
                    <a:pt x="1397" y="19946"/>
                    <a:pt x="1451" y="20023"/>
                    <a:pt x="1531" y="20176"/>
                  </a:cubicBezTo>
                  <a:cubicBezTo>
                    <a:pt x="1557" y="20253"/>
                    <a:pt x="1584" y="20329"/>
                    <a:pt x="1611" y="20329"/>
                  </a:cubicBezTo>
                  <a:cubicBezTo>
                    <a:pt x="1637" y="20483"/>
                    <a:pt x="1637" y="20406"/>
                    <a:pt x="1691" y="20329"/>
                  </a:cubicBezTo>
                  <a:cubicBezTo>
                    <a:pt x="1771" y="20329"/>
                    <a:pt x="1851" y="20559"/>
                    <a:pt x="1931" y="20559"/>
                  </a:cubicBezTo>
                  <a:cubicBezTo>
                    <a:pt x="2011" y="20559"/>
                    <a:pt x="2091" y="20712"/>
                    <a:pt x="2171" y="20789"/>
                  </a:cubicBezTo>
                  <a:cubicBezTo>
                    <a:pt x="2251" y="20866"/>
                    <a:pt x="2304" y="20789"/>
                    <a:pt x="2384" y="20789"/>
                  </a:cubicBezTo>
                  <a:cubicBezTo>
                    <a:pt x="2411" y="20866"/>
                    <a:pt x="2437" y="20942"/>
                    <a:pt x="2437" y="21019"/>
                  </a:cubicBezTo>
                  <a:cubicBezTo>
                    <a:pt x="2437" y="21095"/>
                    <a:pt x="2464" y="21095"/>
                    <a:pt x="2491" y="21095"/>
                  </a:cubicBezTo>
                  <a:cubicBezTo>
                    <a:pt x="2571" y="21172"/>
                    <a:pt x="2624" y="21555"/>
                    <a:pt x="2731" y="21402"/>
                  </a:cubicBezTo>
                  <a:cubicBezTo>
                    <a:pt x="2757" y="21325"/>
                    <a:pt x="2811" y="21249"/>
                    <a:pt x="2784" y="21172"/>
                  </a:cubicBezTo>
                  <a:cubicBezTo>
                    <a:pt x="2757" y="21095"/>
                    <a:pt x="2731" y="21019"/>
                    <a:pt x="2704" y="20942"/>
                  </a:cubicBezTo>
                  <a:cubicBezTo>
                    <a:pt x="2651" y="20789"/>
                    <a:pt x="2624" y="20636"/>
                    <a:pt x="2651" y="20406"/>
                  </a:cubicBezTo>
                  <a:cubicBezTo>
                    <a:pt x="2651" y="20253"/>
                    <a:pt x="2624" y="20100"/>
                    <a:pt x="2571" y="20023"/>
                  </a:cubicBezTo>
                  <a:cubicBezTo>
                    <a:pt x="2517" y="19946"/>
                    <a:pt x="2597" y="19793"/>
                    <a:pt x="2624" y="19717"/>
                  </a:cubicBezTo>
                  <a:cubicBezTo>
                    <a:pt x="2651" y="19564"/>
                    <a:pt x="2651" y="19410"/>
                    <a:pt x="2731" y="19410"/>
                  </a:cubicBezTo>
                  <a:cubicBezTo>
                    <a:pt x="2757" y="19410"/>
                    <a:pt x="2784" y="19334"/>
                    <a:pt x="2811" y="19257"/>
                  </a:cubicBezTo>
                  <a:cubicBezTo>
                    <a:pt x="2837" y="19181"/>
                    <a:pt x="2864" y="19181"/>
                    <a:pt x="2891" y="19104"/>
                  </a:cubicBezTo>
                  <a:cubicBezTo>
                    <a:pt x="2864" y="19104"/>
                    <a:pt x="2811" y="19027"/>
                    <a:pt x="2811" y="18951"/>
                  </a:cubicBezTo>
                  <a:cubicBezTo>
                    <a:pt x="2811" y="18874"/>
                    <a:pt x="2864" y="18951"/>
                    <a:pt x="2864" y="18951"/>
                  </a:cubicBezTo>
                  <a:cubicBezTo>
                    <a:pt x="2864" y="18874"/>
                    <a:pt x="2811" y="18644"/>
                    <a:pt x="2784" y="18568"/>
                  </a:cubicBezTo>
                  <a:cubicBezTo>
                    <a:pt x="2757" y="18415"/>
                    <a:pt x="2731" y="18415"/>
                    <a:pt x="2677" y="18415"/>
                  </a:cubicBezTo>
                  <a:cubicBezTo>
                    <a:pt x="2597" y="18415"/>
                    <a:pt x="2651" y="18261"/>
                    <a:pt x="2597" y="18185"/>
                  </a:cubicBezTo>
                  <a:cubicBezTo>
                    <a:pt x="2571" y="18108"/>
                    <a:pt x="2491" y="18108"/>
                    <a:pt x="2544" y="17955"/>
                  </a:cubicBezTo>
                  <a:cubicBezTo>
                    <a:pt x="2571" y="17802"/>
                    <a:pt x="2624" y="17725"/>
                    <a:pt x="2571" y="17649"/>
                  </a:cubicBezTo>
                  <a:cubicBezTo>
                    <a:pt x="2544" y="17495"/>
                    <a:pt x="2597" y="17419"/>
                    <a:pt x="2624" y="17342"/>
                  </a:cubicBezTo>
                  <a:cubicBezTo>
                    <a:pt x="2624" y="17266"/>
                    <a:pt x="2677" y="17036"/>
                    <a:pt x="2677" y="17112"/>
                  </a:cubicBezTo>
                  <a:cubicBezTo>
                    <a:pt x="2704" y="17189"/>
                    <a:pt x="2731" y="17342"/>
                    <a:pt x="2757" y="17419"/>
                  </a:cubicBezTo>
                  <a:cubicBezTo>
                    <a:pt x="2811" y="17419"/>
                    <a:pt x="2837" y="17342"/>
                    <a:pt x="2837" y="17266"/>
                  </a:cubicBezTo>
                  <a:cubicBezTo>
                    <a:pt x="2811" y="17112"/>
                    <a:pt x="2811" y="17036"/>
                    <a:pt x="2864" y="16959"/>
                  </a:cubicBezTo>
                  <a:cubicBezTo>
                    <a:pt x="2917" y="16883"/>
                    <a:pt x="2917" y="16729"/>
                    <a:pt x="2971" y="16729"/>
                  </a:cubicBezTo>
                  <a:cubicBezTo>
                    <a:pt x="3024" y="16653"/>
                    <a:pt x="3077" y="16423"/>
                    <a:pt x="3131" y="16500"/>
                  </a:cubicBezTo>
                  <a:cubicBezTo>
                    <a:pt x="3184" y="16500"/>
                    <a:pt x="3184" y="16653"/>
                    <a:pt x="3237" y="16500"/>
                  </a:cubicBezTo>
                  <a:cubicBezTo>
                    <a:pt x="3291" y="16423"/>
                    <a:pt x="3291" y="16500"/>
                    <a:pt x="3344" y="16576"/>
                  </a:cubicBezTo>
                  <a:cubicBezTo>
                    <a:pt x="3397" y="16576"/>
                    <a:pt x="3451" y="16576"/>
                    <a:pt x="3504" y="16653"/>
                  </a:cubicBezTo>
                  <a:cubicBezTo>
                    <a:pt x="3557" y="16729"/>
                    <a:pt x="3557" y="16883"/>
                    <a:pt x="3611" y="17036"/>
                  </a:cubicBezTo>
                  <a:cubicBezTo>
                    <a:pt x="3611" y="17036"/>
                    <a:pt x="3611" y="16806"/>
                    <a:pt x="3664" y="16883"/>
                  </a:cubicBezTo>
                  <a:cubicBezTo>
                    <a:pt x="3691" y="16883"/>
                    <a:pt x="3717" y="17036"/>
                    <a:pt x="3771" y="17036"/>
                  </a:cubicBezTo>
                  <a:cubicBezTo>
                    <a:pt x="3797" y="17112"/>
                    <a:pt x="3824" y="16959"/>
                    <a:pt x="3851" y="16883"/>
                  </a:cubicBezTo>
                  <a:cubicBezTo>
                    <a:pt x="3904" y="16729"/>
                    <a:pt x="3931" y="16883"/>
                    <a:pt x="3984" y="16883"/>
                  </a:cubicBezTo>
                  <a:cubicBezTo>
                    <a:pt x="4037" y="16883"/>
                    <a:pt x="4064" y="16729"/>
                    <a:pt x="4117" y="16806"/>
                  </a:cubicBezTo>
                  <a:cubicBezTo>
                    <a:pt x="4171" y="16883"/>
                    <a:pt x="4197" y="16959"/>
                    <a:pt x="4251" y="17036"/>
                  </a:cubicBezTo>
                  <a:cubicBezTo>
                    <a:pt x="4304" y="17112"/>
                    <a:pt x="4277" y="17036"/>
                    <a:pt x="4331" y="16959"/>
                  </a:cubicBezTo>
                  <a:cubicBezTo>
                    <a:pt x="4357" y="16883"/>
                    <a:pt x="4464" y="16959"/>
                    <a:pt x="4491" y="16959"/>
                  </a:cubicBezTo>
                  <a:cubicBezTo>
                    <a:pt x="4517" y="16959"/>
                    <a:pt x="4571" y="16806"/>
                    <a:pt x="4571" y="16729"/>
                  </a:cubicBezTo>
                  <a:cubicBezTo>
                    <a:pt x="4571" y="16576"/>
                    <a:pt x="4491" y="16576"/>
                    <a:pt x="4464" y="16500"/>
                  </a:cubicBezTo>
                  <a:cubicBezTo>
                    <a:pt x="4277" y="16270"/>
                    <a:pt x="4544" y="16346"/>
                    <a:pt x="4491" y="16040"/>
                  </a:cubicBezTo>
                  <a:cubicBezTo>
                    <a:pt x="4464" y="15964"/>
                    <a:pt x="4411" y="15964"/>
                    <a:pt x="4491" y="15887"/>
                  </a:cubicBezTo>
                  <a:cubicBezTo>
                    <a:pt x="4517" y="15810"/>
                    <a:pt x="4571" y="15887"/>
                    <a:pt x="4597" y="15810"/>
                  </a:cubicBezTo>
                  <a:cubicBezTo>
                    <a:pt x="4704" y="15810"/>
                    <a:pt x="4411" y="15427"/>
                    <a:pt x="4544" y="15274"/>
                  </a:cubicBezTo>
                  <a:cubicBezTo>
                    <a:pt x="4571" y="15274"/>
                    <a:pt x="4624" y="15274"/>
                    <a:pt x="4651" y="15274"/>
                  </a:cubicBezTo>
                  <a:cubicBezTo>
                    <a:pt x="4731" y="15274"/>
                    <a:pt x="4784" y="15274"/>
                    <a:pt x="4864" y="15198"/>
                  </a:cubicBezTo>
                  <a:cubicBezTo>
                    <a:pt x="4917" y="15121"/>
                    <a:pt x="4971" y="15121"/>
                    <a:pt x="5024" y="15121"/>
                  </a:cubicBezTo>
                  <a:cubicBezTo>
                    <a:pt x="5077" y="15044"/>
                    <a:pt x="5131" y="14968"/>
                    <a:pt x="5211" y="14968"/>
                  </a:cubicBezTo>
                  <a:cubicBezTo>
                    <a:pt x="5317" y="14891"/>
                    <a:pt x="5424" y="14815"/>
                    <a:pt x="5531" y="14661"/>
                  </a:cubicBezTo>
                  <a:cubicBezTo>
                    <a:pt x="5611" y="14508"/>
                    <a:pt x="5771" y="14508"/>
                    <a:pt x="5824" y="14815"/>
                  </a:cubicBezTo>
                  <a:cubicBezTo>
                    <a:pt x="5851" y="14968"/>
                    <a:pt x="5824" y="14968"/>
                    <a:pt x="5851" y="15121"/>
                  </a:cubicBezTo>
                  <a:cubicBezTo>
                    <a:pt x="5851" y="15351"/>
                    <a:pt x="5957" y="15121"/>
                    <a:pt x="6011" y="15198"/>
                  </a:cubicBezTo>
                  <a:cubicBezTo>
                    <a:pt x="6037" y="15198"/>
                    <a:pt x="6011" y="15274"/>
                    <a:pt x="6037" y="15274"/>
                  </a:cubicBezTo>
                  <a:cubicBezTo>
                    <a:pt x="6064" y="15351"/>
                    <a:pt x="6064" y="15274"/>
                    <a:pt x="6064" y="15274"/>
                  </a:cubicBezTo>
                  <a:cubicBezTo>
                    <a:pt x="6091" y="15198"/>
                    <a:pt x="6117" y="15274"/>
                    <a:pt x="6144" y="15351"/>
                  </a:cubicBezTo>
                  <a:cubicBezTo>
                    <a:pt x="6171" y="15351"/>
                    <a:pt x="6171" y="15351"/>
                    <a:pt x="6144" y="15427"/>
                  </a:cubicBezTo>
                  <a:cubicBezTo>
                    <a:pt x="6117" y="15657"/>
                    <a:pt x="6304" y="15504"/>
                    <a:pt x="6357" y="15427"/>
                  </a:cubicBezTo>
                  <a:cubicBezTo>
                    <a:pt x="6357" y="15427"/>
                    <a:pt x="6597" y="15044"/>
                    <a:pt x="6597" y="15121"/>
                  </a:cubicBezTo>
                  <a:cubicBezTo>
                    <a:pt x="6597" y="15198"/>
                    <a:pt x="6544" y="15351"/>
                    <a:pt x="6597" y="15427"/>
                  </a:cubicBezTo>
                  <a:cubicBezTo>
                    <a:pt x="6651" y="15427"/>
                    <a:pt x="6677" y="15504"/>
                    <a:pt x="6704" y="15581"/>
                  </a:cubicBezTo>
                  <a:cubicBezTo>
                    <a:pt x="6784" y="15810"/>
                    <a:pt x="6811" y="16040"/>
                    <a:pt x="6864" y="16270"/>
                  </a:cubicBezTo>
                  <a:cubicBezTo>
                    <a:pt x="6917" y="16500"/>
                    <a:pt x="6944" y="16729"/>
                    <a:pt x="6997" y="16883"/>
                  </a:cubicBezTo>
                  <a:cubicBezTo>
                    <a:pt x="7077" y="17112"/>
                    <a:pt x="7077" y="16576"/>
                    <a:pt x="7157" y="16806"/>
                  </a:cubicBezTo>
                  <a:cubicBezTo>
                    <a:pt x="7264" y="17112"/>
                    <a:pt x="7317" y="16959"/>
                    <a:pt x="7451" y="16883"/>
                  </a:cubicBezTo>
                  <a:cubicBezTo>
                    <a:pt x="7504" y="16806"/>
                    <a:pt x="7531" y="17036"/>
                    <a:pt x="7557" y="17112"/>
                  </a:cubicBezTo>
                  <a:cubicBezTo>
                    <a:pt x="7584" y="17266"/>
                    <a:pt x="7637" y="17266"/>
                    <a:pt x="7664" y="17419"/>
                  </a:cubicBezTo>
                  <a:cubicBezTo>
                    <a:pt x="7691" y="17572"/>
                    <a:pt x="7744" y="17572"/>
                    <a:pt x="7797" y="17572"/>
                  </a:cubicBezTo>
                  <a:cubicBezTo>
                    <a:pt x="7877" y="17495"/>
                    <a:pt x="7851" y="17572"/>
                    <a:pt x="7877" y="17649"/>
                  </a:cubicBezTo>
                  <a:cubicBezTo>
                    <a:pt x="7931" y="17955"/>
                    <a:pt x="8091" y="17572"/>
                    <a:pt x="8171" y="17572"/>
                  </a:cubicBezTo>
                  <a:cubicBezTo>
                    <a:pt x="8251" y="17495"/>
                    <a:pt x="8331" y="17266"/>
                    <a:pt x="8411" y="17189"/>
                  </a:cubicBezTo>
                  <a:cubicBezTo>
                    <a:pt x="8517" y="16959"/>
                    <a:pt x="8571" y="16959"/>
                    <a:pt x="8704" y="17036"/>
                  </a:cubicBezTo>
                  <a:cubicBezTo>
                    <a:pt x="8757" y="17036"/>
                    <a:pt x="8757" y="17112"/>
                    <a:pt x="8811" y="17266"/>
                  </a:cubicBezTo>
                  <a:cubicBezTo>
                    <a:pt x="8837" y="17342"/>
                    <a:pt x="8891" y="17342"/>
                    <a:pt x="8944" y="17342"/>
                  </a:cubicBezTo>
                  <a:cubicBezTo>
                    <a:pt x="8997" y="17342"/>
                    <a:pt x="9024" y="17419"/>
                    <a:pt x="9077" y="17419"/>
                  </a:cubicBezTo>
                  <a:cubicBezTo>
                    <a:pt x="9131" y="17572"/>
                    <a:pt x="9157" y="17419"/>
                    <a:pt x="9211" y="17342"/>
                  </a:cubicBezTo>
                  <a:cubicBezTo>
                    <a:pt x="9291" y="17112"/>
                    <a:pt x="9157" y="16959"/>
                    <a:pt x="9211" y="16729"/>
                  </a:cubicBezTo>
                  <a:cubicBezTo>
                    <a:pt x="9237" y="16576"/>
                    <a:pt x="9344" y="16270"/>
                    <a:pt x="9397" y="16346"/>
                  </a:cubicBezTo>
                  <a:cubicBezTo>
                    <a:pt x="9504" y="16500"/>
                    <a:pt x="9637" y="16500"/>
                    <a:pt x="9744" y="16653"/>
                  </a:cubicBezTo>
                  <a:cubicBezTo>
                    <a:pt x="9797" y="16729"/>
                    <a:pt x="9771" y="16883"/>
                    <a:pt x="9797" y="16959"/>
                  </a:cubicBezTo>
                  <a:cubicBezTo>
                    <a:pt x="9824" y="17189"/>
                    <a:pt x="9877" y="17189"/>
                    <a:pt x="9957" y="17266"/>
                  </a:cubicBezTo>
                  <a:cubicBezTo>
                    <a:pt x="10064" y="17342"/>
                    <a:pt x="10171" y="17112"/>
                    <a:pt x="10277" y="17189"/>
                  </a:cubicBezTo>
                  <a:cubicBezTo>
                    <a:pt x="10304" y="17189"/>
                    <a:pt x="10357" y="17189"/>
                    <a:pt x="10384" y="17266"/>
                  </a:cubicBezTo>
                  <a:cubicBezTo>
                    <a:pt x="10437" y="17342"/>
                    <a:pt x="10491" y="17342"/>
                    <a:pt x="10544" y="17495"/>
                  </a:cubicBezTo>
                  <a:cubicBezTo>
                    <a:pt x="10677" y="17802"/>
                    <a:pt x="10891" y="17802"/>
                    <a:pt x="11051" y="17649"/>
                  </a:cubicBezTo>
                  <a:cubicBezTo>
                    <a:pt x="11157" y="17572"/>
                    <a:pt x="11237" y="17419"/>
                    <a:pt x="11344" y="17342"/>
                  </a:cubicBezTo>
                  <a:cubicBezTo>
                    <a:pt x="11397" y="17189"/>
                    <a:pt x="11477" y="17342"/>
                    <a:pt x="11531" y="17342"/>
                  </a:cubicBezTo>
                  <a:cubicBezTo>
                    <a:pt x="11584" y="17419"/>
                    <a:pt x="11611" y="17266"/>
                    <a:pt x="11664" y="17342"/>
                  </a:cubicBezTo>
                  <a:cubicBezTo>
                    <a:pt x="11691" y="17419"/>
                    <a:pt x="11797" y="17649"/>
                    <a:pt x="11851" y="17572"/>
                  </a:cubicBezTo>
                  <a:cubicBezTo>
                    <a:pt x="11877" y="17572"/>
                    <a:pt x="11931" y="17495"/>
                    <a:pt x="11957" y="17419"/>
                  </a:cubicBezTo>
                  <a:cubicBezTo>
                    <a:pt x="12037" y="17342"/>
                    <a:pt x="12064" y="17342"/>
                    <a:pt x="12064" y="17189"/>
                  </a:cubicBezTo>
                  <a:cubicBezTo>
                    <a:pt x="12064" y="16883"/>
                    <a:pt x="12144" y="16576"/>
                    <a:pt x="12197" y="16423"/>
                  </a:cubicBezTo>
                  <a:cubicBezTo>
                    <a:pt x="12224" y="16346"/>
                    <a:pt x="12251" y="16193"/>
                    <a:pt x="12224" y="16117"/>
                  </a:cubicBezTo>
                  <a:cubicBezTo>
                    <a:pt x="12197" y="16040"/>
                    <a:pt x="12117" y="16040"/>
                    <a:pt x="12171" y="15887"/>
                  </a:cubicBezTo>
                  <a:cubicBezTo>
                    <a:pt x="12251" y="15657"/>
                    <a:pt x="12384" y="15657"/>
                    <a:pt x="12517" y="15581"/>
                  </a:cubicBezTo>
                  <a:cubicBezTo>
                    <a:pt x="12571" y="15581"/>
                    <a:pt x="12624" y="15581"/>
                    <a:pt x="12677" y="15657"/>
                  </a:cubicBezTo>
                  <a:cubicBezTo>
                    <a:pt x="12731" y="15734"/>
                    <a:pt x="12811" y="15734"/>
                    <a:pt x="12864" y="15810"/>
                  </a:cubicBezTo>
                  <a:cubicBezTo>
                    <a:pt x="12944" y="15887"/>
                    <a:pt x="12971" y="16193"/>
                    <a:pt x="13024" y="16423"/>
                  </a:cubicBezTo>
                  <a:cubicBezTo>
                    <a:pt x="13051" y="16653"/>
                    <a:pt x="13104" y="16883"/>
                    <a:pt x="13131" y="17112"/>
                  </a:cubicBezTo>
                  <a:cubicBezTo>
                    <a:pt x="13131" y="17189"/>
                    <a:pt x="13131" y="17342"/>
                    <a:pt x="13157" y="17495"/>
                  </a:cubicBezTo>
                  <a:cubicBezTo>
                    <a:pt x="13157" y="17572"/>
                    <a:pt x="13237" y="17572"/>
                    <a:pt x="13264" y="17572"/>
                  </a:cubicBezTo>
                  <a:cubicBezTo>
                    <a:pt x="13371" y="17649"/>
                    <a:pt x="13504" y="17802"/>
                    <a:pt x="13531" y="18108"/>
                  </a:cubicBezTo>
                  <a:cubicBezTo>
                    <a:pt x="13557" y="18338"/>
                    <a:pt x="13584" y="18491"/>
                    <a:pt x="13691" y="18491"/>
                  </a:cubicBezTo>
                  <a:cubicBezTo>
                    <a:pt x="13717" y="18491"/>
                    <a:pt x="13771" y="18491"/>
                    <a:pt x="13797" y="18491"/>
                  </a:cubicBezTo>
                  <a:cubicBezTo>
                    <a:pt x="13851" y="18491"/>
                    <a:pt x="13851" y="18338"/>
                    <a:pt x="13904" y="18338"/>
                  </a:cubicBezTo>
                  <a:cubicBezTo>
                    <a:pt x="13984" y="18338"/>
                    <a:pt x="14064" y="18108"/>
                    <a:pt x="14117" y="18415"/>
                  </a:cubicBezTo>
                  <a:cubicBezTo>
                    <a:pt x="14117" y="18568"/>
                    <a:pt x="14117" y="18568"/>
                    <a:pt x="14091" y="18644"/>
                  </a:cubicBezTo>
                  <a:cubicBezTo>
                    <a:pt x="14037" y="18798"/>
                    <a:pt x="14037" y="18874"/>
                    <a:pt x="14011" y="19027"/>
                  </a:cubicBezTo>
                  <a:cubicBezTo>
                    <a:pt x="13984" y="19257"/>
                    <a:pt x="13931" y="19487"/>
                    <a:pt x="13877" y="19717"/>
                  </a:cubicBezTo>
                  <a:cubicBezTo>
                    <a:pt x="13851" y="19870"/>
                    <a:pt x="13824" y="19793"/>
                    <a:pt x="13797" y="19717"/>
                  </a:cubicBezTo>
                  <a:cubicBezTo>
                    <a:pt x="13744" y="19640"/>
                    <a:pt x="13744" y="19717"/>
                    <a:pt x="13691" y="19793"/>
                  </a:cubicBezTo>
                  <a:cubicBezTo>
                    <a:pt x="13664" y="19793"/>
                    <a:pt x="13611" y="19870"/>
                    <a:pt x="13611" y="19870"/>
                  </a:cubicBezTo>
                  <a:cubicBezTo>
                    <a:pt x="13584" y="19946"/>
                    <a:pt x="13664" y="20253"/>
                    <a:pt x="13664" y="20406"/>
                  </a:cubicBezTo>
                  <a:cubicBezTo>
                    <a:pt x="13637" y="20483"/>
                    <a:pt x="13637" y="20636"/>
                    <a:pt x="13637" y="20712"/>
                  </a:cubicBezTo>
                  <a:cubicBezTo>
                    <a:pt x="13611" y="20866"/>
                    <a:pt x="13557" y="20789"/>
                    <a:pt x="13557" y="20942"/>
                  </a:cubicBezTo>
                  <a:cubicBezTo>
                    <a:pt x="13611" y="20866"/>
                    <a:pt x="13637" y="20942"/>
                    <a:pt x="13691" y="20789"/>
                  </a:cubicBezTo>
                  <a:cubicBezTo>
                    <a:pt x="13717" y="20636"/>
                    <a:pt x="13771" y="20789"/>
                    <a:pt x="13824" y="20789"/>
                  </a:cubicBezTo>
                  <a:cubicBezTo>
                    <a:pt x="13931" y="20942"/>
                    <a:pt x="14037" y="20789"/>
                    <a:pt x="14144" y="20559"/>
                  </a:cubicBezTo>
                  <a:cubicBezTo>
                    <a:pt x="14224" y="20329"/>
                    <a:pt x="14304" y="20023"/>
                    <a:pt x="14384" y="19793"/>
                  </a:cubicBezTo>
                  <a:cubicBezTo>
                    <a:pt x="14464" y="19487"/>
                    <a:pt x="14544" y="19181"/>
                    <a:pt x="14624" y="18874"/>
                  </a:cubicBezTo>
                  <a:cubicBezTo>
                    <a:pt x="14757" y="18338"/>
                    <a:pt x="14891" y="17955"/>
                    <a:pt x="14864" y="17266"/>
                  </a:cubicBezTo>
                  <a:cubicBezTo>
                    <a:pt x="14864" y="16959"/>
                    <a:pt x="14891" y="16806"/>
                    <a:pt x="14944" y="16576"/>
                  </a:cubicBezTo>
                  <a:cubicBezTo>
                    <a:pt x="14971" y="16423"/>
                    <a:pt x="14971" y="16346"/>
                    <a:pt x="14997" y="16193"/>
                  </a:cubicBezTo>
                  <a:cubicBezTo>
                    <a:pt x="14997" y="16193"/>
                    <a:pt x="14997" y="16117"/>
                    <a:pt x="14997" y="16040"/>
                  </a:cubicBezTo>
                  <a:cubicBezTo>
                    <a:pt x="14997" y="15964"/>
                    <a:pt x="14944" y="15887"/>
                    <a:pt x="14944" y="15810"/>
                  </a:cubicBezTo>
                  <a:cubicBezTo>
                    <a:pt x="14944" y="15810"/>
                    <a:pt x="14997" y="15887"/>
                    <a:pt x="14997" y="15810"/>
                  </a:cubicBezTo>
                  <a:cubicBezTo>
                    <a:pt x="14971" y="15734"/>
                    <a:pt x="14971" y="15657"/>
                    <a:pt x="14944" y="15657"/>
                  </a:cubicBezTo>
                  <a:cubicBezTo>
                    <a:pt x="14917" y="15581"/>
                    <a:pt x="14864" y="15351"/>
                    <a:pt x="14837" y="15274"/>
                  </a:cubicBezTo>
                  <a:cubicBezTo>
                    <a:pt x="14811" y="15274"/>
                    <a:pt x="14677" y="15121"/>
                    <a:pt x="14651" y="15198"/>
                  </a:cubicBezTo>
                  <a:cubicBezTo>
                    <a:pt x="14651" y="15274"/>
                    <a:pt x="14677" y="15351"/>
                    <a:pt x="14651" y="15351"/>
                  </a:cubicBezTo>
                  <a:cubicBezTo>
                    <a:pt x="14597" y="15351"/>
                    <a:pt x="14597" y="15504"/>
                    <a:pt x="14571" y="15504"/>
                  </a:cubicBezTo>
                  <a:cubicBezTo>
                    <a:pt x="14517" y="15657"/>
                    <a:pt x="14491" y="15427"/>
                    <a:pt x="14491" y="15351"/>
                  </a:cubicBezTo>
                  <a:cubicBezTo>
                    <a:pt x="14491" y="15198"/>
                    <a:pt x="14544" y="15121"/>
                    <a:pt x="14464" y="15198"/>
                  </a:cubicBezTo>
                  <a:cubicBezTo>
                    <a:pt x="14384" y="15274"/>
                    <a:pt x="14491" y="15427"/>
                    <a:pt x="14384" y="15427"/>
                  </a:cubicBezTo>
                  <a:cubicBezTo>
                    <a:pt x="14357" y="15427"/>
                    <a:pt x="14411" y="15044"/>
                    <a:pt x="14384" y="14968"/>
                  </a:cubicBezTo>
                  <a:cubicBezTo>
                    <a:pt x="14384" y="15044"/>
                    <a:pt x="14091" y="15044"/>
                    <a:pt x="14224" y="14815"/>
                  </a:cubicBezTo>
                  <a:cubicBezTo>
                    <a:pt x="14331" y="14585"/>
                    <a:pt x="14437" y="14355"/>
                    <a:pt x="14544" y="14125"/>
                  </a:cubicBezTo>
                  <a:cubicBezTo>
                    <a:pt x="14571" y="14049"/>
                    <a:pt x="14597" y="13895"/>
                    <a:pt x="14624" y="13819"/>
                  </a:cubicBezTo>
                  <a:cubicBezTo>
                    <a:pt x="14704" y="13666"/>
                    <a:pt x="14784" y="13512"/>
                    <a:pt x="14837" y="13359"/>
                  </a:cubicBezTo>
                  <a:cubicBezTo>
                    <a:pt x="14864" y="13283"/>
                    <a:pt x="14891" y="13129"/>
                    <a:pt x="14944" y="13053"/>
                  </a:cubicBezTo>
                  <a:cubicBezTo>
                    <a:pt x="14997" y="12900"/>
                    <a:pt x="15051" y="12746"/>
                    <a:pt x="15104" y="12593"/>
                  </a:cubicBezTo>
                  <a:cubicBezTo>
                    <a:pt x="15211" y="12364"/>
                    <a:pt x="15371" y="12364"/>
                    <a:pt x="15504" y="12364"/>
                  </a:cubicBezTo>
                  <a:cubicBezTo>
                    <a:pt x="15531" y="12364"/>
                    <a:pt x="15557" y="12364"/>
                    <a:pt x="15584" y="12364"/>
                  </a:cubicBezTo>
                  <a:cubicBezTo>
                    <a:pt x="15611" y="12440"/>
                    <a:pt x="15611" y="12517"/>
                    <a:pt x="15637" y="12517"/>
                  </a:cubicBezTo>
                  <a:cubicBezTo>
                    <a:pt x="15664" y="12440"/>
                    <a:pt x="15717" y="12440"/>
                    <a:pt x="15744" y="12364"/>
                  </a:cubicBezTo>
                  <a:cubicBezTo>
                    <a:pt x="15771" y="12364"/>
                    <a:pt x="15797" y="12440"/>
                    <a:pt x="15824" y="12440"/>
                  </a:cubicBezTo>
                  <a:cubicBezTo>
                    <a:pt x="15851" y="12440"/>
                    <a:pt x="15877" y="12440"/>
                    <a:pt x="15904" y="12440"/>
                  </a:cubicBezTo>
                  <a:cubicBezTo>
                    <a:pt x="15904" y="12364"/>
                    <a:pt x="15931" y="12440"/>
                    <a:pt x="15957" y="12440"/>
                  </a:cubicBezTo>
                  <a:cubicBezTo>
                    <a:pt x="16011" y="12440"/>
                    <a:pt x="16011" y="12210"/>
                    <a:pt x="16091" y="12210"/>
                  </a:cubicBezTo>
                  <a:cubicBezTo>
                    <a:pt x="16117" y="12210"/>
                    <a:pt x="16171" y="12210"/>
                    <a:pt x="16197" y="12210"/>
                  </a:cubicBezTo>
                  <a:cubicBezTo>
                    <a:pt x="16224" y="12287"/>
                    <a:pt x="16251" y="12364"/>
                    <a:pt x="16277" y="12364"/>
                  </a:cubicBezTo>
                  <a:cubicBezTo>
                    <a:pt x="16304" y="12440"/>
                    <a:pt x="16411" y="12287"/>
                    <a:pt x="16411" y="12517"/>
                  </a:cubicBezTo>
                  <a:cubicBezTo>
                    <a:pt x="16411" y="12517"/>
                    <a:pt x="16331" y="12517"/>
                    <a:pt x="16331" y="12593"/>
                  </a:cubicBezTo>
                  <a:cubicBezTo>
                    <a:pt x="16304" y="12746"/>
                    <a:pt x="16411" y="12670"/>
                    <a:pt x="16411" y="12670"/>
                  </a:cubicBezTo>
                  <a:cubicBezTo>
                    <a:pt x="16464" y="12670"/>
                    <a:pt x="16517" y="12670"/>
                    <a:pt x="16544" y="12670"/>
                  </a:cubicBezTo>
                  <a:cubicBezTo>
                    <a:pt x="16571" y="12593"/>
                    <a:pt x="16571" y="12593"/>
                    <a:pt x="16597" y="12517"/>
                  </a:cubicBezTo>
                  <a:cubicBezTo>
                    <a:pt x="16624" y="12517"/>
                    <a:pt x="16651" y="12593"/>
                    <a:pt x="16704" y="12593"/>
                  </a:cubicBezTo>
                  <a:cubicBezTo>
                    <a:pt x="16731" y="12593"/>
                    <a:pt x="16917" y="12440"/>
                    <a:pt x="16811" y="12364"/>
                  </a:cubicBezTo>
                  <a:cubicBezTo>
                    <a:pt x="16757" y="12364"/>
                    <a:pt x="16731" y="12440"/>
                    <a:pt x="16731" y="12210"/>
                  </a:cubicBezTo>
                  <a:cubicBezTo>
                    <a:pt x="16731" y="12134"/>
                    <a:pt x="16784" y="11904"/>
                    <a:pt x="16811" y="11827"/>
                  </a:cubicBezTo>
                  <a:cubicBezTo>
                    <a:pt x="16864" y="11751"/>
                    <a:pt x="16891" y="11674"/>
                    <a:pt x="16944" y="11521"/>
                  </a:cubicBezTo>
                  <a:cubicBezTo>
                    <a:pt x="16971" y="11444"/>
                    <a:pt x="17024" y="11444"/>
                    <a:pt x="17051" y="11291"/>
                  </a:cubicBezTo>
                  <a:cubicBezTo>
                    <a:pt x="17077" y="11138"/>
                    <a:pt x="17104" y="11061"/>
                    <a:pt x="17157" y="11061"/>
                  </a:cubicBezTo>
                  <a:cubicBezTo>
                    <a:pt x="17211" y="11061"/>
                    <a:pt x="17291" y="10985"/>
                    <a:pt x="17344" y="10985"/>
                  </a:cubicBezTo>
                  <a:cubicBezTo>
                    <a:pt x="17397" y="10985"/>
                    <a:pt x="17424" y="11138"/>
                    <a:pt x="17451" y="11138"/>
                  </a:cubicBezTo>
                  <a:cubicBezTo>
                    <a:pt x="17477" y="11061"/>
                    <a:pt x="17504" y="10908"/>
                    <a:pt x="17531" y="10985"/>
                  </a:cubicBezTo>
                  <a:cubicBezTo>
                    <a:pt x="17557" y="11061"/>
                    <a:pt x="17477" y="11291"/>
                    <a:pt x="17477" y="11368"/>
                  </a:cubicBezTo>
                  <a:cubicBezTo>
                    <a:pt x="17477" y="11521"/>
                    <a:pt x="17504" y="11368"/>
                    <a:pt x="17557" y="11444"/>
                  </a:cubicBezTo>
                  <a:cubicBezTo>
                    <a:pt x="17557" y="11444"/>
                    <a:pt x="17504" y="11598"/>
                    <a:pt x="17504" y="11674"/>
                  </a:cubicBezTo>
                  <a:cubicBezTo>
                    <a:pt x="17504" y="11751"/>
                    <a:pt x="17691" y="11368"/>
                    <a:pt x="17691" y="11368"/>
                  </a:cubicBezTo>
                  <a:cubicBezTo>
                    <a:pt x="17717" y="11291"/>
                    <a:pt x="17744" y="11215"/>
                    <a:pt x="17797" y="11138"/>
                  </a:cubicBezTo>
                  <a:cubicBezTo>
                    <a:pt x="17824" y="11061"/>
                    <a:pt x="17904" y="11215"/>
                    <a:pt x="17904" y="11061"/>
                  </a:cubicBezTo>
                  <a:cubicBezTo>
                    <a:pt x="17877" y="10908"/>
                    <a:pt x="17904" y="10602"/>
                    <a:pt x="17984" y="10602"/>
                  </a:cubicBezTo>
                  <a:cubicBezTo>
                    <a:pt x="18011" y="10525"/>
                    <a:pt x="18064" y="10449"/>
                    <a:pt x="18091" y="10525"/>
                  </a:cubicBezTo>
                  <a:cubicBezTo>
                    <a:pt x="18117" y="10525"/>
                    <a:pt x="18171" y="10678"/>
                    <a:pt x="18197" y="10602"/>
                  </a:cubicBezTo>
                  <a:cubicBezTo>
                    <a:pt x="18144" y="10678"/>
                    <a:pt x="18064" y="10602"/>
                    <a:pt x="18037" y="10832"/>
                  </a:cubicBezTo>
                  <a:cubicBezTo>
                    <a:pt x="18037" y="10908"/>
                    <a:pt x="18037" y="10985"/>
                    <a:pt x="18037" y="11061"/>
                  </a:cubicBezTo>
                  <a:cubicBezTo>
                    <a:pt x="18037" y="11138"/>
                    <a:pt x="17984" y="11138"/>
                    <a:pt x="18011" y="11215"/>
                  </a:cubicBezTo>
                  <a:cubicBezTo>
                    <a:pt x="18011" y="11291"/>
                    <a:pt x="18037" y="11291"/>
                    <a:pt x="18011" y="11368"/>
                  </a:cubicBezTo>
                  <a:cubicBezTo>
                    <a:pt x="17984" y="11368"/>
                    <a:pt x="17957" y="11444"/>
                    <a:pt x="17984" y="11521"/>
                  </a:cubicBezTo>
                  <a:cubicBezTo>
                    <a:pt x="17984" y="11521"/>
                    <a:pt x="17824" y="11674"/>
                    <a:pt x="17824" y="11751"/>
                  </a:cubicBezTo>
                  <a:cubicBezTo>
                    <a:pt x="17771" y="11827"/>
                    <a:pt x="17744" y="11981"/>
                    <a:pt x="17691" y="12057"/>
                  </a:cubicBezTo>
                  <a:cubicBezTo>
                    <a:pt x="17637" y="12210"/>
                    <a:pt x="17584" y="12287"/>
                    <a:pt x="17531" y="12440"/>
                  </a:cubicBezTo>
                  <a:cubicBezTo>
                    <a:pt x="17424" y="12670"/>
                    <a:pt x="17344" y="13206"/>
                    <a:pt x="17211" y="13206"/>
                  </a:cubicBezTo>
                  <a:cubicBezTo>
                    <a:pt x="17184" y="13206"/>
                    <a:pt x="17077" y="13283"/>
                    <a:pt x="17077" y="13359"/>
                  </a:cubicBezTo>
                  <a:cubicBezTo>
                    <a:pt x="17077" y="13589"/>
                    <a:pt x="17077" y="13666"/>
                    <a:pt x="16997" y="13819"/>
                  </a:cubicBezTo>
                  <a:cubicBezTo>
                    <a:pt x="16891" y="14049"/>
                    <a:pt x="16891" y="14508"/>
                    <a:pt x="16917" y="14891"/>
                  </a:cubicBezTo>
                  <a:cubicBezTo>
                    <a:pt x="16944" y="15274"/>
                    <a:pt x="16917" y="15734"/>
                    <a:pt x="16997" y="16040"/>
                  </a:cubicBezTo>
                  <a:cubicBezTo>
                    <a:pt x="17024" y="16193"/>
                    <a:pt x="17024" y="16423"/>
                    <a:pt x="17024" y="16576"/>
                  </a:cubicBezTo>
                  <a:cubicBezTo>
                    <a:pt x="17024" y="16576"/>
                    <a:pt x="17024" y="16729"/>
                    <a:pt x="17051" y="16729"/>
                  </a:cubicBezTo>
                  <a:cubicBezTo>
                    <a:pt x="17077" y="16729"/>
                    <a:pt x="17024" y="16959"/>
                    <a:pt x="17051" y="16959"/>
                  </a:cubicBezTo>
                  <a:cubicBezTo>
                    <a:pt x="17051" y="16959"/>
                    <a:pt x="17184" y="16653"/>
                    <a:pt x="17184" y="16576"/>
                  </a:cubicBezTo>
                  <a:cubicBezTo>
                    <a:pt x="17237" y="16423"/>
                    <a:pt x="17264" y="16270"/>
                    <a:pt x="17291" y="16040"/>
                  </a:cubicBezTo>
                  <a:cubicBezTo>
                    <a:pt x="17317" y="15887"/>
                    <a:pt x="17424" y="15734"/>
                    <a:pt x="17451" y="15734"/>
                  </a:cubicBezTo>
                  <a:cubicBezTo>
                    <a:pt x="17531" y="15887"/>
                    <a:pt x="17451" y="15427"/>
                    <a:pt x="17477" y="15351"/>
                  </a:cubicBezTo>
                  <a:cubicBezTo>
                    <a:pt x="17531" y="15121"/>
                    <a:pt x="17557" y="15044"/>
                    <a:pt x="17637" y="15044"/>
                  </a:cubicBezTo>
                  <a:cubicBezTo>
                    <a:pt x="17717" y="15044"/>
                    <a:pt x="17824" y="15044"/>
                    <a:pt x="17771" y="14815"/>
                  </a:cubicBezTo>
                  <a:cubicBezTo>
                    <a:pt x="17691" y="14585"/>
                    <a:pt x="17744" y="14355"/>
                    <a:pt x="17824" y="14202"/>
                  </a:cubicBezTo>
                  <a:cubicBezTo>
                    <a:pt x="17851" y="14125"/>
                    <a:pt x="17851" y="14278"/>
                    <a:pt x="17877" y="14278"/>
                  </a:cubicBezTo>
                  <a:cubicBezTo>
                    <a:pt x="17931" y="14278"/>
                    <a:pt x="17931" y="14049"/>
                    <a:pt x="17931" y="13972"/>
                  </a:cubicBezTo>
                  <a:cubicBezTo>
                    <a:pt x="17877" y="13819"/>
                    <a:pt x="17824" y="13742"/>
                    <a:pt x="17877" y="13512"/>
                  </a:cubicBezTo>
                  <a:cubicBezTo>
                    <a:pt x="17877" y="13512"/>
                    <a:pt x="17957" y="13436"/>
                    <a:pt x="17931" y="13359"/>
                  </a:cubicBezTo>
                  <a:cubicBezTo>
                    <a:pt x="17904" y="13359"/>
                    <a:pt x="17877" y="13206"/>
                    <a:pt x="17851" y="13206"/>
                  </a:cubicBezTo>
                  <a:cubicBezTo>
                    <a:pt x="17824" y="13206"/>
                    <a:pt x="17851" y="13283"/>
                    <a:pt x="17824" y="13283"/>
                  </a:cubicBezTo>
                  <a:cubicBezTo>
                    <a:pt x="17771" y="13283"/>
                    <a:pt x="17744" y="13206"/>
                    <a:pt x="17771" y="13053"/>
                  </a:cubicBezTo>
                  <a:cubicBezTo>
                    <a:pt x="17797" y="12900"/>
                    <a:pt x="17851" y="12823"/>
                    <a:pt x="17904" y="12593"/>
                  </a:cubicBezTo>
                  <a:cubicBezTo>
                    <a:pt x="17931" y="12440"/>
                    <a:pt x="17931" y="12210"/>
                    <a:pt x="18011" y="12057"/>
                  </a:cubicBezTo>
                  <a:cubicBezTo>
                    <a:pt x="18037" y="11981"/>
                    <a:pt x="18037" y="12134"/>
                    <a:pt x="18037" y="12134"/>
                  </a:cubicBezTo>
                  <a:cubicBezTo>
                    <a:pt x="18091" y="12134"/>
                    <a:pt x="18091" y="11981"/>
                    <a:pt x="18117" y="12057"/>
                  </a:cubicBezTo>
                  <a:cubicBezTo>
                    <a:pt x="18144" y="12057"/>
                    <a:pt x="18144" y="12134"/>
                    <a:pt x="18171" y="12057"/>
                  </a:cubicBezTo>
                  <a:cubicBezTo>
                    <a:pt x="18224" y="11981"/>
                    <a:pt x="18251" y="11904"/>
                    <a:pt x="18304" y="11827"/>
                  </a:cubicBezTo>
                  <a:cubicBezTo>
                    <a:pt x="18384" y="11751"/>
                    <a:pt x="18277" y="12057"/>
                    <a:pt x="18331" y="12134"/>
                  </a:cubicBezTo>
                  <a:cubicBezTo>
                    <a:pt x="18331" y="12210"/>
                    <a:pt x="18437" y="11904"/>
                    <a:pt x="18464" y="11904"/>
                  </a:cubicBezTo>
                  <a:cubicBezTo>
                    <a:pt x="18517" y="11827"/>
                    <a:pt x="18571" y="11751"/>
                    <a:pt x="18651" y="11751"/>
                  </a:cubicBezTo>
                  <a:cubicBezTo>
                    <a:pt x="18704" y="11751"/>
                    <a:pt x="18757" y="11751"/>
                    <a:pt x="18784" y="11904"/>
                  </a:cubicBezTo>
                  <a:cubicBezTo>
                    <a:pt x="18811" y="11904"/>
                    <a:pt x="18837" y="11981"/>
                    <a:pt x="18864" y="12057"/>
                  </a:cubicBezTo>
                  <a:cubicBezTo>
                    <a:pt x="18891" y="12134"/>
                    <a:pt x="18891" y="11904"/>
                    <a:pt x="18917" y="11904"/>
                  </a:cubicBezTo>
                  <a:cubicBezTo>
                    <a:pt x="19131" y="11368"/>
                    <a:pt x="19371" y="11138"/>
                    <a:pt x="19611" y="10832"/>
                  </a:cubicBezTo>
                  <a:cubicBezTo>
                    <a:pt x="19664" y="10755"/>
                    <a:pt x="19744" y="10678"/>
                    <a:pt x="19771" y="10525"/>
                  </a:cubicBezTo>
                  <a:cubicBezTo>
                    <a:pt x="19797" y="10372"/>
                    <a:pt x="19797" y="10602"/>
                    <a:pt x="19851" y="10602"/>
                  </a:cubicBezTo>
                  <a:cubicBezTo>
                    <a:pt x="19877" y="10602"/>
                    <a:pt x="19931" y="10602"/>
                    <a:pt x="19957" y="10602"/>
                  </a:cubicBezTo>
                  <a:cubicBezTo>
                    <a:pt x="19984" y="10678"/>
                    <a:pt x="20011" y="10755"/>
                    <a:pt x="20037" y="10755"/>
                  </a:cubicBezTo>
                  <a:cubicBezTo>
                    <a:pt x="20117" y="10755"/>
                    <a:pt x="20117" y="10449"/>
                    <a:pt x="20091" y="10295"/>
                  </a:cubicBezTo>
                  <a:cubicBezTo>
                    <a:pt x="20091" y="10219"/>
                    <a:pt x="19984" y="10066"/>
                    <a:pt x="20011" y="9989"/>
                  </a:cubicBezTo>
                  <a:cubicBezTo>
                    <a:pt x="20011" y="9912"/>
                    <a:pt x="19957" y="9529"/>
                    <a:pt x="19931" y="9606"/>
                  </a:cubicBezTo>
                  <a:cubicBezTo>
                    <a:pt x="19931" y="9683"/>
                    <a:pt x="19877" y="9529"/>
                    <a:pt x="19851" y="9529"/>
                  </a:cubicBezTo>
                  <a:cubicBezTo>
                    <a:pt x="19824" y="9453"/>
                    <a:pt x="19851" y="9376"/>
                    <a:pt x="19824" y="9300"/>
                  </a:cubicBezTo>
                  <a:cubicBezTo>
                    <a:pt x="19824" y="9223"/>
                    <a:pt x="19744" y="9300"/>
                    <a:pt x="19744" y="9300"/>
                  </a:cubicBezTo>
                  <a:cubicBezTo>
                    <a:pt x="19717" y="9376"/>
                    <a:pt x="19637" y="9300"/>
                    <a:pt x="19664" y="9223"/>
                  </a:cubicBezTo>
                  <a:cubicBezTo>
                    <a:pt x="19664" y="9146"/>
                    <a:pt x="19744" y="9223"/>
                    <a:pt x="19771" y="9223"/>
                  </a:cubicBezTo>
                  <a:cubicBezTo>
                    <a:pt x="19771" y="9146"/>
                    <a:pt x="19691" y="9146"/>
                    <a:pt x="19691" y="9146"/>
                  </a:cubicBezTo>
                  <a:cubicBezTo>
                    <a:pt x="19691" y="8917"/>
                    <a:pt x="19904" y="9300"/>
                    <a:pt x="19931" y="9300"/>
                  </a:cubicBezTo>
                  <a:cubicBezTo>
                    <a:pt x="19984" y="9376"/>
                    <a:pt x="20144" y="9223"/>
                    <a:pt x="20197" y="9070"/>
                  </a:cubicBezTo>
                  <a:cubicBezTo>
                    <a:pt x="20224" y="8993"/>
                    <a:pt x="20171" y="8993"/>
                    <a:pt x="20171" y="8917"/>
                  </a:cubicBezTo>
                  <a:cubicBezTo>
                    <a:pt x="20171" y="8917"/>
                    <a:pt x="20277" y="8917"/>
                    <a:pt x="20277" y="8764"/>
                  </a:cubicBezTo>
                  <a:cubicBezTo>
                    <a:pt x="20251" y="8687"/>
                    <a:pt x="20197" y="8610"/>
                    <a:pt x="20224" y="8534"/>
                  </a:cubicBezTo>
                  <a:cubicBezTo>
                    <a:pt x="20224" y="8457"/>
                    <a:pt x="20277" y="8304"/>
                    <a:pt x="20277" y="8304"/>
                  </a:cubicBezTo>
                  <a:cubicBezTo>
                    <a:pt x="20304" y="8304"/>
                    <a:pt x="20411" y="8381"/>
                    <a:pt x="20411" y="8304"/>
                  </a:cubicBezTo>
                  <a:cubicBezTo>
                    <a:pt x="20384" y="8381"/>
                    <a:pt x="20304" y="8457"/>
                    <a:pt x="20331" y="8534"/>
                  </a:cubicBezTo>
                  <a:cubicBezTo>
                    <a:pt x="20357" y="8610"/>
                    <a:pt x="20384" y="8687"/>
                    <a:pt x="20384" y="8687"/>
                  </a:cubicBezTo>
                  <a:cubicBezTo>
                    <a:pt x="20384" y="8764"/>
                    <a:pt x="20357" y="8840"/>
                    <a:pt x="20384" y="8840"/>
                  </a:cubicBezTo>
                  <a:cubicBezTo>
                    <a:pt x="20437" y="8840"/>
                    <a:pt x="20491" y="8764"/>
                    <a:pt x="20544" y="8764"/>
                  </a:cubicBezTo>
                  <a:cubicBezTo>
                    <a:pt x="20597" y="8764"/>
                    <a:pt x="20651" y="8764"/>
                    <a:pt x="20704" y="8840"/>
                  </a:cubicBezTo>
                  <a:cubicBezTo>
                    <a:pt x="20731" y="8917"/>
                    <a:pt x="20731" y="8917"/>
                    <a:pt x="20731" y="9070"/>
                  </a:cubicBezTo>
                  <a:cubicBezTo>
                    <a:pt x="20731" y="9146"/>
                    <a:pt x="20837" y="9223"/>
                    <a:pt x="20864" y="9223"/>
                  </a:cubicBezTo>
                  <a:cubicBezTo>
                    <a:pt x="20891" y="9300"/>
                    <a:pt x="21051" y="9606"/>
                    <a:pt x="21077" y="9453"/>
                  </a:cubicBezTo>
                  <a:cubicBezTo>
                    <a:pt x="21051" y="9683"/>
                    <a:pt x="21211" y="9453"/>
                    <a:pt x="21211" y="9453"/>
                  </a:cubicBezTo>
                  <a:cubicBezTo>
                    <a:pt x="21211" y="9376"/>
                    <a:pt x="21104" y="9376"/>
                    <a:pt x="21131" y="9300"/>
                  </a:cubicBezTo>
                  <a:cubicBezTo>
                    <a:pt x="21131" y="9146"/>
                    <a:pt x="21211" y="9300"/>
                    <a:pt x="21211" y="9300"/>
                  </a:cubicBezTo>
                  <a:cubicBezTo>
                    <a:pt x="21211" y="9146"/>
                    <a:pt x="21184" y="9300"/>
                    <a:pt x="21211" y="9070"/>
                  </a:cubicBezTo>
                  <a:cubicBezTo>
                    <a:pt x="21211" y="8993"/>
                    <a:pt x="21211" y="8917"/>
                    <a:pt x="21211" y="8840"/>
                  </a:cubicBezTo>
                  <a:cubicBezTo>
                    <a:pt x="21184" y="8764"/>
                    <a:pt x="21157" y="8764"/>
                    <a:pt x="21157" y="8687"/>
                  </a:cubicBezTo>
                  <a:cubicBezTo>
                    <a:pt x="21157" y="8687"/>
                    <a:pt x="21344" y="8840"/>
                    <a:pt x="21371" y="8764"/>
                  </a:cubicBezTo>
                  <a:cubicBezTo>
                    <a:pt x="21371" y="8764"/>
                    <a:pt x="21344" y="8687"/>
                    <a:pt x="21317" y="8687"/>
                  </a:cubicBezTo>
                  <a:cubicBezTo>
                    <a:pt x="21344" y="8687"/>
                    <a:pt x="21424" y="8764"/>
                    <a:pt x="21451" y="8687"/>
                  </a:cubicBezTo>
                  <a:cubicBezTo>
                    <a:pt x="21451" y="8610"/>
                    <a:pt x="21451" y="8534"/>
                    <a:pt x="21477" y="8457"/>
                  </a:cubicBezTo>
                  <a:cubicBezTo>
                    <a:pt x="21477" y="8457"/>
                    <a:pt x="21557" y="8457"/>
                    <a:pt x="21557" y="8457"/>
                  </a:cubicBezTo>
                  <a:cubicBezTo>
                    <a:pt x="21557" y="8457"/>
                    <a:pt x="21531" y="8457"/>
                    <a:pt x="21531" y="8457"/>
                  </a:cubicBezTo>
                  <a:cubicBezTo>
                    <a:pt x="21504" y="8381"/>
                    <a:pt x="21584" y="8457"/>
                    <a:pt x="21531" y="8457"/>
                  </a:cubicBezTo>
                  <a:close/>
                  <a:moveTo>
                    <a:pt x="10784" y="14661"/>
                  </a:moveTo>
                  <a:cubicBezTo>
                    <a:pt x="10757" y="14891"/>
                    <a:pt x="10757" y="15121"/>
                    <a:pt x="10731" y="15351"/>
                  </a:cubicBezTo>
                  <a:cubicBezTo>
                    <a:pt x="10704" y="15504"/>
                    <a:pt x="10624" y="15427"/>
                    <a:pt x="10624" y="15581"/>
                  </a:cubicBezTo>
                  <a:cubicBezTo>
                    <a:pt x="10624" y="15581"/>
                    <a:pt x="10677" y="15581"/>
                    <a:pt x="10704" y="15581"/>
                  </a:cubicBezTo>
                  <a:cubicBezTo>
                    <a:pt x="10704" y="15581"/>
                    <a:pt x="10464" y="16040"/>
                    <a:pt x="10437" y="16040"/>
                  </a:cubicBezTo>
                  <a:cubicBezTo>
                    <a:pt x="10411" y="16117"/>
                    <a:pt x="10384" y="16193"/>
                    <a:pt x="10331" y="16193"/>
                  </a:cubicBezTo>
                  <a:cubicBezTo>
                    <a:pt x="10304" y="16270"/>
                    <a:pt x="10277" y="16423"/>
                    <a:pt x="10251" y="16500"/>
                  </a:cubicBezTo>
                  <a:cubicBezTo>
                    <a:pt x="10224" y="16576"/>
                    <a:pt x="10037" y="16729"/>
                    <a:pt x="10011" y="16576"/>
                  </a:cubicBezTo>
                  <a:cubicBezTo>
                    <a:pt x="10011" y="16500"/>
                    <a:pt x="10197" y="16346"/>
                    <a:pt x="10224" y="16270"/>
                  </a:cubicBezTo>
                  <a:cubicBezTo>
                    <a:pt x="10304" y="16117"/>
                    <a:pt x="10384" y="15887"/>
                    <a:pt x="10464" y="15734"/>
                  </a:cubicBezTo>
                  <a:cubicBezTo>
                    <a:pt x="10517" y="15657"/>
                    <a:pt x="10517" y="15427"/>
                    <a:pt x="10571" y="15351"/>
                  </a:cubicBezTo>
                  <a:cubicBezTo>
                    <a:pt x="10624" y="15121"/>
                    <a:pt x="10677" y="14891"/>
                    <a:pt x="10704" y="14661"/>
                  </a:cubicBezTo>
                  <a:cubicBezTo>
                    <a:pt x="10704" y="14508"/>
                    <a:pt x="10704" y="14508"/>
                    <a:pt x="10757" y="14432"/>
                  </a:cubicBezTo>
                  <a:cubicBezTo>
                    <a:pt x="10811" y="14355"/>
                    <a:pt x="10784" y="14585"/>
                    <a:pt x="10784" y="14661"/>
                  </a:cubicBezTo>
                  <a:cubicBezTo>
                    <a:pt x="10757" y="14738"/>
                    <a:pt x="10784" y="14508"/>
                    <a:pt x="10784" y="1466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60" name="Freeform 721"/>
            <p:cNvSpPr/>
            <p:nvPr/>
          </p:nvSpPr>
          <p:spPr>
            <a:xfrm>
              <a:off x="15135440" y="2801653"/>
              <a:ext cx="133733" cy="334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extrusionOk="0">
                  <a:moveTo>
                    <a:pt x="16635" y="17550"/>
                  </a:moveTo>
                  <a:cubicBezTo>
                    <a:pt x="16635" y="14850"/>
                    <a:pt x="10875" y="11475"/>
                    <a:pt x="12315" y="8775"/>
                  </a:cubicBezTo>
                  <a:cubicBezTo>
                    <a:pt x="13755" y="6750"/>
                    <a:pt x="12315" y="4725"/>
                    <a:pt x="10875" y="2700"/>
                  </a:cubicBezTo>
                  <a:cubicBezTo>
                    <a:pt x="10875" y="2025"/>
                    <a:pt x="10875" y="1350"/>
                    <a:pt x="10875" y="675"/>
                  </a:cubicBezTo>
                  <a:cubicBezTo>
                    <a:pt x="10875" y="0"/>
                    <a:pt x="6555" y="0"/>
                    <a:pt x="6555" y="0"/>
                  </a:cubicBezTo>
                  <a:cubicBezTo>
                    <a:pt x="6555" y="675"/>
                    <a:pt x="7995" y="1350"/>
                    <a:pt x="7995" y="2025"/>
                  </a:cubicBezTo>
                  <a:cubicBezTo>
                    <a:pt x="9435" y="2700"/>
                    <a:pt x="7995" y="3375"/>
                    <a:pt x="6555" y="3375"/>
                  </a:cubicBezTo>
                  <a:cubicBezTo>
                    <a:pt x="5115" y="4050"/>
                    <a:pt x="3675" y="3375"/>
                    <a:pt x="3675" y="4725"/>
                  </a:cubicBezTo>
                  <a:cubicBezTo>
                    <a:pt x="3675" y="5400"/>
                    <a:pt x="3675" y="5400"/>
                    <a:pt x="3675" y="6075"/>
                  </a:cubicBezTo>
                  <a:cubicBezTo>
                    <a:pt x="2235" y="7425"/>
                    <a:pt x="2235" y="8775"/>
                    <a:pt x="795" y="9450"/>
                  </a:cubicBezTo>
                  <a:cubicBezTo>
                    <a:pt x="-2085" y="10125"/>
                    <a:pt x="3675" y="12150"/>
                    <a:pt x="5115" y="13500"/>
                  </a:cubicBezTo>
                  <a:cubicBezTo>
                    <a:pt x="6555" y="14850"/>
                    <a:pt x="3675" y="21600"/>
                    <a:pt x="6555" y="21600"/>
                  </a:cubicBezTo>
                  <a:cubicBezTo>
                    <a:pt x="10875" y="21600"/>
                    <a:pt x="15195" y="21600"/>
                    <a:pt x="19515" y="21600"/>
                  </a:cubicBezTo>
                  <a:cubicBezTo>
                    <a:pt x="19515" y="20250"/>
                    <a:pt x="18075" y="18900"/>
                    <a:pt x="16635" y="17550"/>
                  </a:cubicBezTo>
                  <a:cubicBezTo>
                    <a:pt x="16635" y="16200"/>
                    <a:pt x="16635" y="18225"/>
                    <a:pt x="16635" y="1755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61" name="Freeform 722"/>
            <p:cNvSpPr/>
            <p:nvPr/>
          </p:nvSpPr>
          <p:spPr>
            <a:xfrm>
              <a:off x="15158536" y="3133496"/>
              <a:ext cx="140915" cy="23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0896" extrusionOk="0">
                  <a:moveTo>
                    <a:pt x="16243" y="235"/>
                  </a:moveTo>
                  <a:cubicBezTo>
                    <a:pt x="14803" y="235"/>
                    <a:pt x="11923" y="235"/>
                    <a:pt x="9043" y="235"/>
                  </a:cubicBezTo>
                  <a:cubicBezTo>
                    <a:pt x="6163" y="235"/>
                    <a:pt x="3283" y="-704"/>
                    <a:pt x="1843" y="1174"/>
                  </a:cubicBezTo>
                  <a:cubicBezTo>
                    <a:pt x="1843" y="3053"/>
                    <a:pt x="403" y="3992"/>
                    <a:pt x="403" y="5870"/>
                  </a:cubicBezTo>
                  <a:cubicBezTo>
                    <a:pt x="403" y="6809"/>
                    <a:pt x="1843" y="7748"/>
                    <a:pt x="1843" y="9626"/>
                  </a:cubicBezTo>
                  <a:cubicBezTo>
                    <a:pt x="1843" y="10566"/>
                    <a:pt x="-1037" y="20896"/>
                    <a:pt x="403" y="20896"/>
                  </a:cubicBezTo>
                  <a:cubicBezTo>
                    <a:pt x="3283" y="19957"/>
                    <a:pt x="403" y="17139"/>
                    <a:pt x="4723" y="18079"/>
                  </a:cubicBezTo>
                  <a:cubicBezTo>
                    <a:pt x="6163" y="18079"/>
                    <a:pt x="9043" y="17139"/>
                    <a:pt x="9043" y="18079"/>
                  </a:cubicBezTo>
                  <a:cubicBezTo>
                    <a:pt x="10483" y="18079"/>
                    <a:pt x="10483" y="20896"/>
                    <a:pt x="11923" y="20896"/>
                  </a:cubicBezTo>
                  <a:cubicBezTo>
                    <a:pt x="11923" y="20896"/>
                    <a:pt x="11923" y="18079"/>
                    <a:pt x="11923" y="18079"/>
                  </a:cubicBezTo>
                  <a:cubicBezTo>
                    <a:pt x="11923" y="16200"/>
                    <a:pt x="9043" y="15261"/>
                    <a:pt x="7603" y="14322"/>
                  </a:cubicBezTo>
                  <a:cubicBezTo>
                    <a:pt x="6163" y="12444"/>
                    <a:pt x="1843" y="7748"/>
                    <a:pt x="4723" y="5870"/>
                  </a:cubicBezTo>
                  <a:cubicBezTo>
                    <a:pt x="9043" y="3992"/>
                    <a:pt x="7603" y="3053"/>
                    <a:pt x="11923" y="2113"/>
                  </a:cubicBezTo>
                  <a:cubicBezTo>
                    <a:pt x="14803" y="1174"/>
                    <a:pt x="19123" y="3053"/>
                    <a:pt x="20563" y="4931"/>
                  </a:cubicBezTo>
                  <a:cubicBezTo>
                    <a:pt x="19123" y="3053"/>
                    <a:pt x="17683" y="1174"/>
                    <a:pt x="16243" y="23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62" name="Freeform 723"/>
            <p:cNvSpPr/>
            <p:nvPr/>
          </p:nvSpPr>
          <p:spPr>
            <a:xfrm>
              <a:off x="14370969" y="3837589"/>
              <a:ext cx="201422" cy="25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0978" extrusionOk="0">
                  <a:moveTo>
                    <a:pt x="5143" y="864"/>
                  </a:moveTo>
                  <a:cubicBezTo>
                    <a:pt x="3086" y="1728"/>
                    <a:pt x="2057" y="5184"/>
                    <a:pt x="4114" y="6048"/>
                  </a:cubicBezTo>
                  <a:cubicBezTo>
                    <a:pt x="7200" y="8640"/>
                    <a:pt x="2057" y="7776"/>
                    <a:pt x="1029" y="7776"/>
                  </a:cubicBezTo>
                  <a:cubicBezTo>
                    <a:pt x="1029" y="7776"/>
                    <a:pt x="3086" y="9504"/>
                    <a:pt x="3086" y="9504"/>
                  </a:cubicBezTo>
                  <a:cubicBezTo>
                    <a:pt x="3086" y="11232"/>
                    <a:pt x="3086" y="11232"/>
                    <a:pt x="2057" y="12096"/>
                  </a:cubicBezTo>
                  <a:cubicBezTo>
                    <a:pt x="2057" y="12096"/>
                    <a:pt x="3086" y="12960"/>
                    <a:pt x="3086" y="13824"/>
                  </a:cubicBezTo>
                  <a:cubicBezTo>
                    <a:pt x="2057" y="14688"/>
                    <a:pt x="1029" y="17280"/>
                    <a:pt x="1029" y="17280"/>
                  </a:cubicBezTo>
                  <a:cubicBezTo>
                    <a:pt x="1029" y="17280"/>
                    <a:pt x="3086" y="17280"/>
                    <a:pt x="3086" y="18144"/>
                  </a:cubicBezTo>
                  <a:cubicBezTo>
                    <a:pt x="3086" y="18144"/>
                    <a:pt x="0" y="19872"/>
                    <a:pt x="0" y="20736"/>
                  </a:cubicBezTo>
                  <a:cubicBezTo>
                    <a:pt x="0" y="20736"/>
                    <a:pt x="1029" y="19872"/>
                    <a:pt x="2057" y="19872"/>
                  </a:cubicBezTo>
                  <a:cubicBezTo>
                    <a:pt x="2057" y="19872"/>
                    <a:pt x="2057" y="21600"/>
                    <a:pt x="3086" y="20736"/>
                  </a:cubicBezTo>
                  <a:cubicBezTo>
                    <a:pt x="3086" y="19872"/>
                    <a:pt x="5143" y="19008"/>
                    <a:pt x="6171" y="19008"/>
                  </a:cubicBezTo>
                  <a:cubicBezTo>
                    <a:pt x="7200" y="18144"/>
                    <a:pt x="6171" y="21600"/>
                    <a:pt x="8229" y="19008"/>
                  </a:cubicBezTo>
                  <a:cubicBezTo>
                    <a:pt x="9257" y="17280"/>
                    <a:pt x="8229" y="18144"/>
                    <a:pt x="9257" y="19008"/>
                  </a:cubicBezTo>
                  <a:cubicBezTo>
                    <a:pt x="9257" y="19008"/>
                    <a:pt x="12343" y="18144"/>
                    <a:pt x="12343" y="18144"/>
                  </a:cubicBezTo>
                  <a:cubicBezTo>
                    <a:pt x="14400" y="18144"/>
                    <a:pt x="13371" y="17280"/>
                    <a:pt x="14400" y="17280"/>
                  </a:cubicBezTo>
                  <a:cubicBezTo>
                    <a:pt x="16457" y="17280"/>
                    <a:pt x="16457" y="16416"/>
                    <a:pt x="17486" y="15552"/>
                  </a:cubicBezTo>
                  <a:cubicBezTo>
                    <a:pt x="18514" y="13824"/>
                    <a:pt x="19543" y="16416"/>
                    <a:pt x="20571" y="17280"/>
                  </a:cubicBezTo>
                  <a:cubicBezTo>
                    <a:pt x="21600" y="17280"/>
                    <a:pt x="19543" y="13824"/>
                    <a:pt x="19543" y="13824"/>
                  </a:cubicBezTo>
                  <a:cubicBezTo>
                    <a:pt x="18514" y="12960"/>
                    <a:pt x="17486" y="12096"/>
                    <a:pt x="17486" y="10368"/>
                  </a:cubicBezTo>
                  <a:cubicBezTo>
                    <a:pt x="17486" y="6048"/>
                    <a:pt x="14400" y="3456"/>
                    <a:pt x="12343" y="0"/>
                  </a:cubicBezTo>
                  <a:cubicBezTo>
                    <a:pt x="10286" y="1728"/>
                    <a:pt x="8229" y="864"/>
                    <a:pt x="5143" y="864"/>
                  </a:cubicBezTo>
                  <a:cubicBezTo>
                    <a:pt x="5143" y="1728"/>
                    <a:pt x="6171" y="864"/>
                    <a:pt x="5143" y="86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63" name="Freeform 724"/>
            <p:cNvSpPr/>
            <p:nvPr/>
          </p:nvSpPr>
          <p:spPr>
            <a:xfrm>
              <a:off x="14283504" y="3563955"/>
              <a:ext cx="316224" cy="31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extrusionOk="0">
                  <a:moveTo>
                    <a:pt x="21600" y="1583"/>
                  </a:moveTo>
                  <a:cubicBezTo>
                    <a:pt x="20925" y="887"/>
                    <a:pt x="20250" y="-507"/>
                    <a:pt x="19575" y="190"/>
                  </a:cubicBezTo>
                  <a:cubicBezTo>
                    <a:pt x="18900" y="190"/>
                    <a:pt x="18900" y="1583"/>
                    <a:pt x="18225" y="2280"/>
                  </a:cubicBezTo>
                  <a:cubicBezTo>
                    <a:pt x="18225" y="2280"/>
                    <a:pt x="17550" y="1583"/>
                    <a:pt x="16875" y="2977"/>
                  </a:cubicBezTo>
                  <a:cubicBezTo>
                    <a:pt x="16200" y="3674"/>
                    <a:pt x="14850" y="3674"/>
                    <a:pt x="13500" y="3674"/>
                  </a:cubicBezTo>
                  <a:cubicBezTo>
                    <a:pt x="12150" y="4370"/>
                    <a:pt x="14850" y="5764"/>
                    <a:pt x="13500" y="6461"/>
                  </a:cubicBezTo>
                  <a:cubicBezTo>
                    <a:pt x="11475" y="7158"/>
                    <a:pt x="10800" y="5764"/>
                    <a:pt x="8775" y="5764"/>
                  </a:cubicBezTo>
                  <a:cubicBezTo>
                    <a:pt x="8100" y="5067"/>
                    <a:pt x="6750" y="7158"/>
                    <a:pt x="6750" y="7854"/>
                  </a:cubicBezTo>
                  <a:cubicBezTo>
                    <a:pt x="4725" y="9945"/>
                    <a:pt x="675" y="9945"/>
                    <a:pt x="0" y="12732"/>
                  </a:cubicBezTo>
                  <a:cubicBezTo>
                    <a:pt x="0" y="12732"/>
                    <a:pt x="4050" y="14125"/>
                    <a:pt x="4050" y="14125"/>
                  </a:cubicBezTo>
                  <a:cubicBezTo>
                    <a:pt x="4050" y="14822"/>
                    <a:pt x="3375" y="16216"/>
                    <a:pt x="3375" y="16216"/>
                  </a:cubicBezTo>
                  <a:cubicBezTo>
                    <a:pt x="3375" y="17609"/>
                    <a:pt x="4050" y="16912"/>
                    <a:pt x="4050" y="17609"/>
                  </a:cubicBezTo>
                  <a:cubicBezTo>
                    <a:pt x="4050" y="16912"/>
                    <a:pt x="1350" y="19003"/>
                    <a:pt x="2025" y="19699"/>
                  </a:cubicBezTo>
                  <a:cubicBezTo>
                    <a:pt x="2025" y="19699"/>
                    <a:pt x="3375" y="20396"/>
                    <a:pt x="3375" y="20396"/>
                  </a:cubicBezTo>
                  <a:cubicBezTo>
                    <a:pt x="4050" y="20396"/>
                    <a:pt x="3375" y="20396"/>
                    <a:pt x="3375" y="21093"/>
                  </a:cubicBezTo>
                  <a:cubicBezTo>
                    <a:pt x="3375" y="20396"/>
                    <a:pt x="6075" y="20396"/>
                    <a:pt x="6075" y="21093"/>
                  </a:cubicBezTo>
                  <a:cubicBezTo>
                    <a:pt x="6750" y="21093"/>
                    <a:pt x="7425" y="21093"/>
                    <a:pt x="8100" y="21093"/>
                  </a:cubicBezTo>
                  <a:cubicBezTo>
                    <a:pt x="8100" y="21093"/>
                    <a:pt x="8775" y="19699"/>
                    <a:pt x="9450" y="19003"/>
                  </a:cubicBezTo>
                  <a:cubicBezTo>
                    <a:pt x="11475" y="19003"/>
                    <a:pt x="12825" y="19699"/>
                    <a:pt x="14175" y="18306"/>
                  </a:cubicBezTo>
                  <a:cubicBezTo>
                    <a:pt x="14175" y="16912"/>
                    <a:pt x="10800" y="15519"/>
                    <a:pt x="10800" y="14822"/>
                  </a:cubicBezTo>
                  <a:cubicBezTo>
                    <a:pt x="11475" y="14125"/>
                    <a:pt x="12150" y="13428"/>
                    <a:pt x="13500" y="12732"/>
                  </a:cubicBezTo>
                  <a:cubicBezTo>
                    <a:pt x="14850" y="11338"/>
                    <a:pt x="16200" y="9945"/>
                    <a:pt x="18225" y="9248"/>
                  </a:cubicBezTo>
                  <a:cubicBezTo>
                    <a:pt x="19575" y="7854"/>
                    <a:pt x="17550" y="5764"/>
                    <a:pt x="18225" y="5067"/>
                  </a:cubicBezTo>
                  <a:cubicBezTo>
                    <a:pt x="19575" y="3674"/>
                    <a:pt x="20250" y="2280"/>
                    <a:pt x="21600" y="158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64" name="Freeform 725"/>
            <p:cNvSpPr/>
            <p:nvPr/>
          </p:nvSpPr>
          <p:spPr>
            <a:xfrm>
              <a:off x="7743769" y="2736226"/>
              <a:ext cx="222610" cy="25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120" extrusionOk="0">
                  <a:moveTo>
                    <a:pt x="18900" y="6432"/>
                  </a:moveTo>
                  <a:cubicBezTo>
                    <a:pt x="18000" y="6432"/>
                    <a:pt x="17100" y="3840"/>
                    <a:pt x="16200" y="3840"/>
                  </a:cubicBezTo>
                  <a:cubicBezTo>
                    <a:pt x="14400" y="4704"/>
                    <a:pt x="15300" y="5568"/>
                    <a:pt x="13500" y="4704"/>
                  </a:cubicBezTo>
                  <a:cubicBezTo>
                    <a:pt x="9900" y="3840"/>
                    <a:pt x="13500" y="2112"/>
                    <a:pt x="14400" y="384"/>
                  </a:cubicBezTo>
                  <a:cubicBezTo>
                    <a:pt x="12600" y="384"/>
                    <a:pt x="9900" y="-480"/>
                    <a:pt x="9000" y="384"/>
                  </a:cubicBezTo>
                  <a:cubicBezTo>
                    <a:pt x="9000" y="384"/>
                    <a:pt x="10800" y="384"/>
                    <a:pt x="9000" y="1248"/>
                  </a:cubicBezTo>
                  <a:cubicBezTo>
                    <a:pt x="9000" y="1248"/>
                    <a:pt x="7200" y="2112"/>
                    <a:pt x="8100" y="2112"/>
                  </a:cubicBezTo>
                  <a:cubicBezTo>
                    <a:pt x="8100" y="2976"/>
                    <a:pt x="9900" y="2112"/>
                    <a:pt x="9900" y="2976"/>
                  </a:cubicBezTo>
                  <a:cubicBezTo>
                    <a:pt x="10800" y="3840"/>
                    <a:pt x="8100" y="3840"/>
                    <a:pt x="8100" y="3840"/>
                  </a:cubicBezTo>
                  <a:cubicBezTo>
                    <a:pt x="6300" y="4704"/>
                    <a:pt x="2700" y="3840"/>
                    <a:pt x="1800" y="4704"/>
                  </a:cubicBezTo>
                  <a:cubicBezTo>
                    <a:pt x="1800" y="4704"/>
                    <a:pt x="2700" y="4704"/>
                    <a:pt x="2700" y="5568"/>
                  </a:cubicBezTo>
                  <a:cubicBezTo>
                    <a:pt x="2700" y="5568"/>
                    <a:pt x="900" y="5568"/>
                    <a:pt x="1800" y="6432"/>
                  </a:cubicBezTo>
                  <a:cubicBezTo>
                    <a:pt x="1800" y="6432"/>
                    <a:pt x="1800" y="6432"/>
                    <a:pt x="1800" y="6432"/>
                  </a:cubicBezTo>
                  <a:cubicBezTo>
                    <a:pt x="2700" y="6432"/>
                    <a:pt x="900" y="6432"/>
                    <a:pt x="900" y="6432"/>
                  </a:cubicBezTo>
                  <a:cubicBezTo>
                    <a:pt x="900" y="7296"/>
                    <a:pt x="4500" y="7296"/>
                    <a:pt x="2700" y="8160"/>
                  </a:cubicBezTo>
                  <a:cubicBezTo>
                    <a:pt x="0" y="9888"/>
                    <a:pt x="3600" y="10752"/>
                    <a:pt x="5400" y="10752"/>
                  </a:cubicBezTo>
                  <a:cubicBezTo>
                    <a:pt x="6300" y="10752"/>
                    <a:pt x="4500" y="13344"/>
                    <a:pt x="4500" y="14208"/>
                  </a:cubicBezTo>
                  <a:cubicBezTo>
                    <a:pt x="3600" y="14208"/>
                    <a:pt x="1800" y="17664"/>
                    <a:pt x="900" y="16800"/>
                  </a:cubicBezTo>
                  <a:cubicBezTo>
                    <a:pt x="900" y="16800"/>
                    <a:pt x="2700" y="16800"/>
                    <a:pt x="2700" y="16800"/>
                  </a:cubicBezTo>
                  <a:cubicBezTo>
                    <a:pt x="1800" y="17664"/>
                    <a:pt x="900" y="16800"/>
                    <a:pt x="0" y="18528"/>
                  </a:cubicBezTo>
                  <a:cubicBezTo>
                    <a:pt x="0" y="18528"/>
                    <a:pt x="2700" y="17664"/>
                    <a:pt x="2700" y="17664"/>
                  </a:cubicBezTo>
                  <a:cubicBezTo>
                    <a:pt x="2700" y="17664"/>
                    <a:pt x="1800" y="19392"/>
                    <a:pt x="1800" y="20256"/>
                  </a:cubicBezTo>
                  <a:cubicBezTo>
                    <a:pt x="1800" y="20256"/>
                    <a:pt x="3600" y="19392"/>
                    <a:pt x="3600" y="19392"/>
                  </a:cubicBezTo>
                  <a:cubicBezTo>
                    <a:pt x="3600" y="19392"/>
                    <a:pt x="3600" y="20256"/>
                    <a:pt x="3600" y="21120"/>
                  </a:cubicBezTo>
                  <a:cubicBezTo>
                    <a:pt x="4500" y="21120"/>
                    <a:pt x="6300" y="20256"/>
                    <a:pt x="7200" y="20256"/>
                  </a:cubicBezTo>
                  <a:cubicBezTo>
                    <a:pt x="9900" y="19392"/>
                    <a:pt x="12600" y="16800"/>
                    <a:pt x="15300" y="16800"/>
                  </a:cubicBezTo>
                  <a:cubicBezTo>
                    <a:pt x="18900" y="16800"/>
                    <a:pt x="18000" y="15936"/>
                    <a:pt x="19800" y="13344"/>
                  </a:cubicBezTo>
                  <a:cubicBezTo>
                    <a:pt x="21600" y="10752"/>
                    <a:pt x="18900" y="9024"/>
                    <a:pt x="18900" y="6432"/>
                  </a:cubicBezTo>
                  <a:cubicBezTo>
                    <a:pt x="18000" y="6432"/>
                    <a:pt x="18900" y="7296"/>
                    <a:pt x="18900" y="643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65" name="Freeform 726"/>
            <p:cNvSpPr/>
            <p:nvPr/>
          </p:nvSpPr>
          <p:spPr>
            <a:xfrm>
              <a:off x="7869401" y="2723318"/>
              <a:ext cx="120002" cy="8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94" h="17549" extrusionOk="0">
                  <a:moveTo>
                    <a:pt x="272" y="12219"/>
                  </a:moveTo>
                  <a:cubicBezTo>
                    <a:pt x="-1078" y="14379"/>
                    <a:pt x="2972" y="16539"/>
                    <a:pt x="4322" y="16539"/>
                  </a:cubicBezTo>
                  <a:cubicBezTo>
                    <a:pt x="4322" y="16539"/>
                    <a:pt x="5672" y="14379"/>
                    <a:pt x="5672" y="14379"/>
                  </a:cubicBezTo>
                  <a:cubicBezTo>
                    <a:pt x="7022" y="12219"/>
                    <a:pt x="8372" y="14379"/>
                    <a:pt x="9722" y="16539"/>
                  </a:cubicBezTo>
                  <a:cubicBezTo>
                    <a:pt x="12422" y="20859"/>
                    <a:pt x="20522" y="10059"/>
                    <a:pt x="13772" y="7899"/>
                  </a:cubicBezTo>
                  <a:cubicBezTo>
                    <a:pt x="15122" y="7899"/>
                    <a:pt x="13772" y="3579"/>
                    <a:pt x="13772" y="3579"/>
                  </a:cubicBezTo>
                  <a:cubicBezTo>
                    <a:pt x="12422" y="-741"/>
                    <a:pt x="11072" y="-741"/>
                    <a:pt x="8372" y="1419"/>
                  </a:cubicBezTo>
                  <a:cubicBezTo>
                    <a:pt x="7022" y="1419"/>
                    <a:pt x="4322" y="1419"/>
                    <a:pt x="4322" y="3579"/>
                  </a:cubicBezTo>
                  <a:cubicBezTo>
                    <a:pt x="2972" y="5739"/>
                    <a:pt x="272" y="7899"/>
                    <a:pt x="272" y="12219"/>
                  </a:cubicBezTo>
                  <a:cubicBezTo>
                    <a:pt x="272" y="12219"/>
                    <a:pt x="272" y="10059"/>
                    <a:pt x="272" y="1221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66" name="Freeform 727"/>
            <p:cNvSpPr/>
            <p:nvPr/>
          </p:nvSpPr>
          <p:spPr>
            <a:xfrm>
              <a:off x="7812626" y="3502954"/>
              <a:ext cx="610682" cy="474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325" extrusionOk="0">
                  <a:moveTo>
                    <a:pt x="19596" y="3757"/>
                  </a:moveTo>
                  <a:cubicBezTo>
                    <a:pt x="18567" y="3757"/>
                    <a:pt x="18224" y="3287"/>
                    <a:pt x="17539" y="2817"/>
                  </a:cubicBezTo>
                  <a:cubicBezTo>
                    <a:pt x="17196" y="2348"/>
                    <a:pt x="16853" y="2817"/>
                    <a:pt x="16510" y="2817"/>
                  </a:cubicBezTo>
                  <a:cubicBezTo>
                    <a:pt x="16167" y="2817"/>
                    <a:pt x="15481" y="2817"/>
                    <a:pt x="15139" y="2817"/>
                  </a:cubicBezTo>
                  <a:cubicBezTo>
                    <a:pt x="14453" y="2348"/>
                    <a:pt x="13767" y="1878"/>
                    <a:pt x="13424" y="1878"/>
                  </a:cubicBezTo>
                  <a:cubicBezTo>
                    <a:pt x="13081" y="1409"/>
                    <a:pt x="13081" y="1409"/>
                    <a:pt x="12739" y="939"/>
                  </a:cubicBezTo>
                  <a:cubicBezTo>
                    <a:pt x="12396" y="1409"/>
                    <a:pt x="12053" y="939"/>
                    <a:pt x="11710" y="939"/>
                  </a:cubicBezTo>
                  <a:cubicBezTo>
                    <a:pt x="11024" y="470"/>
                    <a:pt x="10681" y="939"/>
                    <a:pt x="10339" y="939"/>
                  </a:cubicBezTo>
                  <a:cubicBezTo>
                    <a:pt x="9653" y="939"/>
                    <a:pt x="9310" y="939"/>
                    <a:pt x="8967" y="939"/>
                  </a:cubicBezTo>
                  <a:cubicBezTo>
                    <a:pt x="7939" y="939"/>
                    <a:pt x="6910" y="470"/>
                    <a:pt x="5539" y="470"/>
                  </a:cubicBezTo>
                  <a:cubicBezTo>
                    <a:pt x="4853" y="470"/>
                    <a:pt x="3481" y="0"/>
                    <a:pt x="2453" y="0"/>
                  </a:cubicBezTo>
                  <a:cubicBezTo>
                    <a:pt x="2110" y="470"/>
                    <a:pt x="1081" y="939"/>
                    <a:pt x="396" y="1409"/>
                  </a:cubicBezTo>
                  <a:cubicBezTo>
                    <a:pt x="-290" y="1878"/>
                    <a:pt x="53" y="2348"/>
                    <a:pt x="396" y="2817"/>
                  </a:cubicBezTo>
                  <a:cubicBezTo>
                    <a:pt x="396" y="3757"/>
                    <a:pt x="396" y="4226"/>
                    <a:pt x="396" y="5165"/>
                  </a:cubicBezTo>
                  <a:cubicBezTo>
                    <a:pt x="739" y="5165"/>
                    <a:pt x="1424" y="4696"/>
                    <a:pt x="1424" y="4696"/>
                  </a:cubicBezTo>
                  <a:cubicBezTo>
                    <a:pt x="1767" y="4696"/>
                    <a:pt x="1424" y="5635"/>
                    <a:pt x="2110" y="5635"/>
                  </a:cubicBezTo>
                  <a:cubicBezTo>
                    <a:pt x="2796" y="5635"/>
                    <a:pt x="3139" y="5165"/>
                    <a:pt x="3824" y="5165"/>
                  </a:cubicBezTo>
                  <a:cubicBezTo>
                    <a:pt x="4510" y="4696"/>
                    <a:pt x="5196" y="6104"/>
                    <a:pt x="4510" y="6574"/>
                  </a:cubicBezTo>
                  <a:cubicBezTo>
                    <a:pt x="3824" y="7513"/>
                    <a:pt x="4167" y="7983"/>
                    <a:pt x="4167" y="9391"/>
                  </a:cubicBezTo>
                  <a:cubicBezTo>
                    <a:pt x="3824" y="9861"/>
                    <a:pt x="4167" y="11270"/>
                    <a:pt x="3824" y="11739"/>
                  </a:cubicBezTo>
                  <a:cubicBezTo>
                    <a:pt x="2796" y="11739"/>
                    <a:pt x="3139" y="12209"/>
                    <a:pt x="3824" y="13148"/>
                  </a:cubicBezTo>
                  <a:cubicBezTo>
                    <a:pt x="4167" y="13617"/>
                    <a:pt x="3139" y="14557"/>
                    <a:pt x="3139" y="15496"/>
                  </a:cubicBezTo>
                  <a:cubicBezTo>
                    <a:pt x="3824" y="16435"/>
                    <a:pt x="3139" y="16904"/>
                    <a:pt x="3139" y="17843"/>
                  </a:cubicBezTo>
                  <a:cubicBezTo>
                    <a:pt x="4167" y="17374"/>
                    <a:pt x="4853" y="19722"/>
                    <a:pt x="5539" y="20661"/>
                  </a:cubicBezTo>
                  <a:cubicBezTo>
                    <a:pt x="5539" y="21130"/>
                    <a:pt x="6224" y="21600"/>
                    <a:pt x="6567" y="21130"/>
                  </a:cubicBezTo>
                  <a:cubicBezTo>
                    <a:pt x="6567" y="21130"/>
                    <a:pt x="6910" y="20661"/>
                    <a:pt x="6910" y="20191"/>
                  </a:cubicBezTo>
                  <a:cubicBezTo>
                    <a:pt x="7253" y="20191"/>
                    <a:pt x="7939" y="19722"/>
                    <a:pt x="7939" y="19722"/>
                  </a:cubicBezTo>
                  <a:cubicBezTo>
                    <a:pt x="9310" y="19252"/>
                    <a:pt x="10681" y="19722"/>
                    <a:pt x="12053" y="19252"/>
                  </a:cubicBezTo>
                  <a:cubicBezTo>
                    <a:pt x="12396" y="18783"/>
                    <a:pt x="12396" y="18313"/>
                    <a:pt x="13081" y="17843"/>
                  </a:cubicBezTo>
                  <a:cubicBezTo>
                    <a:pt x="13767" y="17374"/>
                    <a:pt x="14110" y="16904"/>
                    <a:pt x="14453" y="16435"/>
                  </a:cubicBezTo>
                  <a:cubicBezTo>
                    <a:pt x="14796" y="15026"/>
                    <a:pt x="15139" y="14557"/>
                    <a:pt x="15824" y="14087"/>
                  </a:cubicBezTo>
                  <a:cubicBezTo>
                    <a:pt x="16167" y="13617"/>
                    <a:pt x="15481" y="12678"/>
                    <a:pt x="15139" y="12209"/>
                  </a:cubicBezTo>
                  <a:cubicBezTo>
                    <a:pt x="15139" y="11739"/>
                    <a:pt x="15824" y="10330"/>
                    <a:pt x="16167" y="9861"/>
                  </a:cubicBezTo>
                  <a:cubicBezTo>
                    <a:pt x="16167" y="9861"/>
                    <a:pt x="16510" y="9391"/>
                    <a:pt x="16853" y="8922"/>
                  </a:cubicBezTo>
                  <a:cubicBezTo>
                    <a:pt x="16853" y="8922"/>
                    <a:pt x="16853" y="7983"/>
                    <a:pt x="17196" y="7983"/>
                  </a:cubicBezTo>
                  <a:cubicBezTo>
                    <a:pt x="18224" y="7043"/>
                    <a:pt x="19253" y="6574"/>
                    <a:pt x="20281" y="6104"/>
                  </a:cubicBezTo>
                  <a:cubicBezTo>
                    <a:pt x="20624" y="5635"/>
                    <a:pt x="21310" y="5165"/>
                    <a:pt x="21310" y="4226"/>
                  </a:cubicBezTo>
                  <a:cubicBezTo>
                    <a:pt x="20967" y="3287"/>
                    <a:pt x="20281" y="4226"/>
                    <a:pt x="19596" y="3757"/>
                  </a:cubicBezTo>
                  <a:cubicBezTo>
                    <a:pt x="18567" y="3757"/>
                    <a:pt x="20281" y="4226"/>
                    <a:pt x="19596" y="375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67" name="Freeform 728"/>
            <p:cNvSpPr/>
            <p:nvPr/>
          </p:nvSpPr>
          <p:spPr>
            <a:xfrm>
              <a:off x="7804321" y="3606194"/>
              <a:ext cx="146535" cy="31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extrusionOk="0">
                  <a:moveTo>
                    <a:pt x="14850" y="18000"/>
                  </a:moveTo>
                  <a:cubicBezTo>
                    <a:pt x="16200" y="16560"/>
                    <a:pt x="13500" y="15840"/>
                    <a:pt x="14850" y="15120"/>
                  </a:cubicBezTo>
                  <a:cubicBezTo>
                    <a:pt x="16200" y="12960"/>
                    <a:pt x="16200" y="12960"/>
                    <a:pt x="13500" y="11520"/>
                  </a:cubicBezTo>
                  <a:cubicBezTo>
                    <a:pt x="12150" y="10080"/>
                    <a:pt x="14850" y="10800"/>
                    <a:pt x="16200" y="10080"/>
                  </a:cubicBezTo>
                  <a:cubicBezTo>
                    <a:pt x="17550" y="9360"/>
                    <a:pt x="17550" y="7200"/>
                    <a:pt x="17550" y="6480"/>
                  </a:cubicBezTo>
                  <a:cubicBezTo>
                    <a:pt x="17550" y="4320"/>
                    <a:pt x="16200" y="4320"/>
                    <a:pt x="18900" y="2880"/>
                  </a:cubicBezTo>
                  <a:cubicBezTo>
                    <a:pt x="21600" y="2160"/>
                    <a:pt x="18900" y="0"/>
                    <a:pt x="16200" y="720"/>
                  </a:cubicBezTo>
                  <a:cubicBezTo>
                    <a:pt x="13500" y="720"/>
                    <a:pt x="12150" y="1440"/>
                    <a:pt x="9450" y="1440"/>
                  </a:cubicBezTo>
                  <a:cubicBezTo>
                    <a:pt x="6750" y="1440"/>
                    <a:pt x="8100" y="0"/>
                    <a:pt x="6750" y="0"/>
                  </a:cubicBezTo>
                  <a:cubicBezTo>
                    <a:pt x="8100" y="0"/>
                    <a:pt x="4050" y="0"/>
                    <a:pt x="5400" y="0"/>
                  </a:cubicBezTo>
                  <a:cubicBezTo>
                    <a:pt x="2700" y="720"/>
                    <a:pt x="4050" y="1440"/>
                    <a:pt x="4050" y="2880"/>
                  </a:cubicBezTo>
                  <a:cubicBezTo>
                    <a:pt x="4050" y="3600"/>
                    <a:pt x="4050" y="5040"/>
                    <a:pt x="4050" y="5760"/>
                  </a:cubicBezTo>
                  <a:cubicBezTo>
                    <a:pt x="2700" y="7200"/>
                    <a:pt x="2700" y="8640"/>
                    <a:pt x="2700" y="9360"/>
                  </a:cubicBezTo>
                  <a:cubicBezTo>
                    <a:pt x="1350" y="11520"/>
                    <a:pt x="0" y="12240"/>
                    <a:pt x="0" y="14400"/>
                  </a:cubicBezTo>
                  <a:cubicBezTo>
                    <a:pt x="1350" y="15120"/>
                    <a:pt x="2700" y="14400"/>
                    <a:pt x="2700" y="15840"/>
                  </a:cubicBezTo>
                  <a:cubicBezTo>
                    <a:pt x="4050" y="16560"/>
                    <a:pt x="2700" y="18720"/>
                    <a:pt x="2700" y="20160"/>
                  </a:cubicBezTo>
                  <a:cubicBezTo>
                    <a:pt x="2700" y="21600"/>
                    <a:pt x="5400" y="21600"/>
                    <a:pt x="8100" y="21600"/>
                  </a:cubicBezTo>
                  <a:cubicBezTo>
                    <a:pt x="13500" y="21600"/>
                    <a:pt x="12150" y="19440"/>
                    <a:pt x="14850" y="18000"/>
                  </a:cubicBezTo>
                  <a:cubicBezTo>
                    <a:pt x="16200" y="16560"/>
                    <a:pt x="13500" y="18720"/>
                    <a:pt x="14850" y="180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68" name="Freeform 729"/>
            <p:cNvSpPr/>
            <p:nvPr/>
          </p:nvSpPr>
          <p:spPr>
            <a:xfrm>
              <a:off x="9708380" y="6486754"/>
              <a:ext cx="512696" cy="90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109" extrusionOk="0">
                  <a:moveTo>
                    <a:pt x="21192" y="5298"/>
                  </a:moveTo>
                  <a:cubicBezTo>
                    <a:pt x="19970" y="3826"/>
                    <a:pt x="20377" y="1862"/>
                    <a:pt x="20377" y="389"/>
                  </a:cubicBezTo>
                  <a:cubicBezTo>
                    <a:pt x="20377" y="-347"/>
                    <a:pt x="19562" y="144"/>
                    <a:pt x="18747" y="389"/>
                  </a:cubicBezTo>
                  <a:cubicBezTo>
                    <a:pt x="18340" y="635"/>
                    <a:pt x="17525" y="1126"/>
                    <a:pt x="16709" y="1126"/>
                  </a:cubicBezTo>
                  <a:cubicBezTo>
                    <a:pt x="16302" y="1126"/>
                    <a:pt x="15487" y="880"/>
                    <a:pt x="15487" y="1371"/>
                  </a:cubicBezTo>
                  <a:cubicBezTo>
                    <a:pt x="14672" y="2108"/>
                    <a:pt x="13857" y="1371"/>
                    <a:pt x="13042" y="1371"/>
                  </a:cubicBezTo>
                  <a:cubicBezTo>
                    <a:pt x="12226" y="1371"/>
                    <a:pt x="12226" y="1862"/>
                    <a:pt x="11411" y="1371"/>
                  </a:cubicBezTo>
                  <a:cubicBezTo>
                    <a:pt x="11004" y="1371"/>
                    <a:pt x="9781" y="1371"/>
                    <a:pt x="9374" y="1371"/>
                  </a:cubicBezTo>
                  <a:cubicBezTo>
                    <a:pt x="8151" y="1371"/>
                    <a:pt x="8558" y="3580"/>
                    <a:pt x="9781" y="4071"/>
                  </a:cubicBezTo>
                  <a:cubicBezTo>
                    <a:pt x="9781" y="4071"/>
                    <a:pt x="9781" y="4562"/>
                    <a:pt x="10189" y="4562"/>
                  </a:cubicBezTo>
                  <a:cubicBezTo>
                    <a:pt x="10189" y="4808"/>
                    <a:pt x="10596" y="4808"/>
                    <a:pt x="11004" y="5053"/>
                  </a:cubicBezTo>
                  <a:cubicBezTo>
                    <a:pt x="11004" y="5544"/>
                    <a:pt x="11004" y="6280"/>
                    <a:pt x="11004" y="6526"/>
                  </a:cubicBezTo>
                  <a:cubicBezTo>
                    <a:pt x="11004" y="7017"/>
                    <a:pt x="11411" y="7262"/>
                    <a:pt x="10189" y="7262"/>
                  </a:cubicBezTo>
                  <a:cubicBezTo>
                    <a:pt x="9781" y="7262"/>
                    <a:pt x="9781" y="7998"/>
                    <a:pt x="9781" y="8244"/>
                  </a:cubicBezTo>
                  <a:cubicBezTo>
                    <a:pt x="9374" y="7998"/>
                    <a:pt x="8558" y="7508"/>
                    <a:pt x="8151" y="7262"/>
                  </a:cubicBezTo>
                  <a:cubicBezTo>
                    <a:pt x="7743" y="6771"/>
                    <a:pt x="8558" y="6280"/>
                    <a:pt x="8558" y="5789"/>
                  </a:cubicBezTo>
                  <a:cubicBezTo>
                    <a:pt x="8966" y="4562"/>
                    <a:pt x="7743" y="5544"/>
                    <a:pt x="6521" y="5053"/>
                  </a:cubicBezTo>
                  <a:cubicBezTo>
                    <a:pt x="6113" y="4808"/>
                    <a:pt x="6113" y="4317"/>
                    <a:pt x="5298" y="4562"/>
                  </a:cubicBezTo>
                  <a:cubicBezTo>
                    <a:pt x="3668" y="5053"/>
                    <a:pt x="2445" y="5298"/>
                    <a:pt x="815" y="5544"/>
                  </a:cubicBezTo>
                  <a:cubicBezTo>
                    <a:pt x="408" y="5789"/>
                    <a:pt x="0" y="5789"/>
                    <a:pt x="0" y="6035"/>
                  </a:cubicBezTo>
                  <a:cubicBezTo>
                    <a:pt x="0" y="6280"/>
                    <a:pt x="408" y="6771"/>
                    <a:pt x="408" y="7017"/>
                  </a:cubicBezTo>
                  <a:cubicBezTo>
                    <a:pt x="1630" y="7017"/>
                    <a:pt x="4891" y="7508"/>
                    <a:pt x="4891" y="8244"/>
                  </a:cubicBezTo>
                  <a:cubicBezTo>
                    <a:pt x="5298" y="8980"/>
                    <a:pt x="5298" y="9717"/>
                    <a:pt x="5298" y="10453"/>
                  </a:cubicBezTo>
                  <a:cubicBezTo>
                    <a:pt x="4891" y="10944"/>
                    <a:pt x="5706" y="11680"/>
                    <a:pt x="4891" y="12417"/>
                  </a:cubicBezTo>
                  <a:cubicBezTo>
                    <a:pt x="4075" y="13153"/>
                    <a:pt x="3260" y="14135"/>
                    <a:pt x="2445" y="14871"/>
                  </a:cubicBezTo>
                  <a:cubicBezTo>
                    <a:pt x="1630" y="15362"/>
                    <a:pt x="2445" y="16344"/>
                    <a:pt x="2445" y="16589"/>
                  </a:cubicBezTo>
                  <a:cubicBezTo>
                    <a:pt x="3260" y="17571"/>
                    <a:pt x="3260" y="18062"/>
                    <a:pt x="3260" y="18798"/>
                  </a:cubicBezTo>
                  <a:cubicBezTo>
                    <a:pt x="3260" y="19535"/>
                    <a:pt x="3260" y="20271"/>
                    <a:pt x="3668" y="21008"/>
                  </a:cubicBezTo>
                  <a:cubicBezTo>
                    <a:pt x="3668" y="21253"/>
                    <a:pt x="4891" y="21008"/>
                    <a:pt x="4891" y="20762"/>
                  </a:cubicBezTo>
                  <a:cubicBezTo>
                    <a:pt x="5298" y="20517"/>
                    <a:pt x="5298" y="20026"/>
                    <a:pt x="5298" y="20026"/>
                  </a:cubicBezTo>
                  <a:cubicBezTo>
                    <a:pt x="4891" y="20026"/>
                    <a:pt x="4483" y="20026"/>
                    <a:pt x="4483" y="20026"/>
                  </a:cubicBezTo>
                  <a:cubicBezTo>
                    <a:pt x="4483" y="19289"/>
                    <a:pt x="5706" y="18798"/>
                    <a:pt x="6521" y="18553"/>
                  </a:cubicBezTo>
                  <a:cubicBezTo>
                    <a:pt x="7743" y="18308"/>
                    <a:pt x="9374" y="18062"/>
                    <a:pt x="10189" y="17326"/>
                  </a:cubicBezTo>
                  <a:cubicBezTo>
                    <a:pt x="10189" y="17080"/>
                    <a:pt x="10189" y="15853"/>
                    <a:pt x="10189" y="15362"/>
                  </a:cubicBezTo>
                  <a:cubicBezTo>
                    <a:pt x="10189" y="14871"/>
                    <a:pt x="8558" y="11435"/>
                    <a:pt x="8558" y="11435"/>
                  </a:cubicBezTo>
                  <a:cubicBezTo>
                    <a:pt x="8966" y="11189"/>
                    <a:pt x="8966" y="11926"/>
                    <a:pt x="9781" y="11435"/>
                  </a:cubicBezTo>
                  <a:cubicBezTo>
                    <a:pt x="10596" y="10944"/>
                    <a:pt x="11004" y="10698"/>
                    <a:pt x="11819" y="10453"/>
                  </a:cubicBezTo>
                  <a:cubicBezTo>
                    <a:pt x="12634" y="10208"/>
                    <a:pt x="13042" y="8735"/>
                    <a:pt x="14264" y="8980"/>
                  </a:cubicBezTo>
                  <a:cubicBezTo>
                    <a:pt x="14672" y="8980"/>
                    <a:pt x="15487" y="8489"/>
                    <a:pt x="16302" y="8489"/>
                  </a:cubicBezTo>
                  <a:cubicBezTo>
                    <a:pt x="17117" y="8244"/>
                    <a:pt x="17932" y="7998"/>
                    <a:pt x="18747" y="7508"/>
                  </a:cubicBezTo>
                  <a:cubicBezTo>
                    <a:pt x="19155" y="7262"/>
                    <a:pt x="21600" y="5789"/>
                    <a:pt x="21192" y="5298"/>
                  </a:cubicBezTo>
                  <a:cubicBezTo>
                    <a:pt x="20785" y="5053"/>
                    <a:pt x="21192" y="5544"/>
                    <a:pt x="21192" y="529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69" name="Freeform 730"/>
            <p:cNvSpPr/>
            <p:nvPr/>
          </p:nvSpPr>
          <p:spPr>
            <a:xfrm>
              <a:off x="9834015" y="6443443"/>
              <a:ext cx="142326" cy="39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3" h="21600" extrusionOk="0">
                  <a:moveTo>
                    <a:pt x="4322" y="14211"/>
                  </a:moveTo>
                  <a:cubicBezTo>
                    <a:pt x="7022" y="14779"/>
                    <a:pt x="11072" y="13642"/>
                    <a:pt x="11072" y="14779"/>
                  </a:cubicBezTo>
                  <a:cubicBezTo>
                    <a:pt x="12422" y="15916"/>
                    <a:pt x="11072" y="16484"/>
                    <a:pt x="9722" y="17621"/>
                  </a:cubicBezTo>
                  <a:cubicBezTo>
                    <a:pt x="7022" y="18758"/>
                    <a:pt x="12422" y="20463"/>
                    <a:pt x="15122" y="21600"/>
                  </a:cubicBezTo>
                  <a:cubicBezTo>
                    <a:pt x="16472" y="21032"/>
                    <a:pt x="15122" y="19895"/>
                    <a:pt x="15122" y="19326"/>
                  </a:cubicBezTo>
                  <a:cubicBezTo>
                    <a:pt x="16472" y="18758"/>
                    <a:pt x="20522" y="19895"/>
                    <a:pt x="19172" y="18758"/>
                  </a:cubicBezTo>
                  <a:cubicBezTo>
                    <a:pt x="19172" y="17621"/>
                    <a:pt x="19172" y="16484"/>
                    <a:pt x="19172" y="15347"/>
                  </a:cubicBezTo>
                  <a:cubicBezTo>
                    <a:pt x="17822" y="14211"/>
                    <a:pt x="16472" y="13642"/>
                    <a:pt x="15122" y="12505"/>
                  </a:cubicBezTo>
                  <a:cubicBezTo>
                    <a:pt x="13772" y="14211"/>
                    <a:pt x="9722" y="11937"/>
                    <a:pt x="9722" y="11368"/>
                  </a:cubicBezTo>
                  <a:cubicBezTo>
                    <a:pt x="9722" y="10232"/>
                    <a:pt x="9722" y="9663"/>
                    <a:pt x="9722" y="9095"/>
                  </a:cubicBezTo>
                  <a:cubicBezTo>
                    <a:pt x="9722" y="7958"/>
                    <a:pt x="9722" y="8526"/>
                    <a:pt x="8372" y="7958"/>
                  </a:cubicBezTo>
                  <a:cubicBezTo>
                    <a:pt x="7022" y="7958"/>
                    <a:pt x="9722" y="4547"/>
                    <a:pt x="9722" y="4547"/>
                  </a:cubicBezTo>
                  <a:cubicBezTo>
                    <a:pt x="9722" y="3411"/>
                    <a:pt x="8372" y="2842"/>
                    <a:pt x="8372" y="1705"/>
                  </a:cubicBezTo>
                  <a:cubicBezTo>
                    <a:pt x="7022" y="1137"/>
                    <a:pt x="5672" y="0"/>
                    <a:pt x="8372" y="568"/>
                  </a:cubicBezTo>
                  <a:cubicBezTo>
                    <a:pt x="7022" y="0"/>
                    <a:pt x="2972" y="0"/>
                    <a:pt x="1622" y="0"/>
                  </a:cubicBezTo>
                  <a:cubicBezTo>
                    <a:pt x="1622" y="568"/>
                    <a:pt x="7022" y="2842"/>
                    <a:pt x="4322" y="3411"/>
                  </a:cubicBezTo>
                  <a:cubicBezTo>
                    <a:pt x="272" y="3979"/>
                    <a:pt x="1622" y="6821"/>
                    <a:pt x="4322" y="7958"/>
                  </a:cubicBezTo>
                  <a:cubicBezTo>
                    <a:pt x="4322" y="8526"/>
                    <a:pt x="1622" y="8526"/>
                    <a:pt x="1622" y="9095"/>
                  </a:cubicBezTo>
                  <a:cubicBezTo>
                    <a:pt x="272" y="9095"/>
                    <a:pt x="272" y="10800"/>
                    <a:pt x="272" y="11368"/>
                  </a:cubicBezTo>
                  <a:cubicBezTo>
                    <a:pt x="-1078" y="12505"/>
                    <a:pt x="2972" y="13642"/>
                    <a:pt x="4322" y="14211"/>
                  </a:cubicBezTo>
                  <a:cubicBezTo>
                    <a:pt x="5672" y="14779"/>
                    <a:pt x="4322" y="13642"/>
                    <a:pt x="4322" y="1421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70" name="Freeform 731"/>
            <p:cNvSpPr/>
            <p:nvPr/>
          </p:nvSpPr>
          <p:spPr>
            <a:xfrm>
              <a:off x="9299523" y="6368685"/>
              <a:ext cx="570689" cy="52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extrusionOk="0">
                  <a:moveTo>
                    <a:pt x="19858" y="12960"/>
                  </a:moveTo>
                  <a:cubicBezTo>
                    <a:pt x="19138" y="11664"/>
                    <a:pt x="19858" y="11664"/>
                    <a:pt x="19498" y="10368"/>
                  </a:cubicBezTo>
                  <a:cubicBezTo>
                    <a:pt x="19498" y="9936"/>
                    <a:pt x="19858" y="9936"/>
                    <a:pt x="20218" y="9504"/>
                  </a:cubicBezTo>
                  <a:cubicBezTo>
                    <a:pt x="20578" y="9072"/>
                    <a:pt x="20218" y="8640"/>
                    <a:pt x="20218" y="8208"/>
                  </a:cubicBezTo>
                  <a:cubicBezTo>
                    <a:pt x="19858" y="7344"/>
                    <a:pt x="19858" y="6048"/>
                    <a:pt x="20578" y="5616"/>
                  </a:cubicBezTo>
                  <a:cubicBezTo>
                    <a:pt x="21298" y="5184"/>
                    <a:pt x="20218" y="3888"/>
                    <a:pt x="19858" y="3456"/>
                  </a:cubicBezTo>
                  <a:cubicBezTo>
                    <a:pt x="19498" y="2592"/>
                    <a:pt x="18778" y="2160"/>
                    <a:pt x="18058" y="2160"/>
                  </a:cubicBezTo>
                  <a:cubicBezTo>
                    <a:pt x="17698" y="1728"/>
                    <a:pt x="17338" y="1296"/>
                    <a:pt x="16978" y="1296"/>
                  </a:cubicBezTo>
                  <a:cubicBezTo>
                    <a:pt x="16618" y="864"/>
                    <a:pt x="16258" y="432"/>
                    <a:pt x="15898" y="0"/>
                  </a:cubicBezTo>
                  <a:cubicBezTo>
                    <a:pt x="15898" y="0"/>
                    <a:pt x="13738" y="432"/>
                    <a:pt x="13378" y="432"/>
                  </a:cubicBezTo>
                  <a:cubicBezTo>
                    <a:pt x="12658" y="432"/>
                    <a:pt x="12658" y="1296"/>
                    <a:pt x="11938" y="1728"/>
                  </a:cubicBezTo>
                  <a:cubicBezTo>
                    <a:pt x="11578" y="2592"/>
                    <a:pt x="11938" y="3888"/>
                    <a:pt x="12298" y="4320"/>
                  </a:cubicBezTo>
                  <a:cubicBezTo>
                    <a:pt x="12298" y="5616"/>
                    <a:pt x="11578" y="6048"/>
                    <a:pt x="11578" y="7344"/>
                  </a:cubicBezTo>
                  <a:cubicBezTo>
                    <a:pt x="11578" y="7776"/>
                    <a:pt x="12298" y="9072"/>
                    <a:pt x="13018" y="9072"/>
                  </a:cubicBezTo>
                  <a:cubicBezTo>
                    <a:pt x="13738" y="9072"/>
                    <a:pt x="14098" y="8640"/>
                    <a:pt x="14098" y="9936"/>
                  </a:cubicBezTo>
                  <a:cubicBezTo>
                    <a:pt x="14098" y="10800"/>
                    <a:pt x="14098" y="11232"/>
                    <a:pt x="13738" y="11232"/>
                  </a:cubicBezTo>
                  <a:cubicBezTo>
                    <a:pt x="13018" y="11664"/>
                    <a:pt x="12658" y="12096"/>
                    <a:pt x="12298" y="11232"/>
                  </a:cubicBezTo>
                  <a:cubicBezTo>
                    <a:pt x="11938" y="10368"/>
                    <a:pt x="11578" y="9504"/>
                    <a:pt x="10858" y="9504"/>
                  </a:cubicBezTo>
                  <a:cubicBezTo>
                    <a:pt x="10138" y="9072"/>
                    <a:pt x="9778" y="8208"/>
                    <a:pt x="9418" y="7344"/>
                  </a:cubicBezTo>
                  <a:cubicBezTo>
                    <a:pt x="8698" y="9072"/>
                    <a:pt x="7978" y="8208"/>
                    <a:pt x="6898" y="7776"/>
                  </a:cubicBezTo>
                  <a:cubicBezTo>
                    <a:pt x="6178" y="7776"/>
                    <a:pt x="6178" y="6912"/>
                    <a:pt x="5458" y="6912"/>
                  </a:cubicBezTo>
                  <a:cubicBezTo>
                    <a:pt x="5458" y="6912"/>
                    <a:pt x="5098" y="7344"/>
                    <a:pt x="4738" y="6912"/>
                  </a:cubicBezTo>
                  <a:cubicBezTo>
                    <a:pt x="4378" y="6912"/>
                    <a:pt x="4378" y="6048"/>
                    <a:pt x="3658" y="6048"/>
                  </a:cubicBezTo>
                  <a:cubicBezTo>
                    <a:pt x="3658" y="6912"/>
                    <a:pt x="3658" y="7776"/>
                    <a:pt x="3658" y="8640"/>
                  </a:cubicBezTo>
                  <a:cubicBezTo>
                    <a:pt x="3658" y="9504"/>
                    <a:pt x="4018" y="10368"/>
                    <a:pt x="3298" y="10368"/>
                  </a:cubicBezTo>
                  <a:cubicBezTo>
                    <a:pt x="2218" y="10368"/>
                    <a:pt x="1138" y="10368"/>
                    <a:pt x="418" y="10368"/>
                  </a:cubicBezTo>
                  <a:cubicBezTo>
                    <a:pt x="58" y="10368"/>
                    <a:pt x="58" y="12096"/>
                    <a:pt x="58" y="12528"/>
                  </a:cubicBezTo>
                  <a:cubicBezTo>
                    <a:pt x="58" y="14256"/>
                    <a:pt x="-302" y="17280"/>
                    <a:pt x="778" y="18576"/>
                  </a:cubicBezTo>
                  <a:cubicBezTo>
                    <a:pt x="1138" y="19008"/>
                    <a:pt x="2218" y="20736"/>
                    <a:pt x="2578" y="20736"/>
                  </a:cubicBezTo>
                  <a:cubicBezTo>
                    <a:pt x="3298" y="20304"/>
                    <a:pt x="6538" y="20304"/>
                    <a:pt x="5458" y="21600"/>
                  </a:cubicBezTo>
                  <a:cubicBezTo>
                    <a:pt x="6178" y="21600"/>
                    <a:pt x="5818" y="21600"/>
                    <a:pt x="6178" y="21600"/>
                  </a:cubicBezTo>
                  <a:cubicBezTo>
                    <a:pt x="6898" y="21168"/>
                    <a:pt x="7258" y="21600"/>
                    <a:pt x="7618" y="21600"/>
                  </a:cubicBezTo>
                  <a:cubicBezTo>
                    <a:pt x="8698" y="21600"/>
                    <a:pt x="9418" y="21600"/>
                    <a:pt x="9778" y="20304"/>
                  </a:cubicBezTo>
                  <a:cubicBezTo>
                    <a:pt x="10138" y="19872"/>
                    <a:pt x="10498" y="19440"/>
                    <a:pt x="10858" y="19008"/>
                  </a:cubicBezTo>
                  <a:cubicBezTo>
                    <a:pt x="11218" y="18576"/>
                    <a:pt x="11938" y="18576"/>
                    <a:pt x="12298" y="17712"/>
                  </a:cubicBezTo>
                  <a:cubicBezTo>
                    <a:pt x="12658" y="17280"/>
                    <a:pt x="12658" y="16848"/>
                    <a:pt x="13018" y="16416"/>
                  </a:cubicBezTo>
                  <a:cubicBezTo>
                    <a:pt x="13738" y="16416"/>
                    <a:pt x="14458" y="16416"/>
                    <a:pt x="15178" y="16416"/>
                  </a:cubicBezTo>
                  <a:cubicBezTo>
                    <a:pt x="14818" y="15984"/>
                    <a:pt x="14818" y="15120"/>
                    <a:pt x="14818" y="15120"/>
                  </a:cubicBezTo>
                  <a:cubicBezTo>
                    <a:pt x="15538" y="14688"/>
                    <a:pt x="15898" y="14688"/>
                    <a:pt x="16258" y="14256"/>
                  </a:cubicBezTo>
                  <a:cubicBezTo>
                    <a:pt x="17338" y="13824"/>
                    <a:pt x="18778" y="13392"/>
                    <a:pt x="19858" y="12960"/>
                  </a:cubicBezTo>
                  <a:cubicBezTo>
                    <a:pt x="19498" y="12528"/>
                    <a:pt x="19498" y="12960"/>
                    <a:pt x="19858" y="129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71" name="Freeform 732"/>
            <p:cNvSpPr/>
            <p:nvPr/>
          </p:nvSpPr>
          <p:spPr>
            <a:xfrm>
              <a:off x="8848731" y="6838594"/>
              <a:ext cx="606573" cy="6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514" extrusionOk="0">
                  <a:moveTo>
                    <a:pt x="10853" y="1714"/>
                  </a:moveTo>
                  <a:cubicBezTo>
                    <a:pt x="10516" y="1714"/>
                    <a:pt x="10178" y="686"/>
                    <a:pt x="10178" y="686"/>
                  </a:cubicBezTo>
                  <a:cubicBezTo>
                    <a:pt x="9841" y="686"/>
                    <a:pt x="9503" y="686"/>
                    <a:pt x="9166" y="686"/>
                  </a:cubicBezTo>
                  <a:cubicBezTo>
                    <a:pt x="8153" y="686"/>
                    <a:pt x="6804" y="686"/>
                    <a:pt x="5791" y="686"/>
                  </a:cubicBezTo>
                  <a:cubicBezTo>
                    <a:pt x="4778" y="686"/>
                    <a:pt x="4103" y="686"/>
                    <a:pt x="3091" y="686"/>
                  </a:cubicBezTo>
                  <a:cubicBezTo>
                    <a:pt x="2754" y="686"/>
                    <a:pt x="2754" y="0"/>
                    <a:pt x="2079" y="0"/>
                  </a:cubicBezTo>
                  <a:cubicBezTo>
                    <a:pt x="1741" y="0"/>
                    <a:pt x="1404" y="686"/>
                    <a:pt x="1066" y="686"/>
                  </a:cubicBezTo>
                  <a:cubicBezTo>
                    <a:pt x="729" y="686"/>
                    <a:pt x="391" y="686"/>
                    <a:pt x="54" y="686"/>
                  </a:cubicBezTo>
                  <a:cubicBezTo>
                    <a:pt x="-284" y="2400"/>
                    <a:pt x="1066" y="3086"/>
                    <a:pt x="1741" y="4800"/>
                  </a:cubicBezTo>
                  <a:cubicBezTo>
                    <a:pt x="2079" y="5486"/>
                    <a:pt x="2416" y="6514"/>
                    <a:pt x="2754" y="7200"/>
                  </a:cubicBezTo>
                  <a:cubicBezTo>
                    <a:pt x="3091" y="8229"/>
                    <a:pt x="3766" y="8914"/>
                    <a:pt x="4103" y="9943"/>
                  </a:cubicBezTo>
                  <a:cubicBezTo>
                    <a:pt x="4103" y="10286"/>
                    <a:pt x="4103" y="11314"/>
                    <a:pt x="4103" y="11657"/>
                  </a:cubicBezTo>
                  <a:cubicBezTo>
                    <a:pt x="4103" y="12686"/>
                    <a:pt x="4441" y="13371"/>
                    <a:pt x="4441" y="14400"/>
                  </a:cubicBezTo>
                  <a:cubicBezTo>
                    <a:pt x="4778" y="15429"/>
                    <a:pt x="4778" y="16457"/>
                    <a:pt x="5116" y="17486"/>
                  </a:cubicBezTo>
                  <a:cubicBezTo>
                    <a:pt x="5454" y="18857"/>
                    <a:pt x="6466" y="19886"/>
                    <a:pt x="7141" y="20914"/>
                  </a:cubicBezTo>
                  <a:cubicBezTo>
                    <a:pt x="8153" y="19886"/>
                    <a:pt x="8153" y="20571"/>
                    <a:pt x="9166" y="21257"/>
                  </a:cubicBezTo>
                  <a:cubicBezTo>
                    <a:pt x="9503" y="21600"/>
                    <a:pt x="10516" y="21600"/>
                    <a:pt x="10853" y="21257"/>
                  </a:cubicBezTo>
                  <a:cubicBezTo>
                    <a:pt x="11866" y="21257"/>
                    <a:pt x="12541" y="20914"/>
                    <a:pt x="12541" y="19886"/>
                  </a:cubicBezTo>
                  <a:cubicBezTo>
                    <a:pt x="12541" y="17829"/>
                    <a:pt x="12541" y="15771"/>
                    <a:pt x="12541" y="13714"/>
                  </a:cubicBezTo>
                  <a:cubicBezTo>
                    <a:pt x="12541" y="12343"/>
                    <a:pt x="12541" y="10971"/>
                    <a:pt x="12541" y="9600"/>
                  </a:cubicBezTo>
                  <a:cubicBezTo>
                    <a:pt x="12541" y="9257"/>
                    <a:pt x="12541" y="8914"/>
                    <a:pt x="12878" y="8914"/>
                  </a:cubicBezTo>
                  <a:cubicBezTo>
                    <a:pt x="12878" y="8914"/>
                    <a:pt x="14228" y="8914"/>
                    <a:pt x="14228" y="8914"/>
                  </a:cubicBezTo>
                  <a:cubicBezTo>
                    <a:pt x="14228" y="6857"/>
                    <a:pt x="14228" y="4457"/>
                    <a:pt x="14228" y="2400"/>
                  </a:cubicBezTo>
                  <a:cubicBezTo>
                    <a:pt x="15241" y="2743"/>
                    <a:pt x="15916" y="2057"/>
                    <a:pt x="16928" y="2057"/>
                  </a:cubicBezTo>
                  <a:cubicBezTo>
                    <a:pt x="16928" y="1714"/>
                    <a:pt x="17266" y="1714"/>
                    <a:pt x="17603" y="1714"/>
                  </a:cubicBezTo>
                  <a:cubicBezTo>
                    <a:pt x="17603" y="1714"/>
                    <a:pt x="18278" y="2743"/>
                    <a:pt x="18616" y="2743"/>
                  </a:cubicBezTo>
                  <a:cubicBezTo>
                    <a:pt x="18953" y="2400"/>
                    <a:pt x="18616" y="2057"/>
                    <a:pt x="19291" y="2057"/>
                  </a:cubicBezTo>
                  <a:cubicBezTo>
                    <a:pt x="19628" y="2057"/>
                    <a:pt x="19966" y="1714"/>
                    <a:pt x="20641" y="1714"/>
                  </a:cubicBezTo>
                  <a:cubicBezTo>
                    <a:pt x="21316" y="1371"/>
                    <a:pt x="19966" y="686"/>
                    <a:pt x="19628" y="686"/>
                  </a:cubicBezTo>
                  <a:cubicBezTo>
                    <a:pt x="17941" y="686"/>
                    <a:pt x="16591" y="1714"/>
                    <a:pt x="14903" y="1714"/>
                  </a:cubicBezTo>
                  <a:cubicBezTo>
                    <a:pt x="13554" y="1714"/>
                    <a:pt x="12203" y="1714"/>
                    <a:pt x="10853" y="171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72" name="Freeform 733"/>
            <p:cNvSpPr/>
            <p:nvPr/>
          </p:nvSpPr>
          <p:spPr>
            <a:xfrm>
              <a:off x="8862755" y="5662829"/>
              <a:ext cx="890257" cy="98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67" extrusionOk="0">
                  <a:moveTo>
                    <a:pt x="21231" y="3278"/>
                  </a:moveTo>
                  <a:cubicBezTo>
                    <a:pt x="20993" y="3050"/>
                    <a:pt x="20993" y="2595"/>
                    <a:pt x="20993" y="2141"/>
                  </a:cubicBezTo>
                  <a:cubicBezTo>
                    <a:pt x="20993" y="1913"/>
                    <a:pt x="20519" y="1686"/>
                    <a:pt x="20281" y="1459"/>
                  </a:cubicBezTo>
                  <a:cubicBezTo>
                    <a:pt x="20281" y="1231"/>
                    <a:pt x="19806" y="776"/>
                    <a:pt x="19569" y="776"/>
                  </a:cubicBezTo>
                  <a:cubicBezTo>
                    <a:pt x="19332" y="776"/>
                    <a:pt x="19332" y="1231"/>
                    <a:pt x="18857" y="1004"/>
                  </a:cubicBezTo>
                  <a:cubicBezTo>
                    <a:pt x="18382" y="776"/>
                    <a:pt x="18620" y="1004"/>
                    <a:pt x="18145" y="1231"/>
                  </a:cubicBezTo>
                  <a:cubicBezTo>
                    <a:pt x="18145" y="1231"/>
                    <a:pt x="17670" y="1004"/>
                    <a:pt x="17670" y="776"/>
                  </a:cubicBezTo>
                  <a:cubicBezTo>
                    <a:pt x="17433" y="549"/>
                    <a:pt x="17195" y="322"/>
                    <a:pt x="16958" y="94"/>
                  </a:cubicBezTo>
                  <a:cubicBezTo>
                    <a:pt x="16721" y="-133"/>
                    <a:pt x="16483" y="322"/>
                    <a:pt x="16246" y="322"/>
                  </a:cubicBezTo>
                  <a:cubicBezTo>
                    <a:pt x="16009" y="549"/>
                    <a:pt x="15534" y="322"/>
                    <a:pt x="15297" y="94"/>
                  </a:cubicBezTo>
                  <a:cubicBezTo>
                    <a:pt x="14822" y="-133"/>
                    <a:pt x="14822" y="94"/>
                    <a:pt x="14347" y="322"/>
                  </a:cubicBezTo>
                  <a:cubicBezTo>
                    <a:pt x="14110" y="549"/>
                    <a:pt x="13635" y="322"/>
                    <a:pt x="13398" y="322"/>
                  </a:cubicBezTo>
                  <a:cubicBezTo>
                    <a:pt x="13160" y="549"/>
                    <a:pt x="12448" y="549"/>
                    <a:pt x="12211" y="549"/>
                  </a:cubicBezTo>
                  <a:cubicBezTo>
                    <a:pt x="11499" y="94"/>
                    <a:pt x="11973" y="1231"/>
                    <a:pt x="11261" y="1231"/>
                  </a:cubicBezTo>
                  <a:cubicBezTo>
                    <a:pt x="10787" y="1459"/>
                    <a:pt x="9837" y="1231"/>
                    <a:pt x="9363" y="1004"/>
                  </a:cubicBezTo>
                  <a:cubicBezTo>
                    <a:pt x="8888" y="776"/>
                    <a:pt x="8650" y="322"/>
                    <a:pt x="8176" y="322"/>
                  </a:cubicBezTo>
                  <a:cubicBezTo>
                    <a:pt x="7938" y="94"/>
                    <a:pt x="7464" y="549"/>
                    <a:pt x="7226" y="776"/>
                  </a:cubicBezTo>
                  <a:cubicBezTo>
                    <a:pt x="6752" y="1231"/>
                    <a:pt x="7226" y="1913"/>
                    <a:pt x="6989" y="2595"/>
                  </a:cubicBezTo>
                  <a:cubicBezTo>
                    <a:pt x="6277" y="3732"/>
                    <a:pt x="6277" y="5096"/>
                    <a:pt x="5565" y="6006"/>
                  </a:cubicBezTo>
                  <a:cubicBezTo>
                    <a:pt x="5090" y="6688"/>
                    <a:pt x="4853" y="7143"/>
                    <a:pt x="4378" y="7825"/>
                  </a:cubicBezTo>
                  <a:cubicBezTo>
                    <a:pt x="4141" y="8280"/>
                    <a:pt x="4141" y="8734"/>
                    <a:pt x="4141" y="9189"/>
                  </a:cubicBezTo>
                  <a:cubicBezTo>
                    <a:pt x="4141" y="9871"/>
                    <a:pt x="4378" y="10326"/>
                    <a:pt x="3903" y="10781"/>
                  </a:cubicBezTo>
                  <a:cubicBezTo>
                    <a:pt x="3666" y="10781"/>
                    <a:pt x="2479" y="11463"/>
                    <a:pt x="2479" y="11463"/>
                  </a:cubicBezTo>
                  <a:cubicBezTo>
                    <a:pt x="2242" y="11463"/>
                    <a:pt x="2716" y="10781"/>
                    <a:pt x="2242" y="11008"/>
                  </a:cubicBezTo>
                  <a:cubicBezTo>
                    <a:pt x="1530" y="11463"/>
                    <a:pt x="1530" y="11918"/>
                    <a:pt x="1055" y="11235"/>
                  </a:cubicBezTo>
                  <a:cubicBezTo>
                    <a:pt x="817" y="11463"/>
                    <a:pt x="343" y="11918"/>
                    <a:pt x="343" y="12372"/>
                  </a:cubicBezTo>
                  <a:cubicBezTo>
                    <a:pt x="343" y="12372"/>
                    <a:pt x="343" y="12600"/>
                    <a:pt x="105" y="12600"/>
                  </a:cubicBezTo>
                  <a:cubicBezTo>
                    <a:pt x="-132" y="12827"/>
                    <a:pt x="105" y="13054"/>
                    <a:pt x="105" y="13282"/>
                  </a:cubicBezTo>
                  <a:cubicBezTo>
                    <a:pt x="1055" y="12600"/>
                    <a:pt x="1767" y="12827"/>
                    <a:pt x="2954" y="12827"/>
                  </a:cubicBezTo>
                  <a:cubicBezTo>
                    <a:pt x="3428" y="12827"/>
                    <a:pt x="3666" y="12827"/>
                    <a:pt x="4141" y="12827"/>
                  </a:cubicBezTo>
                  <a:cubicBezTo>
                    <a:pt x="4615" y="12827"/>
                    <a:pt x="4853" y="13509"/>
                    <a:pt x="5090" y="13964"/>
                  </a:cubicBezTo>
                  <a:cubicBezTo>
                    <a:pt x="5327" y="14419"/>
                    <a:pt x="5565" y="15101"/>
                    <a:pt x="6039" y="15328"/>
                  </a:cubicBezTo>
                  <a:cubicBezTo>
                    <a:pt x="6277" y="15555"/>
                    <a:pt x="7226" y="15328"/>
                    <a:pt x="7701" y="15101"/>
                  </a:cubicBezTo>
                  <a:cubicBezTo>
                    <a:pt x="7938" y="15101"/>
                    <a:pt x="7938" y="14419"/>
                    <a:pt x="8176" y="14191"/>
                  </a:cubicBezTo>
                  <a:cubicBezTo>
                    <a:pt x="8176" y="13736"/>
                    <a:pt x="8888" y="13964"/>
                    <a:pt x="9125" y="13964"/>
                  </a:cubicBezTo>
                  <a:cubicBezTo>
                    <a:pt x="9125" y="14419"/>
                    <a:pt x="9125" y="14419"/>
                    <a:pt x="9600" y="14419"/>
                  </a:cubicBezTo>
                  <a:cubicBezTo>
                    <a:pt x="9837" y="14419"/>
                    <a:pt x="10549" y="14191"/>
                    <a:pt x="10549" y="14646"/>
                  </a:cubicBezTo>
                  <a:cubicBezTo>
                    <a:pt x="10549" y="15101"/>
                    <a:pt x="10787" y="15328"/>
                    <a:pt x="10787" y="15783"/>
                  </a:cubicBezTo>
                  <a:cubicBezTo>
                    <a:pt x="10787" y="16010"/>
                    <a:pt x="10787" y="16238"/>
                    <a:pt x="10549" y="16692"/>
                  </a:cubicBezTo>
                  <a:cubicBezTo>
                    <a:pt x="10549" y="16920"/>
                    <a:pt x="10787" y="17374"/>
                    <a:pt x="11024" y="17602"/>
                  </a:cubicBezTo>
                  <a:cubicBezTo>
                    <a:pt x="11261" y="17829"/>
                    <a:pt x="11024" y="18284"/>
                    <a:pt x="11024" y="18511"/>
                  </a:cubicBezTo>
                  <a:cubicBezTo>
                    <a:pt x="11024" y="19193"/>
                    <a:pt x="12211" y="18511"/>
                    <a:pt x="12448" y="18511"/>
                  </a:cubicBezTo>
                  <a:cubicBezTo>
                    <a:pt x="12923" y="18511"/>
                    <a:pt x="13160" y="18511"/>
                    <a:pt x="13398" y="18739"/>
                  </a:cubicBezTo>
                  <a:cubicBezTo>
                    <a:pt x="13872" y="19193"/>
                    <a:pt x="13635" y="18966"/>
                    <a:pt x="14110" y="18966"/>
                  </a:cubicBezTo>
                  <a:cubicBezTo>
                    <a:pt x="14584" y="18966"/>
                    <a:pt x="14584" y="19193"/>
                    <a:pt x="14822" y="19421"/>
                  </a:cubicBezTo>
                  <a:cubicBezTo>
                    <a:pt x="15059" y="19421"/>
                    <a:pt x="15297" y="19648"/>
                    <a:pt x="15534" y="19648"/>
                  </a:cubicBezTo>
                  <a:cubicBezTo>
                    <a:pt x="16246" y="19875"/>
                    <a:pt x="16483" y="19875"/>
                    <a:pt x="16721" y="19193"/>
                  </a:cubicBezTo>
                  <a:cubicBezTo>
                    <a:pt x="16958" y="19875"/>
                    <a:pt x="17195" y="20103"/>
                    <a:pt x="17908" y="20330"/>
                  </a:cubicBezTo>
                  <a:cubicBezTo>
                    <a:pt x="18382" y="20558"/>
                    <a:pt x="18382" y="21240"/>
                    <a:pt x="18857" y="21467"/>
                  </a:cubicBezTo>
                  <a:cubicBezTo>
                    <a:pt x="18857" y="21467"/>
                    <a:pt x="19806" y="21240"/>
                    <a:pt x="19806" y="21240"/>
                  </a:cubicBezTo>
                  <a:cubicBezTo>
                    <a:pt x="19806" y="20785"/>
                    <a:pt x="20044" y="19875"/>
                    <a:pt x="19569" y="20103"/>
                  </a:cubicBezTo>
                  <a:cubicBezTo>
                    <a:pt x="18857" y="20330"/>
                    <a:pt x="18382" y="19875"/>
                    <a:pt x="18145" y="19193"/>
                  </a:cubicBezTo>
                  <a:cubicBezTo>
                    <a:pt x="18145" y="18739"/>
                    <a:pt x="18620" y="18056"/>
                    <a:pt x="18382" y="17374"/>
                  </a:cubicBezTo>
                  <a:cubicBezTo>
                    <a:pt x="18382" y="17147"/>
                    <a:pt x="18145" y="16692"/>
                    <a:pt x="18382" y="16465"/>
                  </a:cubicBezTo>
                  <a:cubicBezTo>
                    <a:pt x="18382" y="16465"/>
                    <a:pt x="18382" y="16238"/>
                    <a:pt x="18620" y="16238"/>
                  </a:cubicBezTo>
                  <a:cubicBezTo>
                    <a:pt x="18857" y="16238"/>
                    <a:pt x="18620" y="15783"/>
                    <a:pt x="18857" y="15783"/>
                  </a:cubicBezTo>
                  <a:cubicBezTo>
                    <a:pt x="19094" y="15328"/>
                    <a:pt x="20281" y="15328"/>
                    <a:pt x="20519" y="15328"/>
                  </a:cubicBezTo>
                  <a:cubicBezTo>
                    <a:pt x="20044" y="15101"/>
                    <a:pt x="20281" y="14419"/>
                    <a:pt x="19806" y="14191"/>
                  </a:cubicBezTo>
                  <a:cubicBezTo>
                    <a:pt x="19569" y="13964"/>
                    <a:pt x="19332" y="13736"/>
                    <a:pt x="19332" y="13509"/>
                  </a:cubicBezTo>
                  <a:cubicBezTo>
                    <a:pt x="19332" y="13054"/>
                    <a:pt x="19332" y="12600"/>
                    <a:pt x="19094" y="12372"/>
                  </a:cubicBezTo>
                  <a:cubicBezTo>
                    <a:pt x="19094" y="11918"/>
                    <a:pt x="18857" y="11690"/>
                    <a:pt x="18857" y="11235"/>
                  </a:cubicBezTo>
                  <a:cubicBezTo>
                    <a:pt x="18857" y="11008"/>
                    <a:pt x="18857" y="9871"/>
                    <a:pt x="19094" y="10099"/>
                  </a:cubicBezTo>
                  <a:cubicBezTo>
                    <a:pt x="18857" y="9189"/>
                    <a:pt x="18857" y="8734"/>
                    <a:pt x="19332" y="7825"/>
                  </a:cubicBezTo>
                  <a:cubicBezTo>
                    <a:pt x="19569" y="7143"/>
                    <a:pt x="19569" y="6915"/>
                    <a:pt x="19569" y="6233"/>
                  </a:cubicBezTo>
                  <a:cubicBezTo>
                    <a:pt x="19569" y="5551"/>
                    <a:pt x="20044" y="5096"/>
                    <a:pt x="20519" y="4642"/>
                  </a:cubicBezTo>
                  <a:cubicBezTo>
                    <a:pt x="20756" y="4414"/>
                    <a:pt x="20993" y="4187"/>
                    <a:pt x="21231" y="3960"/>
                  </a:cubicBezTo>
                  <a:cubicBezTo>
                    <a:pt x="21468" y="3732"/>
                    <a:pt x="21468" y="3732"/>
                    <a:pt x="21231" y="3278"/>
                  </a:cubicBezTo>
                  <a:cubicBezTo>
                    <a:pt x="20993" y="3278"/>
                    <a:pt x="21468" y="3505"/>
                    <a:pt x="21231" y="327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73" name="Freeform 734"/>
            <p:cNvSpPr/>
            <p:nvPr/>
          </p:nvSpPr>
          <p:spPr>
            <a:xfrm>
              <a:off x="8847179" y="6251931"/>
              <a:ext cx="555072" cy="641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8" extrusionOk="0">
                  <a:moveTo>
                    <a:pt x="19671" y="9000"/>
                  </a:moveTo>
                  <a:cubicBezTo>
                    <a:pt x="18900" y="9000"/>
                    <a:pt x="18514" y="9343"/>
                    <a:pt x="18514" y="8657"/>
                  </a:cubicBezTo>
                  <a:cubicBezTo>
                    <a:pt x="18514" y="7972"/>
                    <a:pt x="18514" y="7629"/>
                    <a:pt x="18129" y="6943"/>
                  </a:cubicBezTo>
                  <a:cubicBezTo>
                    <a:pt x="17357" y="5914"/>
                    <a:pt x="18514" y="4886"/>
                    <a:pt x="17743" y="3857"/>
                  </a:cubicBezTo>
                  <a:cubicBezTo>
                    <a:pt x="17743" y="3514"/>
                    <a:pt x="17743" y="2486"/>
                    <a:pt x="17743" y="2486"/>
                  </a:cubicBezTo>
                  <a:cubicBezTo>
                    <a:pt x="17743" y="2486"/>
                    <a:pt x="16586" y="2486"/>
                    <a:pt x="16586" y="2486"/>
                  </a:cubicBezTo>
                  <a:cubicBezTo>
                    <a:pt x="15429" y="2486"/>
                    <a:pt x="15429" y="2829"/>
                    <a:pt x="15429" y="1800"/>
                  </a:cubicBezTo>
                  <a:cubicBezTo>
                    <a:pt x="14271" y="1800"/>
                    <a:pt x="13886" y="1457"/>
                    <a:pt x="13500" y="2486"/>
                  </a:cubicBezTo>
                  <a:cubicBezTo>
                    <a:pt x="13500" y="2486"/>
                    <a:pt x="13500" y="3514"/>
                    <a:pt x="13114" y="3514"/>
                  </a:cubicBezTo>
                  <a:cubicBezTo>
                    <a:pt x="12729" y="3857"/>
                    <a:pt x="11957" y="3857"/>
                    <a:pt x="11186" y="3857"/>
                  </a:cubicBezTo>
                  <a:cubicBezTo>
                    <a:pt x="8486" y="4200"/>
                    <a:pt x="9257" y="86"/>
                    <a:pt x="6943" y="86"/>
                  </a:cubicBezTo>
                  <a:cubicBezTo>
                    <a:pt x="5014" y="86"/>
                    <a:pt x="2700" y="-257"/>
                    <a:pt x="1157" y="429"/>
                  </a:cubicBezTo>
                  <a:cubicBezTo>
                    <a:pt x="386" y="1114"/>
                    <a:pt x="2314" y="3172"/>
                    <a:pt x="2314" y="3857"/>
                  </a:cubicBezTo>
                  <a:cubicBezTo>
                    <a:pt x="2700" y="4200"/>
                    <a:pt x="2700" y="4886"/>
                    <a:pt x="2314" y="5229"/>
                  </a:cubicBezTo>
                  <a:cubicBezTo>
                    <a:pt x="1543" y="5572"/>
                    <a:pt x="2314" y="6257"/>
                    <a:pt x="2314" y="6600"/>
                  </a:cubicBezTo>
                  <a:cubicBezTo>
                    <a:pt x="3471" y="7972"/>
                    <a:pt x="4243" y="9686"/>
                    <a:pt x="3086" y="11057"/>
                  </a:cubicBezTo>
                  <a:cubicBezTo>
                    <a:pt x="2314" y="12086"/>
                    <a:pt x="1543" y="12772"/>
                    <a:pt x="1157" y="13800"/>
                  </a:cubicBezTo>
                  <a:cubicBezTo>
                    <a:pt x="771" y="14829"/>
                    <a:pt x="386" y="15857"/>
                    <a:pt x="0" y="16886"/>
                  </a:cubicBezTo>
                  <a:cubicBezTo>
                    <a:pt x="0" y="17572"/>
                    <a:pt x="0" y="18257"/>
                    <a:pt x="0" y="18600"/>
                  </a:cubicBezTo>
                  <a:cubicBezTo>
                    <a:pt x="0" y="18943"/>
                    <a:pt x="0" y="19629"/>
                    <a:pt x="0" y="19972"/>
                  </a:cubicBezTo>
                  <a:cubicBezTo>
                    <a:pt x="386" y="19972"/>
                    <a:pt x="771" y="19972"/>
                    <a:pt x="1157" y="19972"/>
                  </a:cubicBezTo>
                  <a:cubicBezTo>
                    <a:pt x="1929" y="19972"/>
                    <a:pt x="1929" y="18943"/>
                    <a:pt x="3086" y="19629"/>
                  </a:cubicBezTo>
                  <a:cubicBezTo>
                    <a:pt x="3086" y="19629"/>
                    <a:pt x="3471" y="19972"/>
                    <a:pt x="3471" y="19972"/>
                  </a:cubicBezTo>
                  <a:cubicBezTo>
                    <a:pt x="4629" y="19972"/>
                    <a:pt x="5400" y="19972"/>
                    <a:pt x="6171" y="19972"/>
                  </a:cubicBezTo>
                  <a:cubicBezTo>
                    <a:pt x="7329" y="19972"/>
                    <a:pt x="8486" y="19972"/>
                    <a:pt x="9643" y="19972"/>
                  </a:cubicBezTo>
                  <a:cubicBezTo>
                    <a:pt x="10029" y="19972"/>
                    <a:pt x="11186" y="19972"/>
                    <a:pt x="11571" y="19972"/>
                  </a:cubicBezTo>
                  <a:cubicBezTo>
                    <a:pt x="12343" y="21343"/>
                    <a:pt x="13886" y="21000"/>
                    <a:pt x="15043" y="21000"/>
                  </a:cubicBezTo>
                  <a:cubicBezTo>
                    <a:pt x="16971" y="21000"/>
                    <a:pt x="18514" y="20657"/>
                    <a:pt x="20443" y="20314"/>
                  </a:cubicBezTo>
                  <a:cubicBezTo>
                    <a:pt x="19286" y="19286"/>
                    <a:pt x="17743" y="18600"/>
                    <a:pt x="17743" y="17229"/>
                  </a:cubicBezTo>
                  <a:cubicBezTo>
                    <a:pt x="17743" y="15514"/>
                    <a:pt x="17743" y="13800"/>
                    <a:pt x="17743" y="12429"/>
                  </a:cubicBezTo>
                  <a:cubicBezTo>
                    <a:pt x="17743" y="12086"/>
                    <a:pt x="21600" y="12772"/>
                    <a:pt x="21600" y="11743"/>
                  </a:cubicBezTo>
                  <a:cubicBezTo>
                    <a:pt x="21600" y="11057"/>
                    <a:pt x="21600" y="10029"/>
                    <a:pt x="21600" y="9000"/>
                  </a:cubicBezTo>
                  <a:cubicBezTo>
                    <a:pt x="21600" y="7972"/>
                    <a:pt x="20443" y="9000"/>
                    <a:pt x="19671" y="90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74" name="Freeform 735"/>
            <p:cNvSpPr/>
            <p:nvPr/>
          </p:nvSpPr>
          <p:spPr>
            <a:xfrm>
              <a:off x="9209257" y="6891549"/>
              <a:ext cx="439683" cy="481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0700" extrusionOk="0">
                  <a:moveTo>
                    <a:pt x="11478" y="0"/>
                  </a:moveTo>
                  <a:cubicBezTo>
                    <a:pt x="11009" y="450"/>
                    <a:pt x="10069" y="450"/>
                    <a:pt x="9600" y="450"/>
                  </a:cubicBezTo>
                  <a:cubicBezTo>
                    <a:pt x="8661" y="450"/>
                    <a:pt x="9130" y="1800"/>
                    <a:pt x="8191" y="900"/>
                  </a:cubicBezTo>
                  <a:cubicBezTo>
                    <a:pt x="6782" y="-900"/>
                    <a:pt x="4435" y="1350"/>
                    <a:pt x="2556" y="900"/>
                  </a:cubicBezTo>
                  <a:cubicBezTo>
                    <a:pt x="2556" y="3150"/>
                    <a:pt x="2556" y="5400"/>
                    <a:pt x="2556" y="7200"/>
                  </a:cubicBezTo>
                  <a:cubicBezTo>
                    <a:pt x="2556" y="7650"/>
                    <a:pt x="3026" y="9450"/>
                    <a:pt x="2556" y="9450"/>
                  </a:cubicBezTo>
                  <a:cubicBezTo>
                    <a:pt x="2087" y="9900"/>
                    <a:pt x="209" y="9000"/>
                    <a:pt x="209" y="9900"/>
                  </a:cubicBezTo>
                  <a:cubicBezTo>
                    <a:pt x="209" y="10800"/>
                    <a:pt x="209" y="12150"/>
                    <a:pt x="209" y="13050"/>
                  </a:cubicBezTo>
                  <a:cubicBezTo>
                    <a:pt x="209" y="13950"/>
                    <a:pt x="-261" y="15300"/>
                    <a:pt x="209" y="16200"/>
                  </a:cubicBezTo>
                  <a:cubicBezTo>
                    <a:pt x="2087" y="16650"/>
                    <a:pt x="2556" y="18900"/>
                    <a:pt x="1617" y="20250"/>
                  </a:cubicBezTo>
                  <a:cubicBezTo>
                    <a:pt x="1617" y="20700"/>
                    <a:pt x="3496" y="20700"/>
                    <a:pt x="3496" y="20700"/>
                  </a:cubicBezTo>
                  <a:cubicBezTo>
                    <a:pt x="4435" y="20700"/>
                    <a:pt x="4904" y="19800"/>
                    <a:pt x="5843" y="18900"/>
                  </a:cubicBezTo>
                  <a:cubicBezTo>
                    <a:pt x="6782" y="18000"/>
                    <a:pt x="6782" y="16650"/>
                    <a:pt x="8661" y="17550"/>
                  </a:cubicBezTo>
                  <a:cubicBezTo>
                    <a:pt x="10539" y="18450"/>
                    <a:pt x="12417" y="18900"/>
                    <a:pt x="13356" y="16650"/>
                  </a:cubicBezTo>
                  <a:cubicBezTo>
                    <a:pt x="13356" y="16200"/>
                    <a:pt x="13356" y="15750"/>
                    <a:pt x="14296" y="15750"/>
                  </a:cubicBezTo>
                  <a:cubicBezTo>
                    <a:pt x="15235" y="15750"/>
                    <a:pt x="15704" y="14850"/>
                    <a:pt x="15704" y="14400"/>
                  </a:cubicBezTo>
                  <a:cubicBezTo>
                    <a:pt x="16643" y="13050"/>
                    <a:pt x="18522" y="11700"/>
                    <a:pt x="19930" y="10800"/>
                  </a:cubicBezTo>
                  <a:cubicBezTo>
                    <a:pt x="20869" y="10350"/>
                    <a:pt x="21339" y="9900"/>
                    <a:pt x="20400" y="9000"/>
                  </a:cubicBezTo>
                  <a:cubicBezTo>
                    <a:pt x="19930" y="8550"/>
                    <a:pt x="18522" y="9000"/>
                    <a:pt x="18522" y="8550"/>
                  </a:cubicBezTo>
                  <a:cubicBezTo>
                    <a:pt x="18052" y="8100"/>
                    <a:pt x="17582" y="7650"/>
                    <a:pt x="17582" y="6750"/>
                  </a:cubicBezTo>
                  <a:cubicBezTo>
                    <a:pt x="17582" y="6750"/>
                    <a:pt x="18052" y="6300"/>
                    <a:pt x="18052" y="5850"/>
                  </a:cubicBezTo>
                  <a:cubicBezTo>
                    <a:pt x="17582" y="5850"/>
                    <a:pt x="17113" y="5850"/>
                    <a:pt x="16643" y="5400"/>
                  </a:cubicBezTo>
                  <a:cubicBezTo>
                    <a:pt x="16643" y="5400"/>
                    <a:pt x="17113" y="4950"/>
                    <a:pt x="16643" y="4950"/>
                  </a:cubicBezTo>
                  <a:cubicBezTo>
                    <a:pt x="16174" y="4950"/>
                    <a:pt x="16174" y="4500"/>
                    <a:pt x="15704" y="4500"/>
                  </a:cubicBezTo>
                  <a:cubicBezTo>
                    <a:pt x="14765" y="4050"/>
                    <a:pt x="14296" y="3600"/>
                    <a:pt x="13826" y="2250"/>
                  </a:cubicBezTo>
                  <a:cubicBezTo>
                    <a:pt x="13826" y="1800"/>
                    <a:pt x="12417" y="0"/>
                    <a:pt x="11478" y="0"/>
                  </a:cubicBezTo>
                  <a:cubicBezTo>
                    <a:pt x="11478" y="0"/>
                    <a:pt x="11948" y="0"/>
                    <a:pt x="11478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75" name="Freeform 736"/>
            <p:cNvSpPr/>
            <p:nvPr/>
          </p:nvSpPr>
          <p:spPr>
            <a:xfrm>
              <a:off x="9463708" y="6767395"/>
              <a:ext cx="372508" cy="36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extrusionOk="0">
                  <a:moveTo>
                    <a:pt x="20798" y="13577"/>
                  </a:moveTo>
                  <a:cubicBezTo>
                    <a:pt x="20798" y="12960"/>
                    <a:pt x="20244" y="11726"/>
                    <a:pt x="20244" y="11109"/>
                  </a:cubicBezTo>
                  <a:cubicBezTo>
                    <a:pt x="20244" y="9874"/>
                    <a:pt x="20798" y="9257"/>
                    <a:pt x="20798" y="8640"/>
                  </a:cubicBezTo>
                  <a:cubicBezTo>
                    <a:pt x="20798" y="6789"/>
                    <a:pt x="20798" y="5554"/>
                    <a:pt x="20244" y="4320"/>
                  </a:cubicBezTo>
                  <a:cubicBezTo>
                    <a:pt x="20244" y="2469"/>
                    <a:pt x="15260" y="1234"/>
                    <a:pt x="14152" y="1234"/>
                  </a:cubicBezTo>
                  <a:cubicBezTo>
                    <a:pt x="14152" y="0"/>
                    <a:pt x="14152" y="0"/>
                    <a:pt x="12490" y="0"/>
                  </a:cubicBezTo>
                  <a:cubicBezTo>
                    <a:pt x="10829" y="0"/>
                    <a:pt x="10829" y="617"/>
                    <a:pt x="9721" y="1851"/>
                  </a:cubicBezTo>
                  <a:cubicBezTo>
                    <a:pt x="9167" y="3086"/>
                    <a:pt x="7506" y="3703"/>
                    <a:pt x="6398" y="4320"/>
                  </a:cubicBezTo>
                  <a:cubicBezTo>
                    <a:pt x="5844" y="5554"/>
                    <a:pt x="5290" y="7406"/>
                    <a:pt x="4183" y="7406"/>
                  </a:cubicBezTo>
                  <a:cubicBezTo>
                    <a:pt x="3075" y="7406"/>
                    <a:pt x="1967" y="6789"/>
                    <a:pt x="306" y="7406"/>
                  </a:cubicBezTo>
                  <a:cubicBezTo>
                    <a:pt x="-802" y="8023"/>
                    <a:pt x="1413" y="9257"/>
                    <a:pt x="1967" y="9874"/>
                  </a:cubicBezTo>
                  <a:cubicBezTo>
                    <a:pt x="2521" y="11109"/>
                    <a:pt x="2521" y="12343"/>
                    <a:pt x="3629" y="12960"/>
                  </a:cubicBezTo>
                  <a:cubicBezTo>
                    <a:pt x="4183" y="13577"/>
                    <a:pt x="4736" y="14194"/>
                    <a:pt x="5290" y="14194"/>
                  </a:cubicBezTo>
                  <a:cubicBezTo>
                    <a:pt x="5844" y="14194"/>
                    <a:pt x="5290" y="14811"/>
                    <a:pt x="5290" y="14811"/>
                  </a:cubicBezTo>
                  <a:cubicBezTo>
                    <a:pt x="5844" y="14811"/>
                    <a:pt x="6398" y="15429"/>
                    <a:pt x="6952" y="15429"/>
                  </a:cubicBezTo>
                  <a:cubicBezTo>
                    <a:pt x="6952" y="16046"/>
                    <a:pt x="6398" y="16663"/>
                    <a:pt x="6398" y="17280"/>
                  </a:cubicBezTo>
                  <a:cubicBezTo>
                    <a:pt x="6398" y="17897"/>
                    <a:pt x="6952" y="19131"/>
                    <a:pt x="7506" y="19131"/>
                  </a:cubicBezTo>
                  <a:cubicBezTo>
                    <a:pt x="9167" y="19131"/>
                    <a:pt x="9721" y="19131"/>
                    <a:pt x="10275" y="20983"/>
                  </a:cubicBezTo>
                  <a:cubicBezTo>
                    <a:pt x="10829" y="21600"/>
                    <a:pt x="11936" y="20983"/>
                    <a:pt x="13044" y="21600"/>
                  </a:cubicBezTo>
                  <a:cubicBezTo>
                    <a:pt x="13598" y="21600"/>
                    <a:pt x="13598" y="21600"/>
                    <a:pt x="14152" y="21600"/>
                  </a:cubicBezTo>
                  <a:cubicBezTo>
                    <a:pt x="16367" y="21600"/>
                    <a:pt x="16921" y="20983"/>
                    <a:pt x="18029" y="19131"/>
                  </a:cubicBezTo>
                  <a:cubicBezTo>
                    <a:pt x="18583" y="18514"/>
                    <a:pt x="19136" y="17280"/>
                    <a:pt x="19136" y="16663"/>
                  </a:cubicBezTo>
                  <a:cubicBezTo>
                    <a:pt x="19690" y="15429"/>
                    <a:pt x="20798" y="14811"/>
                    <a:pt x="20798" y="1357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76" name="Freeform 737"/>
            <p:cNvSpPr/>
            <p:nvPr/>
          </p:nvSpPr>
          <p:spPr>
            <a:xfrm>
              <a:off x="9731605" y="7318260"/>
              <a:ext cx="62082" cy="8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16446" extrusionOk="0">
                  <a:moveTo>
                    <a:pt x="5657" y="170"/>
                  </a:moveTo>
                  <a:cubicBezTo>
                    <a:pt x="-5143" y="2133"/>
                    <a:pt x="1337" y="19806"/>
                    <a:pt x="9977" y="15879"/>
                  </a:cubicBezTo>
                  <a:cubicBezTo>
                    <a:pt x="16457" y="13915"/>
                    <a:pt x="14297" y="-1794"/>
                    <a:pt x="5657" y="170"/>
                  </a:cubicBezTo>
                  <a:cubicBezTo>
                    <a:pt x="1337" y="170"/>
                    <a:pt x="7817" y="170"/>
                    <a:pt x="5657" y="17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77" name="Freeform 738"/>
            <p:cNvSpPr/>
            <p:nvPr/>
          </p:nvSpPr>
          <p:spPr>
            <a:xfrm>
              <a:off x="9056963" y="7123422"/>
              <a:ext cx="769158" cy="71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243" extrusionOk="0">
                  <a:moveTo>
                    <a:pt x="19920" y="8345"/>
                  </a:moveTo>
                  <a:cubicBezTo>
                    <a:pt x="19100" y="8345"/>
                    <a:pt x="18279" y="7406"/>
                    <a:pt x="18553" y="6780"/>
                  </a:cubicBezTo>
                  <a:cubicBezTo>
                    <a:pt x="18553" y="6154"/>
                    <a:pt x="19100" y="5841"/>
                    <a:pt x="19373" y="5841"/>
                  </a:cubicBezTo>
                  <a:cubicBezTo>
                    <a:pt x="19646" y="5841"/>
                    <a:pt x="19920" y="6154"/>
                    <a:pt x="20193" y="6154"/>
                  </a:cubicBezTo>
                  <a:cubicBezTo>
                    <a:pt x="20193" y="5215"/>
                    <a:pt x="20467" y="4276"/>
                    <a:pt x="20193" y="3336"/>
                  </a:cubicBezTo>
                  <a:cubicBezTo>
                    <a:pt x="19920" y="3023"/>
                    <a:pt x="19646" y="2397"/>
                    <a:pt x="19646" y="2084"/>
                  </a:cubicBezTo>
                  <a:cubicBezTo>
                    <a:pt x="19373" y="1458"/>
                    <a:pt x="19373" y="832"/>
                    <a:pt x="19373" y="206"/>
                  </a:cubicBezTo>
                  <a:cubicBezTo>
                    <a:pt x="18826" y="519"/>
                    <a:pt x="18006" y="206"/>
                    <a:pt x="17733" y="206"/>
                  </a:cubicBezTo>
                  <a:cubicBezTo>
                    <a:pt x="16912" y="-107"/>
                    <a:pt x="16365" y="-107"/>
                    <a:pt x="16092" y="519"/>
                  </a:cubicBezTo>
                  <a:cubicBezTo>
                    <a:pt x="15545" y="832"/>
                    <a:pt x="14998" y="832"/>
                    <a:pt x="14725" y="1458"/>
                  </a:cubicBezTo>
                  <a:cubicBezTo>
                    <a:pt x="14452" y="1771"/>
                    <a:pt x="13905" y="2084"/>
                    <a:pt x="13631" y="2397"/>
                  </a:cubicBezTo>
                  <a:cubicBezTo>
                    <a:pt x="13358" y="2710"/>
                    <a:pt x="13358" y="3336"/>
                    <a:pt x="13084" y="3650"/>
                  </a:cubicBezTo>
                  <a:cubicBezTo>
                    <a:pt x="12811" y="4276"/>
                    <a:pt x="12264" y="3650"/>
                    <a:pt x="11991" y="4276"/>
                  </a:cubicBezTo>
                  <a:cubicBezTo>
                    <a:pt x="11717" y="4589"/>
                    <a:pt x="11991" y="4902"/>
                    <a:pt x="11717" y="5215"/>
                  </a:cubicBezTo>
                  <a:cubicBezTo>
                    <a:pt x="11171" y="6467"/>
                    <a:pt x="9803" y="5528"/>
                    <a:pt x="8983" y="5215"/>
                  </a:cubicBezTo>
                  <a:cubicBezTo>
                    <a:pt x="8163" y="4589"/>
                    <a:pt x="7890" y="5841"/>
                    <a:pt x="7343" y="6467"/>
                  </a:cubicBezTo>
                  <a:cubicBezTo>
                    <a:pt x="7069" y="6780"/>
                    <a:pt x="6796" y="7406"/>
                    <a:pt x="6249" y="7406"/>
                  </a:cubicBezTo>
                  <a:cubicBezTo>
                    <a:pt x="6249" y="7406"/>
                    <a:pt x="5155" y="7406"/>
                    <a:pt x="5155" y="7093"/>
                  </a:cubicBezTo>
                  <a:cubicBezTo>
                    <a:pt x="5702" y="6154"/>
                    <a:pt x="5429" y="4589"/>
                    <a:pt x="4335" y="4276"/>
                  </a:cubicBezTo>
                  <a:cubicBezTo>
                    <a:pt x="4335" y="5841"/>
                    <a:pt x="4335" y="7406"/>
                    <a:pt x="4335" y="8971"/>
                  </a:cubicBezTo>
                  <a:cubicBezTo>
                    <a:pt x="4335" y="8971"/>
                    <a:pt x="4609" y="9910"/>
                    <a:pt x="4335" y="10223"/>
                  </a:cubicBezTo>
                  <a:cubicBezTo>
                    <a:pt x="3515" y="10850"/>
                    <a:pt x="3241" y="11163"/>
                    <a:pt x="2148" y="10850"/>
                  </a:cubicBezTo>
                  <a:cubicBezTo>
                    <a:pt x="1874" y="10850"/>
                    <a:pt x="1601" y="10850"/>
                    <a:pt x="1328" y="10536"/>
                  </a:cubicBezTo>
                  <a:cubicBezTo>
                    <a:pt x="1054" y="9910"/>
                    <a:pt x="781" y="9597"/>
                    <a:pt x="234" y="10223"/>
                  </a:cubicBezTo>
                  <a:cubicBezTo>
                    <a:pt x="-313" y="10850"/>
                    <a:pt x="234" y="11789"/>
                    <a:pt x="507" y="12415"/>
                  </a:cubicBezTo>
                  <a:cubicBezTo>
                    <a:pt x="781" y="12728"/>
                    <a:pt x="1054" y="13354"/>
                    <a:pt x="1054" y="13980"/>
                  </a:cubicBezTo>
                  <a:cubicBezTo>
                    <a:pt x="1601" y="15232"/>
                    <a:pt x="2695" y="15858"/>
                    <a:pt x="2148" y="17423"/>
                  </a:cubicBezTo>
                  <a:cubicBezTo>
                    <a:pt x="1874" y="18050"/>
                    <a:pt x="1601" y="18050"/>
                    <a:pt x="1874" y="18676"/>
                  </a:cubicBezTo>
                  <a:cubicBezTo>
                    <a:pt x="2148" y="18989"/>
                    <a:pt x="2148" y="19302"/>
                    <a:pt x="2148" y="19302"/>
                  </a:cubicBezTo>
                  <a:cubicBezTo>
                    <a:pt x="2421" y="19615"/>
                    <a:pt x="2148" y="20241"/>
                    <a:pt x="2421" y="20554"/>
                  </a:cubicBezTo>
                  <a:cubicBezTo>
                    <a:pt x="2421" y="20554"/>
                    <a:pt x="2421" y="19928"/>
                    <a:pt x="2695" y="19928"/>
                  </a:cubicBezTo>
                  <a:cubicBezTo>
                    <a:pt x="2695" y="19928"/>
                    <a:pt x="3515" y="20867"/>
                    <a:pt x="3788" y="21180"/>
                  </a:cubicBezTo>
                  <a:cubicBezTo>
                    <a:pt x="4335" y="21493"/>
                    <a:pt x="4882" y="20554"/>
                    <a:pt x="5429" y="20554"/>
                  </a:cubicBezTo>
                  <a:cubicBezTo>
                    <a:pt x="5976" y="20241"/>
                    <a:pt x="6522" y="20867"/>
                    <a:pt x="6796" y="20241"/>
                  </a:cubicBezTo>
                  <a:cubicBezTo>
                    <a:pt x="7343" y="19928"/>
                    <a:pt x="7616" y="19928"/>
                    <a:pt x="8163" y="19928"/>
                  </a:cubicBezTo>
                  <a:cubicBezTo>
                    <a:pt x="8710" y="19928"/>
                    <a:pt x="9257" y="19928"/>
                    <a:pt x="10077" y="19928"/>
                  </a:cubicBezTo>
                  <a:cubicBezTo>
                    <a:pt x="10077" y="19928"/>
                    <a:pt x="10350" y="19928"/>
                    <a:pt x="10350" y="19928"/>
                  </a:cubicBezTo>
                  <a:cubicBezTo>
                    <a:pt x="10624" y="19928"/>
                    <a:pt x="10624" y="19615"/>
                    <a:pt x="10897" y="19615"/>
                  </a:cubicBezTo>
                  <a:cubicBezTo>
                    <a:pt x="10897" y="19615"/>
                    <a:pt x="10897" y="19302"/>
                    <a:pt x="11171" y="19302"/>
                  </a:cubicBezTo>
                  <a:cubicBezTo>
                    <a:pt x="11171" y="19615"/>
                    <a:pt x="11171" y="20241"/>
                    <a:pt x="11717" y="20241"/>
                  </a:cubicBezTo>
                  <a:cubicBezTo>
                    <a:pt x="11717" y="20241"/>
                    <a:pt x="11444" y="18989"/>
                    <a:pt x="12264" y="19302"/>
                  </a:cubicBezTo>
                  <a:cubicBezTo>
                    <a:pt x="13358" y="19615"/>
                    <a:pt x="14452" y="18363"/>
                    <a:pt x="15272" y="17423"/>
                  </a:cubicBezTo>
                  <a:cubicBezTo>
                    <a:pt x="16092" y="16797"/>
                    <a:pt x="16639" y="15858"/>
                    <a:pt x="17459" y="14919"/>
                  </a:cubicBezTo>
                  <a:cubicBezTo>
                    <a:pt x="18279" y="13980"/>
                    <a:pt x="18553" y="12728"/>
                    <a:pt x="19373" y="11476"/>
                  </a:cubicBezTo>
                  <a:cubicBezTo>
                    <a:pt x="19646" y="11163"/>
                    <a:pt x="20467" y="10850"/>
                    <a:pt x="20740" y="10223"/>
                  </a:cubicBezTo>
                  <a:cubicBezTo>
                    <a:pt x="21014" y="9597"/>
                    <a:pt x="21287" y="8345"/>
                    <a:pt x="21287" y="7719"/>
                  </a:cubicBezTo>
                  <a:cubicBezTo>
                    <a:pt x="21014" y="7719"/>
                    <a:pt x="20740" y="7719"/>
                    <a:pt x="20467" y="7719"/>
                  </a:cubicBezTo>
                  <a:cubicBezTo>
                    <a:pt x="20193" y="7719"/>
                    <a:pt x="20193" y="8345"/>
                    <a:pt x="19920" y="8345"/>
                  </a:cubicBezTo>
                  <a:close/>
                  <a:moveTo>
                    <a:pt x="16639" y="12102"/>
                  </a:moveTo>
                  <a:cubicBezTo>
                    <a:pt x="16365" y="12102"/>
                    <a:pt x="16365" y="12728"/>
                    <a:pt x="16365" y="12728"/>
                  </a:cubicBezTo>
                  <a:cubicBezTo>
                    <a:pt x="16092" y="13354"/>
                    <a:pt x="15545" y="13041"/>
                    <a:pt x="15272" y="13354"/>
                  </a:cubicBezTo>
                  <a:cubicBezTo>
                    <a:pt x="14998" y="13354"/>
                    <a:pt x="14998" y="13667"/>
                    <a:pt x="14725" y="13667"/>
                  </a:cubicBezTo>
                  <a:cubicBezTo>
                    <a:pt x="14178" y="13667"/>
                    <a:pt x="13905" y="13041"/>
                    <a:pt x="13905" y="12728"/>
                  </a:cubicBezTo>
                  <a:cubicBezTo>
                    <a:pt x="13631" y="12102"/>
                    <a:pt x="14452" y="11163"/>
                    <a:pt x="14998" y="10850"/>
                  </a:cubicBezTo>
                  <a:cubicBezTo>
                    <a:pt x="15272" y="10536"/>
                    <a:pt x="15819" y="10536"/>
                    <a:pt x="16092" y="10850"/>
                  </a:cubicBezTo>
                  <a:cubicBezTo>
                    <a:pt x="16365" y="11163"/>
                    <a:pt x="17186" y="11789"/>
                    <a:pt x="16639" y="12102"/>
                  </a:cubicBezTo>
                  <a:cubicBezTo>
                    <a:pt x="16365" y="12102"/>
                    <a:pt x="16912" y="11789"/>
                    <a:pt x="16639" y="1210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78" name="Freeform 739"/>
            <p:cNvSpPr/>
            <p:nvPr/>
          </p:nvSpPr>
          <p:spPr>
            <a:xfrm>
              <a:off x="9559214" y="7480841"/>
              <a:ext cx="105588" cy="9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41" h="15465" extrusionOk="0">
                  <a:moveTo>
                    <a:pt x="16765" y="4203"/>
                  </a:moveTo>
                  <a:cubicBezTo>
                    <a:pt x="13442" y="880"/>
                    <a:pt x="6796" y="-2443"/>
                    <a:pt x="3473" y="2542"/>
                  </a:cubicBezTo>
                  <a:cubicBezTo>
                    <a:pt x="150" y="5865"/>
                    <a:pt x="-1512" y="9188"/>
                    <a:pt x="1811" y="12511"/>
                  </a:cubicBezTo>
                  <a:cubicBezTo>
                    <a:pt x="5134" y="19157"/>
                    <a:pt x="6796" y="12511"/>
                    <a:pt x="10119" y="12511"/>
                  </a:cubicBezTo>
                  <a:cubicBezTo>
                    <a:pt x="15103" y="12511"/>
                    <a:pt x="20088" y="5865"/>
                    <a:pt x="16765" y="4203"/>
                  </a:cubicBezTo>
                  <a:cubicBezTo>
                    <a:pt x="15103" y="2542"/>
                    <a:pt x="18426" y="4203"/>
                    <a:pt x="16765" y="420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79" name="Freeform 740"/>
            <p:cNvSpPr/>
            <p:nvPr/>
          </p:nvSpPr>
          <p:spPr>
            <a:xfrm>
              <a:off x="8857271" y="6177096"/>
              <a:ext cx="50461" cy="77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36" extrusionOk="0">
                  <a:moveTo>
                    <a:pt x="8640" y="11536"/>
                  </a:moveTo>
                  <a:cubicBezTo>
                    <a:pt x="8640" y="8836"/>
                    <a:pt x="17280" y="3436"/>
                    <a:pt x="21600" y="736"/>
                  </a:cubicBezTo>
                  <a:cubicBezTo>
                    <a:pt x="17280" y="-1964"/>
                    <a:pt x="8640" y="3436"/>
                    <a:pt x="4320" y="6136"/>
                  </a:cubicBezTo>
                  <a:cubicBezTo>
                    <a:pt x="0" y="8836"/>
                    <a:pt x="0" y="14236"/>
                    <a:pt x="0" y="19636"/>
                  </a:cubicBezTo>
                  <a:cubicBezTo>
                    <a:pt x="8640" y="16936"/>
                    <a:pt x="8640" y="14236"/>
                    <a:pt x="8640" y="1153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80" name="Freeform 741"/>
            <p:cNvSpPr/>
            <p:nvPr/>
          </p:nvSpPr>
          <p:spPr>
            <a:xfrm>
              <a:off x="8810173" y="5749660"/>
              <a:ext cx="343136" cy="46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extrusionOk="0">
                  <a:moveTo>
                    <a:pt x="6789" y="20774"/>
                  </a:moveTo>
                  <a:cubicBezTo>
                    <a:pt x="7406" y="20774"/>
                    <a:pt x="8640" y="19814"/>
                    <a:pt x="9257" y="19334"/>
                  </a:cubicBezTo>
                  <a:cubicBezTo>
                    <a:pt x="10491" y="18854"/>
                    <a:pt x="9257" y="20294"/>
                    <a:pt x="9874" y="20294"/>
                  </a:cubicBezTo>
                  <a:cubicBezTo>
                    <a:pt x="9874" y="20294"/>
                    <a:pt x="14194" y="18374"/>
                    <a:pt x="14194" y="17414"/>
                  </a:cubicBezTo>
                  <a:cubicBezTo>
                    <a:pt x="14194" y="15494"/>
                    <a:pt x="14194" y="13574"/>
                    <a:pt x="15429" y="12134"/>
                  </a:cubicBezTo>
                  <a:cubicBezTo>
                    <a:pt x="16663" y="10214"/>
                    <a:pt x="18514" y="8774"/>
                    <a:pt x="19131" y="7334"/>
                  </a:cubicBezTo>
                  <a:cubicBezTo>
                    <a:pt x="19749" y="5894"/>
                    <a:pt x="19749" y="4934"/>
                    <a:pt x="20366" y="3494"/>
                  </a:cubicBezTo>
                  <a:cubicBezTo>
                    <a:pt x="20366" y="2534"/>
                    <a:pt x="21600" y="1574"/>
                    <a:pt x="21600" y="614"/>
                  </a:cubicBezTo>
                  <a:cubicBezTo>
                    <a:pt x="20366" y="614"/>
                    <a:pt x="19131" y="-346"/>
                    <a:pt x="17897" y="134"/>
                  </a:cubicBezTo>
                  <a:cubicBezTo>
                    <a:pt x="17280" y="134"/>
                    <a:pt x="16046" y="134"/>
                    <a:pt x="16046" y="614"/>
                  </a:cubicBezTo>
                  <a:cubicBezTo>
                    <a:pt x="15429" y="1574"/>
                    <a:pt x="15429" y="2054"/>
                    <a:pt x="15429" y="2534"/>
                  </a:cubicBezTo>
                  <a:cubicBezTo>
                    <a:pt x="14811" y="3974"/>
                    <a:pt x="14194" y="4454"/>
                    <a:pt x="12343" y="4454"/>
                  </a:cubicBezTo>
                  <a:cubicBezTo>
                    <a:pt x="10491" y="3974"/>
                    <a:pt x="8023" y="3494"/>
                    <a:pt x="6171" y="3494"/>
                  </a:cubicBezTo>
                  <a:cubicBezTo>
                    <a:pt x="6171" y="4454"/>
                    <a:pt x="5554" y="6374"/>
                    <a:pt x="8023" y="5894"/>
                  </a:cubicBezTo>
                  <a:cubicBezTo>
                    <a:pt x="10491" y="4934"/>
                    <a:pt x="8640" y="7814"/>
                    <a:pt x="8640" y="8774"/>
                  </a:cubicBezTo>
                  <a:cubicBezTo>
                    <a:pt x="8640" y="9254"/>
                    <a:pt x="8640" y="9734"/>
                    <a:pt x="9257" y="10214"/>
                  </a:cubicBezTo>
                  <a:cubicBezTo>
                    <a:pt x="9874" y="10694"/>
                    <a:pt x="9874" y="11174"/>
                    <a:pt x="9874" y="11654"/>
                  </a:cubicBezTo>
                  <a:cubicBezTo>
                    <a:pt x="9874" y="12614"/>
                    <a:pt x="9874" y="14054"/>
                    <a:pt x="9257" y="15014"/>
                  </a:cubicBezTo>
                  <a:cubicBezTo>
                    <a:pt x="9257" y="15494"/>
                    <a:pt x="8023" y="14534"/>
                    <a:pt x="8023" y="14534"/>
                  </a:cubicBezTo>
                  <a:cubicBezTo>
                    <a:pt x="6789" y="14534"/>
                    <a:pt x="6789" y="15494"/>
                    <a:pt x="6171" y="15014"/>
                  </a:cubicBezTo>
                  <a:cubicBezTo>
                    <a:pt x="6171" y="14534"/>
                    <a:pt x="5554" y="14054"/>
                    <a:pt x="4937" y="13574"/>
                  </a:cubicBezTo>
                  <a:cubicBezTo>
                    <a:pt x="4320" y="13574"/>
                    <a:pt x="4320" y="14534"/>
                    <a:pt x="3703" y="15014"/>
                  </a:cubicBezTo>
                  <a:cubicBezTo>
                    <a:pt x="3703" y="15014"/>
                    <a:pt x="2469" y="15014"/>
                    <a:pt x="2469" y="15014"/>
                  </a:cubicBezTo>
                  <a:cubicBezTo>
                    <a:pt x="1234" y="15014"/>
                    <a:pt x="1851" y="15974"/>
                    <a:pt x="1851" y="16454"/>
                  </a:cubicBezTo>
                  <a:cubicBezTo>
                    <a:pt x="2469" y="17894"/>
                    <a:pt x="1851" y="17414"/>
                    <a:pt x="0" y="18374"/>
                  </a:cubicBezTo>
                  <a:cubicBezTo>
                    <a:pt x="1234" y="19334"/>
                    <a:pt x="2469" y="19814"/>
                    <a:pt x="3086" y="21254"/>
                  </a:cubicBezTo>
                  <a:cubicBezTo>
                    <a:pt x="3703" y="20774"/>
                    <a:pt x="4320" y="20294"/>
                    <a:pt x="4937" y="19814"/>
                  </a:cubicBezTo>
                  <a:cubicBezTo>
                    <a:pt x="6171" y="19334"/>
                    <a:pt x="6171" y="20294"/>
                    <a:pt x="6789" y="20774"/>
                  </a:cubicBezTo>
                  <a:cubicBezTo>
                    <a:pt x="7406" y="20774"/>
                    <a:pt x="6171" y="20294"/>
                    <a:pt x="6789" y="2077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81" name="Freeform 742"/>
            <p:cNvSpPr/>
            <p:nvPr/>
          </p:nvSpPr>
          <p:spPr>
            <a:xfrm>
              <a:off x="8972644" y="5364788"/>
              <a:ext cx="590338" cy="46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1600" extrusionOk="0">
                  <a:moveTo>
                    <a:pt x="3554" y="17760"/>
                  </a:moveTo>
                  <a:cubicBezTo>
                    <a:pt x="3891" y="17760"/>
                    <a:pt x="4904" y="17280"/>
                    <a:pt x="5242" y="17760"/>
                  </a:cubicBezTo>
                  <a:cubicBezTo>
                    <a:pt x="5242" y="18240"/>
                    <a:pt x="6254" y="18240"/>
                    <a:pt x="6254" y="18240"/>
                  </a:cubicBezTo>
                  <a:cubicBezTo>
                    <a:pt x="6592" y="17280"/>
                    <a:pt x="6254" y="16320"/>
                    <a:pt x="6592" y="15840"/>
                  </a:cubicBezTo>
                  <a:cubicBezTo>
                    <a:pt x="6592" y="15360"/>
                    <a:pt x="7267" y="13920"/>
                    <a:pt x="7941" y="14400"/>
                  </a:cubicBezTo>
                  <a:cubicBezTo>
                    <a:pt x="8616" y="14400"/>
                    <a:pt x="8954" y="15360"/>
                    <a:pt x="9629" y="15840"/>
                  </a:cubicBezTo>
                  <a:cubicBezTo>
                    <a:pt x="10304" y="16320"/>
                    <a:pt x="10979" y="16320"/>
                    <a:pt x="11654" y="16320"/>
                  </a:cubicBezTo>
                  <a:cubicBezTo>
                    <a:pt x="11991" y="16320"/>
                    <a:pt x="12666" y="16800"/>
                    <a:pt x="12666" y="16320"/>
                  </a:cubicBezTo>
                  <a:cubicBezTo>
                    <a:pt x="13004" y="15840"/>
                    <a:pt x="13004" y="13920"/>
                    <a:pt x="13342" y="14400"/>
                  </a:cubicBezTo>
                  <a:cubicBezTo>
                    <a:pt x="14016" y="14880"/>
                    <a:pt x="14016" y="14880"/>
                    <a:pt x="14691" y="14880"/>
                  </a:cubicBezTo>
                  <a:cubicBezTo>
                    <a:pt x="15366" y="14400"/>
                    <a:pt x="15704" y="14880"/>
                    <a:pt x="16379" y="14880"/>
                  </a:cubicBezTo>
                  <a:cubicBezTo>
                    <a:pt x="17054" y="14880"/>
                    <a:pt x="17391" y="13440"/>
                    <a:pt x="18066" y="13920"/>
                  </a:cubicBezTo>
                  <a:cubicBezTo>
                    <a:pt x="18404" y="13920"/>
                    <a:pt x="19079" y="14880"/>
                    <a:pt x="19754" y="14400"/>
                  </a:cubicBezTo>
                  <a:cubicBezTo>
                    <a:pt x="21104" y="13440"/>
                    <a:pt x="19416" y="12480"/>
                    <a:pt x="19079" y="11520"/>
                  </a:cubicBezTo>
                  <a:cubicBezTo>
                    <a:pt x="18741" y="10560"/>
                    <a:pt x="18741" y="10080"/>
                    <a:pt x="18066" y="9600"/>
                  </a:cubicBezTo>
                  <a:cubicBezTo>
                    <a:pt x="17391" y="9120"/>
                    <a:pt x="17054" y="8640"/>
                    <a:pt x="16716" y="7680"/>
                  </a:cubicBezTo>
                  <a:cubicBezTo>
                    <a:pt x="16716" y="6720"/>
                    <a:pt x="16041" y="6720"/>
                    <a:pt x="15366" y="6240"/>
                  </a:cubicBezTo>
                  <a:cubicBezTo>
                    <a:pt x="15366" y="6240"/>
                    <a:pt x="15366" y="5760"/>
                    <a:pt x="15029" y="5760"/>
                  </a:cubicBezTo>
                  <a:cubicBezTo>
                    <a:pt x="15029" y="5760"/>
                    <a:pt x="14354" y="5760"/>
                    <a:pt x="14354" y="5760"/>
                  </a:cubicBezTo>
                  <a:cubicBezTo>
                    <a:pt x="14016" y="5280"/>
                    <a:pt x="14354" y="3360"/>
                    <a:pt x="14354" y="2880"/>
                  </a:cubicBezTo>
                  <a:cubicBezTo>
                    <a:pt x="14354" y="1920"/>
                    <a:pt x="13679" y="1440"/>
                    <a:pt x="13342" y="480"/>
                  </a:cubicBezTo>
                  <a:cubicBezTo>
                    <a:pt x="13342" y="480"/>
                    <a:pt x="13342" y="0"/>
                    <a:pt x="13342" y="0"/>
                  </a:cubicBezTo>
                  <a:cubicBezTo>
                    <a:pt x="13004" y="0"/>
                    <a:pt x="12666" y="0"/>
                    <a:pt x="12329" y="0"/>
                  </a:cubicBezTo>
                  <a:cubicBezTo>
                    <a:pt x="11654" y="480"/>
                    <a:pt x="11654" y="480"/>
                    <a:pt x="11316" y="1440"/>
                  </a:cubicBezTo>
                  <a:cubicBezTo>
                    <a:pt x="11316" y="2880"/>
                    <a:pt x="8954" y="4800"/>
                    <a:pt x="8279" y="4800"/>
                  </a:cubicBezTo>
                  <a:cubicBezTo>
                    <a:pt x="7941" y="4800"/>
                    <a:pt x="6592" y="4800"/>
                    <a:pt x="6929" y="5280"/>
                  </a:cubicBezTo>
                  <a:cubicBezTo>
                    <a:pt x="7267" y="6240"/>
                    <a:pt x="6254" y="7200"/>
                    <a:pt x="5917" y="7200"/>
                  </a:cubicBezTo>
                  <a:cubicBezTo>
                    <a:pt x="5242" y="7680"/>
                    <a:pt x="4566" y="8160"/>
                    <a:pt x="3891" y="8160"/>
                  </a:cubicBezTo>
                  <a:cubicBezTo>
                    <a:pt x="3217" y="8640"/>
                    <a:pt x="3217" y="7680"/>
                    <a:pt x="2542" y="8160"/>
                  </a:cubicBezTo>
                  <a:cubicBezTo>
                    <a:pt x="1867" y="8640"/>
                    <a:pt x="1529" y="8160"/>
                    <a:pt x="1529" y="8640"/>
                  </a:cubicBezTo>
                  <a:cubicBezTo>
                    <a:pt x="1192" y="9600"/>
                    <a:pt x="854" y="10560"/>
                    <a:pt x="517" y="11040"/>
                  </a:cubicBezTo>
                  <a:cubicBezTo>
                    <a:pt x="-496" y="12960"/>
                    <a:pt x="179" y="14400"/>
                    <a:pt x="854" y="16320"/>
                  </a:cubicBezTo>
                  <a:cubicBezTo>
                    <a:pt x="1192" y="17280"/>
                    <a:pt x="1192" y="17760"/>
                    <a:pt x="1529" y="18720"/>
                  </a:cubicBezTo>
                  <a:cubicBezTo>
                    <a:pt x="2204" y="19680"/>
                    <a:pt x="2542" y="20160"/>
                    <a:pt x="2542" y="21600"/>
                  </a:cubicBezTo>
                  <a:cubicBezTo>
                    <a:pt x="2542" y="21120"/>
                    <a:pt x="2879" y="17760"/>
                    <a:pt x="3554" y="177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82" name="Freeform 743"/>
            <p:cNvSpPr/>
            <p:nvPr/>
          </p:nvSpPr>
          <p:spPr>
            <a:xfrm>
              <a:off x="8273536" y="4695525"/>
              <a:ext cx="1138808" cy="857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extrusionOk="0">
                  <a:moveTo>
                    <a:pt x="14487" y="21337"/>
                  </a:moveTo>
                  <a:cubicBezTo>
                    <a:pt x="14672" y="21073"/>
                    <a:pt x="14856" y="21600"/>
                    <a:pt x="15041" y="21600"/>
                  </a:cubicBezTo>
                  <a:cubicBezTo>
                    <a:pt x="15410" y="21337"/>
                    <a:pt x="15780" y="21073"/>
                    <a:pt x="16149" y="20810"/>
                  </a:cubicBezTo>
                  <a:cubicBezTo>
                    <a:pt x="16333" y="20810"/>
                    <a:pt x="16887" y="20546"/>
                    <a:pt x="16887" y="20020"/>
                  </a:cubicBezTo>
                  <a:cubicBezTo>
                    <a:pt x="16887" y="19493"/>
                    <a:pt x="17072" y="19756"/>
                    <a:pt x="17441" y="19493"/>
                  </a:cubicBezTo>
                  <a:cubicBezTo>
                    <a:pt x="17995" y="19493"/>
                    <a:pt x="18733" y="18702"/>
                    <a:pt x="19103" y="17912"/>
                  </a:cubicBezTo>
                  <a:cubicBezTo>
                    <a:pt x="19287" y="17649"/>
                    <a:pt x="19287" y="17385"/>
                    <a:pt x="19472" y="17122"/>
                  </a:cubicBezTo>
                  <a:cubicBezTo>
                    <a:pt x="19656" y="16859"/>
                    <a:pt x="20026" y="16859"/>
                    <a:pt x="20395" y="16859"/>
                  </a:cubicBezTo>
                  <a:cubicBezTo>
                    <a:pt x="20395" y="16332"/>
                    <a:pt x="20026" y="16068"/>
                    <a:pt x="19841" y="15541"/>
                  </a:cubicBezTo>
                  <a:cubicBezTo>
                    <a:pt x="19841" y="15278"/>
                    <a:pt x="20026" y="14488"/>
                    <a:pt x="19472" y="14488"/>
                  </a:cubicBezTo>
                  <a:cubicBezTo>
                    <a:pt x="19287" y="14488"/>
                    <a:pt x="19841" y="13961"/>
                    <a:pt x="19656" y="13698"/>
                  </a:cubicBezTo>
                  <a:cubicBezTo>
                    <a:pt x="19656" y="12907"/>
                    <a:pt x="19841" y="12644"/>
                    <a:pt x="20026" y="12117"/>
                  </a:cubicBezTo>
                  <a:cubicBezTo>
                    <a:pt x="20026" y="11590"/>
                    <a:pt x="20395" y="11590"/>
                    <a:pt x="20395" y="11063"/>
                  </a:cubicBezTo>
                  <a:cubicBezTo>
                    <a:pt x="20395" y="10800"/>
                    <a:pt x="20580" y="10537"/>
                    <a:pt x="20764" y="10537"/>
                  </a:cubicBezTo>
                  <a:cubicBezTo>
                    <a:pt x="21318" y="10537"/>
                    <a:pt x="21318" y="10537"/>
                    <a:pt x="21318" y="10010"/>
                  </a:cubicBezTo>
                  <a:cubicBezTo>
                    <a:pt x="21318" y="8429"/>
                    <a:pt x="21318" y="7112"/>
                    <a:pt x="21318" y="5532"/>
                  </a:cubicBezTo>
                  <a:cubicBezTo>
                    <a:pt x="21318" y="5005"/>
                    <a:pt x="20580" y="4741"/>
                    <a:pt x="20210" y="4478"/>
                  </a:cubicBezTo>
                  <a:cubicBezTo>
                    <a:pt x="18364" y="3161"/>
                    <a:pt x="16518" y="1580"/>
                    <a:pt x="14672" y="263"/>
                  </a:cubicBezTo>
                  <a:cubicBezTo>
                    <a:pt x="14487" y="263"/>
                    <a:pt x="14487" y="0"/>
                    <a:pt x="14303" y="0"/>
                  </a:cubicBezTo>
                  <a:cubicBezTo>
                    <a:pt x="14118" y="263"/>
                    <a:pt x="13749" y="527"/>
                    <a:pt x="13564" y="527"/>
                  </a:cubicBezTo>
                  <a:cubicBezTo>
                    <a:pt x="13380" y="790"/>
                    <a:pt x="13010" y="1317"/>
                    <a:pt x="12826" y="1317"/>
                  </a:cubicBezTo>
                  <a:cubicBezTo>
                    <a:pt x="12641" y="1317"/>
                    <a:pt x="12456" y="790"/>
                    <a:pt x="12087" y="527"/>
                  </a:cubicBezTo>
                  <a:cubicBezTo>
                    <a:pt x="11903" y="263"/>
                    <a:pt x="11718" y="263"/>
                    <a:pt x="11533" y="263"/>
                  </a:cubicBezTo>
                  <a:cubicBezTo>
                    <a:pt x="11164" y="0"/>
                    <a:pt x="10980" y="0"/>
                    <a:pt x="10610" y="263"/>
                  </a:cubicBezTo>
                  <a:cubicBezTo>
                    <a:pt x="9318" y="1317"/>
                    <a:pt x="8026" y="2634"/>
                    <a:pt x="6733" y="3688"/>
                  </a:cubicBezTo>
                  <a:cubicBezTo>
                    <a:pt x="6180" y="4215"/>
                    <a:pt x="5626" y="4741"/>
                    <a:pt x="5072" y="5532"/>
                  </a:cubicBezTo>
                  <a:cubicBezTo>
                    <a:pt x="4887" y="5795"/>
                    <a:pt x="4703" y="5795"/>
                    <a:pt x="4518" y="5795"/>
                  </a:cubicBezTo>
                  <a:cubicBezTo>
                    <a:pt x="3964" y="5795"/>
                    <a:pt x="3780" y="5795"/>
                    <a:pt x="3780" y="6585"/>
                  </a:cubicBezTo>
                  <a:cubicBezTo>
                    <a:pt x="3780" y="7376"/>
                    <a:pt x="3780" y="8166"/>
                    <a:pt x="3780" y="8956"/>
                  </a:cubicBezTo>
                  <a:cubicBezTo>
                    <a:pt x="3780" y="9746"/>
                    <a:pt x="3595" y="10537"/>
                    <a:pt x="3226" y="11063"/>
                  </a:cubicBezTo>
                  <a:cubicBezTo>
                    <a:pt x="3041" y="11327"/>
                    <a:pt x="2487" y="11327"/>
                    <a:pt x="2303" y="11327"/>
                  </a:cubicBezTo>
                  <a:cubicBezTo>
                    <a:pt x="1933" y="11327"/>
                    <a:pt x="1564" y="11327"/>
                    <a:pt x="1195" y="11327"/>
                  </a:cubicBezTo>
                  <a:cubicBezTo>
                    <a:pt x="826" y="11327"/>
                    <a:pt x="456" y="11590"/>
                    <a:pt x="87" y="11590"/>
                  </a:cubicBezTo>
                  <a:cubicBezTo>
                    <a:pt x="-282" y="11590"/>
                    <a:pt x="641" y="13434"/>
                    <a:pt x="641" y="13434"/>
                  </a:cubicBezTo>
                  <a:cubicBezTo>
                    <a:pt x="826" y="14224"/>
                    <a:pt x="1010" y="14751"/>
                    <a:pt x="1564" y="15015"/>
                  </a:cubicBezTo>
                  <a:cubicBezTo>
                    <a:pt x="1564" y="15015"/>
                    <a:pt x="1749" y="14751"/>
                    <a:pt x="1749" y="14751"/>
                  </a:cubicBezTo>
                  <a:cubicBezTo>
                    <a:pt x="1933" y="15015"/>
                    <a:pt x="1933" y="15805"/>
                    <a:pt x="2303" y="15278"/>
                  </a:cubicBezTo>
                  <a:cubicBezTo>
                    <a:pt x="2672" y="14751"/>
                    <a:pt x="3041" y="16068"/>
                    <a:pt x="3226" y="16332"/>
                  </a:cubicBezTo>
                  <a:cubicBezTo>
                    <a:pt x="3226" y="16068"/>
                    <a:pt x="3410" y="15541"/>
                    <a:pt x="3410" y="15278"/>
                  </a:cubicBezTo>
                  <a:cubicBezTo>
                    <a:pt x="3410" y="15015"/>
                    <a:pt x="3595" y="14751"/>
                    <a:pt x="3595" y="14488"/>
                  </a:cubicBezTo>
                  <a:cubicBezTo>
                    <a:pt x="3780" y="13698"/>
                    <a:pt x="3780" y="13698"/>
                    <a:pt x="4333" y="13434"/>
                  </a:cubicBezTo>
                  <a:cubicBezTo>
                    <a:pt x="4518" y="13171"/>
                    <a:pt x="4703" y="13171"/>
                    <a:pt x="4887" y="13171"/>
                  </a:cubicBezTo>
                  <a:cubicBezTo>
                    <a:pt x="5072" y="12907"/>
                    <a:pt x="5256" y="13434"/>
                    <a:pt x="5441" y="13434"/>
                  </a:cubicBezTo>
                  <a:cubicBezTo>
                    <a:pt x="5810" y="13434"/>
                    <a:pt x="5995" y="13698"/>
                    <a:pt x="6180" y="13961"/>
                  </a:cubicBezTo>
                  <a:cubicBezTo>
                    <a:pt x="6364" y="14224"/>
                    <a:pt x="6549" y="14224"/>
                    <a:pt x="6918" y="14224"/>
                  </a:cubicBezTo>
                  <a:cubicBezTo>
                    <a:pt x="7472" y="13698"/>
                    <a:pt x="7656" y="14488"/>
                    <a:pt x="8210" y="14488"/>
                  </a:cubicBezTo>
                  <a:cubicBezTo>
                    <a:pt x="8764" y="14488"/>
                    <a:pt x="9318" y="13961"/>
                    <a:pt x="9872" y="13961"/>
                  </a:cubicBezTo>
                  <a:cubicBezTo>
                    <a:pt x="10241" y="13961"/>
                    <a:pt x="10980" y="14224"/>
                    <a:pt x="11533" y="13961"/>
                  </a:cubicBezTo>
                  <a:cubicBezTo>
                    <a:pt x="11718" y="13961"/>
                    <a:pt x="11903" y="13698"/>
                    <a:pt x="12087" y="13434"/>
                  </a:cubicBezTo>
                  <a:cubicBezTo>
                    <a:pt x="12456" y="13171"/>
                    <a:pt x="12272" y="12907"/>
                    <a:pt x="12272" y="12380"/>
                  </a:cubicBezTo>
                  <a:cubicBezTo>
                    <a:pt x="12272" y="11063"/>
                    <a:pt x="13195" y="10273"/>
                    <a:pt x="13933" y="9220"/>
                  </a:cubicBezTo>
                  <a:cubicBezTo>
                    <a:pt x="14118" y="8956"/>
                    <a:pt x="13933" y="8429"/>
                    <a:pt x="13933" y="8166"/>
                  </a:cubicBezTo>
                  <a:cubicBezTo>
                    <a:pt x="13933" y="7376"/>
                    <a:pt x="13933" y="6849"/>
                    <a:pt x="13933" y="6059"/>
                  </a:cubicBezTo>
                  <a:cubicBezTo>
                    <a:pt x="14118" y="5532"/>
                    <a:pt x="14303" y="4741"/>
                    <a:pt x="14303" y="4215"/>
                  </a:cubicBezTo>
                  <a:cubicBezTo>
                    <a:pt x="14118" y="3688"/>
                    <a:pt x="13933" y="3161"/>
                    <a:pt x="13749" y="2898"/>
                  </a:cubicBezTo>
                  <a:cubicBezTo>
                    <a:pt x="13380" y="2107"/>
                    <a:pt x="13564" y="1317"/>
                    <a:pt x="13564" y="527"/>
                  </a:cubicBezTo>
                  <a:cubicBezTo>
                    <a:pt x="13564" y="1317"/>
                    <a:pt x="13564" y="1844"/>
                    <a:pt x="13564" y="2371"/>
                  </a:cubicBezTo>
                  <a:cubicBezTo>
                    <a:pt x="13564" y="2898"/>
                    <a:pt x="14118" y="3688"/>
                    <a:pt x="14118" y="4215"/>
                  </a:cubicBezTo>
                  <a:cubicBezTo>
                    <a:pt x="14303" y="5005"/>
                    <a:pt x="13933" y="6059"/>
                    <a:pt x="13933" y="6849"/>
                  </a:cubicBezTo>
                  <a:cubicBezTo>
                    <a:pt x="13933" y="7376"/>
                    <a:pt x="14118" y="8429"/>
                    <a:pt x="13933" y="9220"/>
                  </a:cubicBezTo>
                  <a:cubicBezTo>
                    <a:pt x="13749" y="9746"/>
                    <a:pt x="13010" y="10273"/>
                    <a:pt x="12826" y="10800"/>
                  </a:cubicBezTo>
                  <a:cubicBezTo>
                    <a:pt x="12456" y="11063"/>
                    <a:pt x="12272" y="11590"/>
                    <a:pt x="12272" y="12117"/>
                  </a:cubicBezTo>
                  <a:cubicBezTo>
                    <a:pt x="12087" y="12907"/>
                    <a:pt x="12456" y="13171"/>
                    <a:pt x="12641" y="13961"/>
                  </a:cubicBezTo>
                  <a:cubicBezTo>
                    <a:pt x="12641" y="14224"/>
                    <a:pt x="12826" y="14224"/>
                    <a:pt x="13010" y="14488"/>
                  </a:cubicBezTo>
                  <a:cubicBezTo>
                    <a:pt x="13380" y="14751"/>
                    <a:pt x="13564" y="15015"/>
                    <a:pt x="13564" y="15541"/>
                  </a:cubicBezTo>
                  <a:cubicBezTo>
                    <a:pt x="13564" y="16068"/>
                    <a:pt x="13564" y="16595"/>
                    <a:pt x="13564" y="17122"/>
                  </a:cubicBezTo>
                  <a:cubicBezTo>
                    <a:pt x="13564" y="17385"/>
                    <a:pt x="13749" y="17912"/>
                    <a:pt x="13933" y="18439"/>
                  </a:cubicBezTo>
                  <a:cubicBezTo>
                    <a:pt x="13380" y="18439"/>
                    <a:pt x="12087" y="18439"/>
                    <a:pt x="13010" y="19493"/>
                  </a:cubicBezTo>
                  <a:cubicBezTo>
                    <a:pt x="13380" y="19756"/>
                    <a:pt x="13564" y="20020"/>
                    <a:pt x="13749" y="20546"/>
                  </a:cubicBezTo>
                  <a:cubicBezTo>
                    <a:pt x="13749" y="20810"/>
                    <a:pt x="13933" y="21073"/>
                    <a:pt x="13933" y="21337"/>
                  </a:cubicBezTo>
                  <a:cubicBezTo>
                    <a:pt x="13933" y="21600"/>
                    <a:pt x="14487" y="21337"/>
                    <a:pt x="14487" y="21337"/>
                  </a:cubicBezTo>
                  <a:cubicBezTo>
                    <a:pt x="14856" y="21073"/>
                    <a:pt x="14487" y="21337"/>
                    <a:pt x="14487" y="2133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83" name="Freeform 744"/>
            <p:cNvSpPr/>
            <p:nvPr/>
          </p:nvSpPr>
          <p:spPr>
            <a:xfrm>
              <a:off x="9308444" y="4716885"/>
              <a:ext cx="803622" cy="104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11" extrusionOk="0">
                  <a:moveTo>
                    <a:pt x="1390" y="8341"/>
                  </a:moveTo>
                  <a:cubicBezTo>
                    <a:pt x="1390" y="8341"/>
                    <a:pt x="1390" y="8554"/>
                    <a:pt x="1390" y="8768"/>
                  </a:cubicBezTo>
                  <a:cubicBezTo>
                    <a:pt x="1127" y="8982"/>
                    <a:pt x="864" y="8982"/>
                    <a:pt x="864" y="9196"/>
                  </a:cubicBezTo>
                  <a:cubicBezTo>
                    <a:pt x="864" y="9624"/>
                    <a:pt x="337" y="10051"/>
                    <a:pt x="337" y="10479"/>
                  </a:cubicBezTo>
                  <a:cubicBezTo>
                    <a:pt x="337" y="10693"/>
                    <a:pt x="600" y="10907"/>
                    <a:pt x="337" y="10907"/>
                  </a:cubicBezTo>
                  <a:cubicBezTo>
                    <a:pt x="337" y="11121"/>
                    <a:pt x="-190" y="11335"/>
                    <a:pt x="73" y="11335"/>
                  </a:cubicBezTo>
                  <a:cubicBezTo>
                    <a:pt x="864" y="11335"/>
                    <a:pt x="600" y="12190"/>
                    <a:pt x="864" y="12404"/>
                  </a:cubicBezTo>
                  <a:cubicBezTo>
                    <a:pt x="864" y="12618"/>
                    <a:pt x="1127" y="12618"/>
                    <a:pt x="1390" y="12832"/>
                  </a:cubicBezTo>
                  <a:cubicBezTo>
                    <a:pt x="1390" y="13046"/>
                    <a:pt x="1390" y="13259"/>
                    <a:pt x="1390" y="13473"/>
                  </a:cubicBezTo>
                  <a:cubicBezTo>
                    <a:pt x="1654" y="13901"/>
                    <a:pt x="2181" y="14115"/>
                    <a:pt x="2181" y="14543"/>
                  </a:cubicBezTo>
                  <a:cubicBezTo>
                    <a:pt x="2181" y="14756"/>
                    <a:pt x="1917" y="15826"/>
                    <a:pt x="2181" y="15826"/>
                  </a:cubicBezTo>
                  <a:cubicBezTo>
                    <a:pt x="2971" y="15826"/>
                    <a:pt x="3234" y="16040"/>
                    <a:pt x="3761" y="16253"/>
                  </a:cubicBezTo>
                  <a:cubicBezTo>
                    <a:pt x="4288" y="16467"/>
                    <a:pt x="4025" y="17109"/>
                    <a:pt x="4551" y="17323"/>
                  </a:cubicBezTo>
                  <a:cubicBezTo>
                    <a:pt x="4815" y="17537"/>
                    <a:pt x="5605" y="17537"/>
                    <a:pt x="5605" y="17964"/>
                  </a:cubicBezTo>
                  <a:cubicBezTo>
                    <a:pt x="5605" y="18392"/>
                    <a:pt x="6395" y="18606"/>
                    <a:pt x="6659" y="18820"/>
                  </a:cubicBezTo>
                  <a:cubicBezTo>
                    <a:pt x="6659" y="19034"/>
                    <a:pt x="6659" y="19248"/>
                    <a:pt x="6659" y="19461"/>
                  </a:cubicBezTo>
                  <a:cubicBezTo>
                    <a:pt x="6922" y="19461"/>
                    <a:pt x="7186" y="19675"/>
                    <a:pt x="7186" y="19675"/>
                  </a:cubicBezTo>
                  <a:cubicBezTo>
                    <a:pt x="7449" y="19889"/>
                    <a:pt x="7712" y="20317"/>
                    <a:pt x="8239" y="20531"/>
                  </a:cubicBezTo>
                  <a:cubicBezTo>
                    <a:pt x="8503" y="20745"/>
                    <a:pt x="8503" y="19889"/>
                    <a:pt x="9030" y="20317"/>
                  </a:cubicBezTo>
                  <a:cubicBezTo>
                    <a:pt x="9556" y="20531"/>
                    <a:pt x="9556" y="20103"/>
                    <a:pt x="10083" y="20103"/>
                  </a:cubicBezTo>
                  <a:cubicBezTo>
                    <a:pt x="10610" y="20317"/>
                    <a:pt x="10873" y="20958"/>
                    <a:pt x="11400" y="21386"/>
                  </a:cubicBezTo>
                  <a:cubicBezTo>
                    <a:pt x="11927" y="20317"/>
                    <a:pt x="12717" y="21600"/>
                    <a:pt x="13244" y="21386"/>
                  </a:cubicBezTo>
                  <a:cubicBezTo>
                    <a:pt x="13508" y="21172"/>
                    <a:pt x="13771" y="20958"/>
                    <a:pt x="14298" y="20958"/>
                  </a:cubicBezTo>
                  <a:cubicBezTo>
                    <a:pt x="14561" y="20958"/>
                    <a:pt x="15088" y="20958"/>
                    <a:pt x="15351" y="20745"/>
                  </a:cubicBezTo>
                  <a:cubicBezTo>
                    <a:pt x="15878" y="19889"/>
                    <a:pt x="16932" y="19461"/>
                    <a:pt x="17986" y="20103"/>
                  </a:cubicBezTo>
                  <a:cubicBezTo>
                    <a:pt x="17986" y="19889"/>
                    <a:pt x="17986" y="19675"/>
                    <a:pt x="17986" y="19461"/>
                  </a:cubicBezTo>
                  <a:cubicBezTo>
                    <a:pt x="17986" y="19248"/>
                    <a:pt x="17195" y="19248"/>
                    <a:pt x="17195" y="19248"/>
                  </a:cubicBezTo>
                  <a:cubicBezTo>
                    <a:pt x="16669" y="18820"/>
                    <a:pt x="16405" y="18178"/>
                    <a:pt x="15878" y="17750"/>
                  </a:cubicBezTo>
                  <a:cubicBezTo>
                    <a:pt x="15615" y="17537"/>
                    <a:pt x="15615" y="17323"/>
                    <a:pt x="15351" y="17109"/>
                  </a:cubicBezTo>
                  <a:cubicBezTo>
                    <a:pt x="15088" y="16895"/>
                    <a:pt x="14825" y="16895"/>
                    <a:pt x="14561" y="16681"/>
                  </a:cubicBezTo>
                  <a:cubicBezTo>
                    <a:pt x="13771" y="16040"/>
                    <a:pt x="15351" y="16040"/>
                    <a:pt x="15351" y="16040"/>
                  </a:cubicBezTo>
                  <a:cubicBezTo>
                    <a:pt x="15878" y="15826"/>
                    <a:pt x="15615" y="14756"/>
                    <a:pt x="15878" y="14329"/>
                  </a:cubicBezTo>
                  <a:cubicBezTo>
                    <a:pt x="15878" y="14115"/>
                    <a:pt x="15878" y="13687"/>
                    <a:pt x="16142" y="13687"/>
                  </a:cubicBezTo>
                  <a:cubicBezTo>
                    <a:pt x="16405" y="13473"/>
                    <a:pt x="16932" y="13473"/>
                    <a:pt x="16932" y="13259"/>
                  </a:cubicBezTo>
                  <a:cubicBezTo>
                    <a:pt x="16932" y="13046"/>
                    <a:pt x="16932" y="12832"/>
                    <a:pt x="16932" y="12404"/>
                  </a:cubicBezTo>
                  <a:cubicBezTo>
                    <a:pt x="16932" y="12190"/>
                    <a:pt x="17195" y="11976"/>
                    <a:pt x="17459" y="11762"/>
                  </a:cubicBezTo>
                  <a:cubicBezTo>
                    <a:pt x="17722" y="11335"/>
                    <a:pt x="18249" y="11549"/>
                    <a:pt x="18512" y="11121"/>
                  </a:cubicBezTo>
                  <a:cubicBezTo>
                    <a:pt x="18512" y="10693"/>
                    <a:pt x="18776" y="10265"/>
                    <a:pt x="18776" y="9624"/>
                  </a:cubicBezTo>
                  <a:cubicBezTo>
                    <a:pt x="18776" y="9410"/>
                    <a:pt x="18776" y="9196"/>
                    <a:pt x="18776" y="8982"/>
                  </a:cubicBezTo>
                  <a:cubicBezTo>
                    <a:pt x="18776" y="8554"/>
                    <a:pt x="19303" y="8127"/>
                    <a:pt x="19303" y="7913"/>
                  </a:cubicBezTo>
                  <a:cubicBezTo>
                    <a:pt x="19303" y="7057"/>
                    <a:pt x="19566" y="6416"/>
                    <a:pt x="20620" y="6202"/>
                  </a:cubicBezTo>
                  <a:cubicBezTo>
                    <a:pt x="20883" y="6202"/>
                    <a:pt x="21147" y="6202"/>
                    <a:pt x="21410" y="5774"/>
                  </a:cubicBezTo>
                  <a:cubicBezTo>
                    <a:pt x="21410" y="5560"/>
                    <a:pt x="20883" y="5133"/>
                    <a:pt x="20620" y="4919"/>
                  </a:cubicBezTo>
                  <a:cubicBezTo>
                    <a:pt x="20093" y="4491"/>
                    <a:pt x="19830" y="4063"/>
                    <a:pt x="19830" y="3636"/>
                  </a:cubicBezTo>
                  <a:cubicBezTo>
                    <a:pt x="19830" y="3422"/>
                    <a:pt x="19566" y="2352"/>
                    <a:pt x="19830" y="2352"/>
                  </a:cubicBezTo>
                  <a:cubicBezTo>
                    <a:pt x="20093" y="2139"/>
                    <a:pt x="19830" y="2139"/>
                    <a:pt x="19566" y="1925"/>
                  </a:cubicBezTo>
                  <a:cubicBezTo>
                    <a:pt x="19303" y="1711"/>
                    <a:pt x="19303" y="1497"/>
                    <a:pt x="19303" y="1069"/>
                  </a:cubicBezTo>
                  <a:cubicBezTo>
                    <a:pt x="18776" y="642"/>
                    <a:pt x="17986" y="428"/>
                    <a:pt x="17722" y="0"/>
                  </a:cubicBezTo>
                  <a:cubicBezTo>
                    <a:pt x="17459" y="0"/>
                    <a:pt x="16932" y="214"/>
                    <a:pt x="16669" y="428"/>
                  </a:cubicBezTo>
                  <a:cubicBezTo>
                    <a:pt x="16405" y="1069"/>
                    <a:pt x="15878" y="642"/>
                    <a:pt x="15615" y="1069"/>
                  </a:cubicBezTo>
                  <a:cubicBezTo>
                    <a:pt x="15351" y="1925"/>
                    <a:pt x="15088" y="1069"/>
                    <a:pt x="14561" y="1069"/>
                  </a:cubicBezTo>
                  <a:cubicBezTo>
                    <a:pt x="13508" y="1069"/>
                    <a:pt x="12717" y="1069"/>
                    <a:pt x="11927" y="1069"/>
                  </a:cubicBezTo>
                  <a:cubicBezTo>
                    <a:pt x="9556" y="1069"/>
                    <a:pt x="6922" y="1069"/>
                    <a:pt x="4288" y="1069"/>
                  </a:cubicBezTo>
                  <a:cubicBezTo>
                    <a:pt x="3761" y="1069"/>
                    <a:pt x="4025" y="2566"/>
                    <a:pt x="4025" y="2994"/>
                  </a:cubicBezTo>
                  <a:cubicBezTo>
                    <a:pt x="4025" y="3422"/>
                    <a:pt x="3761" y="3422"/>
                    <a:pt x="3234" y="3422"/>
                  </a:cubicBezTo>
                  <a:cubicBezTo>
                    <a:pt x="2444" y="3422"/>
                    <a:pt x="2708" y="3422"/>
                    <a:pt x="2708" y="3850"/>
                  </a:cubicBezTo>
                  <a:cubicBezTo>
                    <a:pt x="2708" y="4919"/>
                    <a:pt x="2708" y="5774"/>
                    <a:pt x="2708" y="6844"/>
                  </a:cubicBezTo>
                  <a:cubicBezTo>
                    <a:pt x="2708" y="7271"/>
                    <a:pt x="2708" y="7699"/>
                    <a:pt x="2708" y="7913"/>
                  </a:cubicBezTo>
                  <a:cubicBezTo>
                    <a:pt x="2708" y="8341"/>
                    <a:pt x="1654" y="8127"/>
                    <a:pt x="1390" y="834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84" name="Freeform 745"/>
            <p:cNvSpPr/>
            <p:nvPr/>
          </p:nvSpPr>
          <p:spPr>
            <a:xfrm>
              <a:off x="10011148" y="4987438"/>
              <a:ext cx="316224" cy="30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" y="14152"/>
                  </a:moveTo>
                  <a:cubicBezTo>
                    <a:pt x="2700" y="14152"/>
                    <a:pt x="4050" y="15641"/>
                    <a:pt x="4725" y="14897"/>
                  </a:cubicBezTo>
                  <a:cubicBezTo>
                    <a:pt x="4725" y="14152"/>
                    <a:pt x="4050" y="12662"/>
                    <a:pt x="4725" y="12662"/>
                  </a:cubicBezTo>
                  <a:cubicBezTo>
                    <a:pt x="6075" y="12662"/>
                    <a:pt x="6075" y="14152"/>
                    <a:pt x="6750" y="14152"/>
                  </a:cubicBezTo>
                  <a:cubicBezTo>
                    <a:pt x="7425" y="14152"/>
                    <a:pt x="8100" y="13407"/>
                    <a:pt x="8100" y="13407"/>
                  </a:cubicBezTo>
                  <a:cubicBezTo>
                    <a:pt x="8775" y="12662"/>
                    <a:pt x="9450" y="13407"/>
                    <a:pt x="9450" y="13407"/>
                  </a:cubicBezTo>
                  <a:cubicBezTo>
                    <a:pt x="14850" y="13407"/>
                    <a:pt x="16875" y="17876"/>
                    <a:pt x="19575" y="21600"/>
                  </a:cubicBezTo>
                  <a:cubicBezTo>
                    <a:pt x="20250" y="21600"/>
                    <a:pt x="20925" y="20855"/>
                    <a:pt x="21600" y="20110"/>
                  </a:cubicBezTo>
                  <a:cubicBezTo>
                    <a:pt x="19575" y="18621"/>
                    <a:pt x="17550" y="16386"/>
                    <a:pt x="16200" y="14152"/>
                  </a:cubicBezTo>
                  <a:cubicBezTo>
                    <a:pt x="15525" y="12662"/>
                    <a:pt x="14175" y="12662"/>
                    <a:pt x="12825" y="11917"/>
                  </a:cubicBezTo>
                  <a:cubicBezTo>
                    <a:pt x="12150" y="11917"/>
                    <a:pt x="12150" y="10428"/>
                    <a:pt x="11475" y="10428"/>
                  </a:cubicBezTo>
                  <a:cubicBezTo>
                    <a:pt x="10800" y="10428"/>
                    <a:pt x="11475" y="11172"/>
                    <a:pt x="11475" y="11917"/>
                  </a:cubicBezTo>
                  <a:cubicBezTo>
                    <a:pt x="11475" y="11917"/>
                    <a:pt x="10800" y="10428"/>
                    <a:pt x="10800" y="10428"/>
                  </a:cubicBezTo>
                  <a:cubicBezTo>
                    <a:pt x="10125" y="8938"/>
                    <a:pt x="9450" y="8193"/>
                    <a:pt x="9450" y="6703"/>
                  </a:cubicBezTo>
                  <a:cubicBezTo>
                    <a:pt x="8775" y="4469"/>
                    <a:pt x="8775" y="2234"/>
                    <a:pt x="6750" y="0"/>
                  </a:cubicBezTo>
                  <a:cubicBezTo>
                    <a:pt x="6075" y="2979"/>
                    <a:pt x="2700" y="2979"/>
                    <a:pt x="1350" y="5214"/>
                  </a:cubicBezTo>
                  <a:cubicBezTo>
                    <a:pt x="675" y="6703"/>
                    <a:pt x="1350" y="8193"/>
                    <a:pt x="675" y="9683"/>
                  </a:cubicBezTo>
                  <a:cubicBezTo>
                    <a:pt x="0" y="11172"/>
                    <a:pt x="0" y="12662"/>
                    <a:pt x="0" y="14897"/>
                  </a:cubicBezTo>
                  <a:cubicBezTo>
                    <a:pt x="675" y="14152"/>
                    <a:pt x="1350" y="14152"/>
                    <a:pt x="2025" y="1415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85" name="Freeform 746"/>
            <p:cNvSpPr/>
            <p:nvPr/>
          </p:nvSpPr>
          <p:spPr>
            <a:xfrm>
              <a:off x="9849691" y="5166377"/>
              <a:ext cx="726617" cy="60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0233" extrusionOk="0">
                  <a:moveTo>
                    <a:pt x="20332" y="12344"/>
                  </a:moveTo>
                  <a:cubicBezTo>
                    <a:pt x="18873" y="11636"/>
                    <a:pt x="17705" y="11281"/>
                    <a:pt x="16538" y="10573"/>
                  </a:cubicBezTo>
                  <a:cubicBezTo>
                    <a:pt x="15662" y="10219"/>
                    <a:pt x="15370" y="9865"/>
                    <a:pt x="14786" y="9157"/>
                  </a:cubicBezTo>
                  <a:cubicBezTo>
                    <a:pt x="14495" y="8803"/>
                    <a:pt x="14203" y="8095"/>
                    <a:pt x="13911" y="7386"/>
                  </a:cubicBezTo>
                  <a:cubicBezTo>
                    <a:pt x="13911" y="7032"/>
                    <a:pt x="14786" y="6324"/>
                    <a:pt x="14786" y="5970"/>
                  </a:cubicBezTo>
                  <a:cubicBezTo>
                    <a:pt x="14203" y="6324"/>
                    <a:pt x="13619" y="6678"/>
                    <a:pt x="13035" y="7032"/>
                  </a:cubicBezTo>
                  <a:cubicBezTo>
                    <a:pt x="12451" y="7032"/>
                    <a:pt x="12451" y="5616"/>
                    <a:pt x="12743" y="5262"/>
                  </a:cubicBezTo>
                  <a:cubicBezTo>
                    <a:pt x="13619" y="4199"/>
                    <a:pt x="13327" y="4199"/>
                    <a:pt x="12743" y="3137"/>
                  </a:cubicBezTo>
                  <a:cubicBezTo>
                    <a:pt x="12159" y="2429"/>
                    <a:pt x="11576" y="1013"/>
                    <a:pt x="10700" y="658"/>
                  </a:cubicBezTo>
                  <a:cubicBezTo>
                    <a:pt x="10116" y="658"/>
                    <a:pt x="8657" y="-50"/>
                    <a:pt x="8073" y="304"/>
                  </a:cubicBezTo>
                  <a:cubicBezTo>
                    <a:pt x="7489" y="1367"/>
                    <a:pt x="6905" y="-1112"/>
                    <a:pt x="6905" y="658"/>
                  </a:cubicBezTo>
                  <a:cubicBezTo>
                    <a:pt x="6905" y="1367"/>
                    <a:pt x="6322" y="1013"/>
                    <a:pt x="6030" y="658"/>
                  </a:cubicBezTo>
                  <a:cubicBezTo>
                    <a:pt x="5738" y="658"/>
                    <a:pt x="5446" y="658"/>
                    <a:pt x="5154" y="658"/>
                  </a:cubicBezTo>
                  <a:cubicBezTo>
                    <a:pt x="4570" y="1013"/>
                    <a:pt x="4862" y="1013"/>
                    <a:pt x="4862" y="1721"/>
                  </a:cubicBezTo>
                  <a:cubicBezTo>
                    <a:pt x="4862" y="2075"/>
                    <a:pt x="4570" y="3137"/>
                    <a:pt x="4278" y="3491"/>
                  </a:cubicBezTo>
                  <a:cubicBezTo>
                    <a:pt x="4278" y="3845"/>
                    <a:pt x="3403" y="3491"/>
                    <a:pt x="3403" y="3845"/>
                  </a:cubicBezTo>
                  <a:cubicBezTo>
                    <a:pt x="3403" y="4554"/>
                    <a:pt x="2819" y="4908"/>
                    <a:pt x="2819" y="5262"/>
                  </a:cubicBezTo>
                  <a:cubicBezTo>
                    <a:pt x="2819" y="5616"/>
                    <a:pt x="3111" y="6678"/>
                    <a:pt x="2819" y="7032"/>
                  </a:cubicBezTo>
                  <a:cubicBezTo>
                    <a:pt x="1068" y="7386"/>
                    <a:pt x="1651" y="9511"/>
                    <a:pt x="1359" y="10927"/>
                  </a:cubicBezTo>
                  <a:cubicBezTo>
                    <a:pt x="1068" y="11281"/>
                    <a:pt x="776" y="11281"/>
                    <a:pt x="192" y="11281"/>
                  </a:cubicBezTo>
                  <a:cubicBezTo>
                    <a:pt x="-100" y="11636"/>
                    <a:pt x="-100" y="12344"/>
                    <a:pt x="484" y="12344"/>
                  </a:cubicBezTo>
                  <a:cubicBezTo>
                    <a:pt x="1359" y="12698"/>
                    <a:pt x="2235" y="14822"/>
                    <a:pt x="2527" y="15531"/>
                  </a:cubicBezTo>
                  <a:cubicBezTo>
                    <a:pt x="2819" y="16239"/>
                    <a:pt x="3111" y="16239"/>
                    <a:pt x="3695" y="16593"/>
                  </a:cubicBezTo>
                  <a:cubicBezTo>
                    <a:pt x="3986" y="16947"/>
                    <a:pt x="3695" y="17655"/>
                    <a:pt x="3986" y="18009"/>
                  </a:cubicBezTo>
                  <a:cubicBezTo>
                    <a:pt x="4570" y="18718"/>
                    <a:pt x="5154" y="18009"/>
                    <a:pt x="5738" y="18363"/>
                  </a:cubicBezTo>
                  <a:cubicBezTo>
                    <a:pt x="6030" y="18718"/>
                    <a:pt x="6614" y="19426"/>
                    <a:pt x="7197" y="19780"/>
                  </a:cubicBezTo>
                  <a:cubicBezTo>
                    <a:pt x="7781" y="19780"/>
                    <a:pt x="8949" y="20488"/>
                    <a:pt x="9532" y="20134"/>
                  </a:cubicBezTo>
                  <a:cubicBezTo>
                    <a:pt x="10116" y="19426"/>
                    <a:pt x="10408" y="18718"/>
                    <a:pt x="11284" y="19072"/>
                  </a:cubicBezTo>
                  <a:cubicBezTo>
                    <a:pt x="12159" y="19426"/>
                    <a:pt x="13035" y="19072"/>
                    <a:pt x="13619" y="18718"/>
                  </a:cubicBezTo>
                  <a:cubicBezTo>
                    <a:pt x="14203" y="18009"/>
                    <a:pt x="14786" y="17655"/>
                    <a:pt x="15662" y="17655"/>
                  </a:cubicBezTo>
                  <a:cubicBezTo>
                    <a:pt x="15954" y="17655"/>
                    <a:pt x="17122" y="17655"/>
                    <a:pt x="17122" y="17655"/>
                  </a:cubicBezTo>
                  <a:cubicBezTo>
                    <a:pt x="18581" y="15885"/>
                    <a:pt x="20041" y="14114"/>
                    <a:pt x="21500" y="12344"/>
                  </a:cubicBezTo>
                  <a:cubicBezTo>
                    <a:pt x="21208" y="12344"/>
                    <a:pt x="20624" y="12344"/>
                    <a:pt x="20332" y="1234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86" name="Freeform 747"/>
            <p:cNvSpPr/>
            <p:nvPr/>
          </p:nvSpPr>
          <p:spPr>
            <a:xfrm>
              <a:off x="9883312" y="5322072"/>
              <a:ext cx="849961" cy="868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extrusionOk="0">
                  <a:moveTo>
                    <a:pt x="21352" y="260"/>
                  </a:moveTo>
                  <a:cubicBezTo>
                    <a:pt x="21600" y="0"/>
                    <a:pt x="20855" y="0"/>
                    <a:pt x="20607" y="0"/>
                  </a:cubicBezTo>
                  <a:cubicBezTo>
                    <a:pt x="20359" y="260"/>
                    <a:pt x="20110" y="520"/>
                    <a:pt x="19614" y="781"/>
                  </a:cubicBezTo>
                  <a:cubicBezTo>
                    <a:pt x="19117" y="781"/>
                    <a:pt x="18372" y="781"/>
                    <a:pt x="17628" y="781"/>
                  </a:cubicBezTo>
                  <a:cubicBezTo>
                    <a:pt x="17628" y="1041"/>
                    <a:pt x="17379" y="1041"/>
                    <a:pt x="17131" y="1041"/>
                  </a:cubicBezTo>
                  <a:cubicBezTo>
                    <a:pt x="16883" y="1041"/>
                    <a:pt x="16883" y="781"/>
                    <a:pt x="16883" y="781"/>
                  </a:cubicBezTo>
                  <a:cubicBezTo>
                    <a:pt x="16386" y="1041"/>
                    <a:pt x="16138" y="1561"/>
                    <a:pt x="15641" y="1561"/>
                  </a:cubicBezTo>
                  <a:cubicBezTo>
                    <a:pt x="15145" y="1561"/>
                    <a:pt x="15145" y="1301"/>
                    <a:pt x="14400" y="1301"/>
                  </a:cubicBezTo>
                  <a:cubicBezTo>
                    <a:pt x="14152" y="1561"/>
                    <a:pt x="13655" y="2082"/>
                    <a:pt x="13159" y="1822"/>
                  </a:cubicBezTo>
                  <a:cubicBezTo>
                    <a:pt x="12414" y="1561"/>
                    <a:pt x="12166" y="1301"/>
                    <a:pt x="11669" y="520"/>
                  </a:cubicBezTo>
                  <a:cubicBezTo>
                    <a:pt x="11669" y="781"/>
                    <a:pt x="10924" y="1301"/>
                    <a:pt x="10924" y="1561"/>
                  </a:cubicBezTo>
                  <a:cubicBezTo>
                    <a:pt x="11172" y="2082"/>
                    <a:pt x="11421" y="2602"/>
                    <a:pt x="11917" y="3123"/>
                  </a:cubicBezTo>
                  <a:cubicBezTo>
                    <a:pt x="12414" y="3643"/>
                    <a:pt x="13159" y="3904"/>
                    <a:pt x="13903" y="4164"/>
                  </a:cubicBezTo>
                  <a:cubicBezTo>
                    <a:pt x="15145" y="4684"/>
                    <a:pt x="16138" y="5205"/>
                    <a:pt x="17379" y="5205"/>
                  </a:cubicBezTo>
                  <a:cubicBezTo>
                    <a:pt x="16883" y="5725"/>
                    <a:pt x="16138" y="6506"/>
                    <a:pt x="15641" y="7027"/>
                  </a:cubicBezTo>
                  <a:cubicBezTo>
                    <a:pt x="15145" y="7547"/>
                    <a:pt x="14648" y="8067"/>
                    <a:pt x="14400" y="8588"/>
                  </a:cubicBezTo>
                  <a:cubicBezTo>
                    <a:pt x="14152" y="8588"/>
                    <a:pt x="13903" y="9108"/>
                    <a:pt x="13655" y="9108"/>
                  </a:cubicBezTo>
                  <a:cubicBezTo>
                    <a:pt x="13159" y="9369"/>
                    <a:pt x="12414" y="8848"/>
                    <a:pt x="11917" y="9108"/>
                  </a:cubicBezTo>
                  <a:cubicBezTo>
                    <a:pt x="11421" y="9108"/>
                    <a:pt x="10924" y="9629"/>
                    <a:pt x="10428" y="9889"/>
                  </a:cubicBezTo>
                  <a:cubicBezTo>
                    <a:pt x="9931" y="10149"/>
                    <a:pt x="9434" y="10410"/>
                    <a:pt x="8938" y="10149"/>
                  </a:cubicBezTo>
                  <a:cubicBezTo>
                    <a:pt x="8690" y="10149"/>
                    <a:pt x="8193" y="9889"/>
                    <a:pt x="7945" y="10149"/>
                  </a:cubicBezTo>
                  <a:cubicBezTo>
                    <a:pt x="7200" y="10670"/>
                    <a:pt x="7200" y="11190"/>
                    <a:pt x="6455" y="10930"/>
                  </a:cubicBezTo>
                  <a:cubicBezTo>
                    <a:pt x="5959" y="10670"/>
                    <a:pt x="5462" y="10670"/>
                    <a:pt x="5214" y="10670"/>
                  </a:cubicBezTo>
                  <a:cubicBezTo>
                    <a:pt x="4717" y="10410"/>
                    <a:pt x="4221" y="9889"/>
                    <a:pt x="3972" y="9629"/>
                  </a:cubicBezTo>
                  <a:cubicBezTo>
                    <a:pt x="3724" y="9629"/>
                    <a:pt x="2979" y="9889"/>
                    <a:pt x="2731" y="9629"/>
                  </a:cubicBezTo>
                  <a:cubicBezTo>
                    <a:pt x="2483" y="9369"/>
                    <a:pt x="1986" y="8848"/>
                    <a:pt x="1738" y="8848"/>
                  </a:cubicBezTo>
                  <a:cubicBezTo>
                    <a:pt x="745" y="9108"/>
                    <a:pt x="497" y="9369"/>
                    <a:pt x="0" y="10149"/>
                  </a:cubicBezTo>
                  <a:cubicBezTo>
                    <a:pt x="0" y="10410"/>
                    <a:pt x="745" y="10410"/>
                    <a:pt x="745" y="10670"/>
                  </a:cubicBezTo>
                  <a:cubicBezTo>
                    <a:pt x="745" y="11190"/>
                    <a:pt x="745" y="11451"/>
                    <a:pt x="993" y="11711"/>
                  </a:cubicBezTo>
                  <a:cubicBezTo>
                    <a:pt x="1490" y="12231"/>
                    <a:pt x="1241" y="13533"/>
                    <a:pt x="745" y="14053"/>
                  </a:cubicBezTo>
                  <a:cubicBezTo>
                    <a:pt x="497" y="14313"/>
                    <a:pt x="248" y="14573"/>
                    <a:pt x="0" y="15094"/>
                  </a:cubicBezTo>
                  <a:cubicBezTo>
                    <a:pt x="0" y="15875"/>
                    <a:pt x="497" y="15354"/>
                    <a:pt x="745" y="15614"/>
                  </a:cubicBezTo>
                  <a:cubicBezTo>
                    <a:pt x="745" y="15614"/>
                    <a:pt x="0" y="16655"/>
                    <a:pt x="248" y="16916"/>
                  </a:cubicBezTo>
                  <a:cubicBezTo>
                    <a:pt x="497" y="16916"/>
                    <a:pt x="745" y="17176"/>
                    <a:pt x="993" y="17176"/>
                  </a:cubicBezTo>
                  <a:cubicBezTo>
                    <a:pt x="1986" y="17957"/>
                    <a:pt x="2979" y="18477"/>
                    <a:pt x="3724" y="18998"/>
                  </a:cubicBezTo>
                  <a:cubicBezTo>
                    <a:pt x="4469" y="19258"/>
                    <a:pt x="4717" y="19258"/>
                    <a:pt x="4717" y="20039"/>
                  </a:cubicBezTo>
                  <a:cubicBezTo>
                    <a:pt x="4717" y="20559"/>
                    <a:pt x="6207" y="21340"/>
                    <a:pt x="6455" y="21600"/>
                  </a:cubicBezTo>
                  <a:cubicBezTo>
                    <a:pt x="6952" y="20819"/>
                    <a:pt x="7200" y="20299"/>
                    <a:pt x="7448" y="19778"/>
                  </a:cubicBezTo>
                  <a:cubicBezTo>
                    <a:pt x="7448" y="19258"/>
                    <a:pt x="7697" y="18737"/>
                    <a:pt x="8193" y="18737"/>
                  </a:cubicBezTo>
                  <a:cubicBezTo>
                    <a:pt x="8441" y="18477"/>
                    <a:pt x="8441" y="18217"/>
                    <a:pt x="8690" y="17957"/>
                  </a:cubicBezTo>
                  <a:cubicBezTo>
                    <a:pt x="9186" y="17696"/>
                    <a:pt x="9434" y="17436"/>
                    <a:pt x="9931" y="16916"/>
                  </a:cubicBezTo>
                  <a:cubicBezTo>
                    <a:pt x="11172" y="14834"/>
                    <a:pt x="12910" y="13793"/>
                    <a:pt x="14648" y="12492"/>
                  </a:cubicBezTo>
                  <a:cubicBezTo>
                    <a:pt x="16883" y="10930"/>
                    <a:pt x="18124" y="8588"/>
                    <a:pt x="19117" y="6246"/>
                  </a:cubicBezTo>
                  <a:cubicBezTo>
                    <a:pt x="19614" y="5205"/>
                    <a:pt x="20359" y="4684"/>
                    <a:pt x="20855" y="3643"/>
                  </a:cubicBezTo>
                  <a:cubicBezTo>
                    <a:pt x="21103" y="3123"/>
                    <a:pt x="21103" y="2342"/>
                    <a:pt x="21352" y="1822"/>
                  </a:cubicBezTo>
                  <a:cubicBezTo>
                    <a:pt x="21352" y="1561"/>
                    <a:pt x="21103" y="520"/>
                    <a:pt x="21352" y="260"/>
                  </a:cubicBezTo>
                  <a:cubicBezTo>
                    <a:pt x="21352" y="260"/>
                    <a:pt x="21352" y="260"/>
                    <a:pt x="21352" y="2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87" name="Freeform 748"/>
            <p:cNvSpPr/>
            <p:nvPr/>
          </p:nvSpPr>
          <p:spPr>
            <a:xfrm>
              <a:off x="10270180" y="5278510"/>
              <a:ext cx="79296" cy="9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2" h="18761" extrusionOk="0">
                  <a:moveTo>
                    <a:pt x="7200" y="2737"/>
                  </a:moveTo>
                  <a:cubicBezTo>
                    <a:pt x="4800" y="4701"/>
                    <a:pt x="2400" y="6665"/>
                    <a:pt x="2400" y="8628"/>
                  </a:cubicBezTo>
                  <a:cubicBezTo>
                    <a:pt x="0" y="8628"/>
                    <a:pt x="0" y="16483"/>
                    <a:pt x="0" y="18446"/>
                  </a:cubicBezTo>
                  <a:cubicBezTo>
                    <a:pt x="4800" y="20410"/>
                    <a:pt x="16800" y="12555"/>
                    <a:pt x="19200" y="12555"/>
                  </a:cubicBezTo>
                  <a:cubicBezTo>
                    <a:pt x="19200" y="10592"/>
                    <a:pt x="12000" y="8628"/>
                    <a:pt x="9600" y="10592"/>
                  </a:cubicBezTo>
                  <a:cubicBezTo>
                    <a:pt x="12000" y="8628"/>
                    <a:pt x="21600" y="6665"/>
                    <a:pt x="19200" y="4701"/>
                  </a:cubicBezTo>
                  <a:cubicBezTo>
                    <a:pt x="16800" y="-1190"/>
                    <a:pt x="12000" y="-1190"/>
                    <a:pt x="7200" y="2737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88" name="Freeform 749"/>
            <p:cNvSpPr/>
            <p:nvPr/>
          </p:nvSpPr>
          <p:spPr>
            <a:xfrm>
              <a:off x="9678105" y="5731463"/>
              <a:ext cx="255667" cy="28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extrusionOk="0">
                  <a:moveTo>
                    <a:pt x="18277" y="13886"/>
                  </a:moveTo>
                  <a:cubicBezTo>
                    <a:pt x="18277" y="12343"/>
                    <a:pt x="19938" y="11571"/>
                    <a:pt x="20769" y="10800"/>
                  </a:cubicBezTo>
                  <a:cubicBezTo>
                    <a:pt x="21600" y="10029"/>
                    <a:pt x="21600" y="7714"/>
                    <a:pt x="21600" y="6171"/>
                  </a:cubicBezTo>
                  <a:cubicBezTo>
                    <a:pt x="21600" y="4629"/>
                    <a:pt x="19938" y="3857"/>
                    <a:pt x="19938" y="2314"/>
                  </a:cubicBezTo>
                  <a:cubicBezTo>
                    <a:pt x="19938" y="771"/>
                    <a:pt x="18277" y="771"/>
                    <a:pt x="17446" y="0"/>
                  </a:cubicBezTo>
                  <a:cubicBezTo>
                    <a:pt x="16615" y="771"/>
                    <a:pt x="14954" y="0"/>
                    <a:pt x="13292" y="771"/>
                  </a:cubicBezTo>
                  <a:cubicBezTo>
                    <a:pt x="12462" y="1543"/>
                    <a:pt x="10800" y="3086"/>
                    <a:pt x="9969" y="2314"/>
                  </a:cubicBezTo>
                  <a:cubicBezTo>
                    <a:pt x="8308" y="771"/>
                    <a:pt x="5815" y="0"/>
                    <a:pt x="4985" y="1543"/>
                  </a:cubicBezTo>
                  <a:cubicBezTo>
                    <a:pt x="4154" y="3086"/>
                    <a:pt x="4985" y="5400"/>
                    <a:pt x="5815" y="6171"/>
                  </a:cubicBezTo>
                  <a:cubicBezTo>
                    <a:pt x="6646" y="7714"/>
                    <a:pt x="5815" y="7714"/>
                    <a:pt x="4985" y="9257"/>
                  </a:cubicBezTo>
                  <a:cubicBezTo>
                    <a:pt x="4154" y="10800"/>
                    <a:pt x="2492" y="11571"/>
                    <a:pt x="1662" y="12343"/>
                  </a:cubicBezTo>
                  <a:cubicBezTo>
                    <a:pt x="831" y="13886"/>
                    <a:pt x="0" y="14657"/>
                    <a:pt x="0" y="16971"/>
                  </a:cubicBezTo>
                  <a:cubicBezTo>
                    <a:pt x="0" y="17743"/>
                    <a:pt x="831" y="19286"/>
                    <a:pt x="0" y="20829"/>
                  </a:cubicBezTo>
                  <a:cubicBezTo>
                    <a:pt x="1662" y="21600"/>
                    <a:pt x="1662" y="20829"/>
                    <a:pt x="3323" y="20057"/>
                  </a:cubicBezTo>
                  <a:cubicBezTo>
                    <a:pt x="4985" y="19286"/>
                    <a:pt x="7477" y="19286"/>
                    <a:pt x="9138" y="19286"/>
                  </a:cubicBezTo>
                  <a:cubicBezTo>
                    <a:pt x="8308" y="16971"/>
                    <a:pt x="9969" y="16200"/>
                    <a:pt x="11631" y="15429"/>
                  </a:cubicBezTo>
                  <a:cubicBezTo>
                    <a:pt x="13292" y="14657"/>
                    <a:pt x="16615" y="13114"/>
                    <a:pt x="17446" y="15429"/>
                  </a:cubicBezTo>
                  <a:cubicBezTo>
                    <a:pt x="17446" y="14657"/>
                    <a:pt x="17446" y="13886"/>
                    <a:pt x="18277" y="13886"/>
                  </a:cubicBezTo>
                  <a:cubicBezTo>
                    <a:pt x="18277" y="12343"/>
                    <a:pt x="17446" y="13886"/>
                    <a:pt x="18277" y="1388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89" name="Freeform 750"/>
            <p:cNvSpPr/>
            <p:nvPr/>
          </p:nvSpPr>
          <p:spPr>
            <a:xfrm>
              <a:off x="9647827" y="6066093"/>
              <a:ext cx="89115" cy="103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1" h="21600" extrusionOk="0">
                  <a:moveTo>
                    <a:pt x="2160" y="12960"/>
                  </a:moveTo>
                  <a:cubicBezTo>
                    <a:pt x="4320" y="15120"/>
                    <a:pt x="4320" y="19440"/>
                    <a:pt x="6480" y="21600"/>
                  </a:cubicBezTo>
                  <a:cubicBezTo>
                    <a:pt x="10800" y="19440"/>
                    <a:pt x="15120" y="15120"/>
                    <a:pt x="19440" y="10800"/>
                  </a:cubicBezTo>
                  <a:cubicBezTo>
                    <a:pt x="21600" y="6480"/>
                    <a:pt x="10800" y="8640"/>
                    <a:pt x="17280" y="0"/>
                  </a:cubicBezTo>
                  <a:cubicBezTo>
                    <a:pt x="15120" y="0"/>
                    <a:pt x="6480" y="0"/>
                    <a:pt x="8640" y="2160"/>
                  </a:cubicBezTo>
                  <a:cubicBezTo>
                    <a:pt x="10800" y="6480"/>
                    <a:pt x="2160" y="4320"/>
                    <a:pt x="0" y="2160"/>
                  </a:cubicBezTo>
                  <a:cubicBezTo>
                    <a:pt x="0" y="6480"/>
                    <a:pt x="2160" y="8640"/>
                    <a:pt x="2160" y="129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90" name="Freeform 751"/>
            <p:cNvSpPr/>
            <p:nvPr/>
          </p:nvSpPr>
          <p:spPr>
            <a:xfrm>
              <a:off x="9647827" y="6002016"/>
              <a:ext cx="91003" cy="8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0" h="19571" extrusionOk="0">
                  <a:moveTo>
                    <a:pt x="5891" y="2400"/>
                  </a:moveTo>
                  <a:cubicBezTo>
                    <a:pt x="1964" y="4800"/>
                    <a:pt x="0" y="12000"/>
                    <a:pt x="0" y="16800"/>
                  </a:cubicBezTo>
                  <a:cubicBezTo>
                    <a:pt x="1964" y="19200"/>
                    <a:pt x="9818" y="21600"/>
                    <a:pt x="7855" y="16800"/>
                  </a:cubicBezTo>
                  <a:cubicBezTo>
                    <a:pt x="5891" y="14400"/>
                    <a:pt x="13745" y="14400"/>
                    <a:pt x="15709" y="14400"/>
                  </a:cubicBezTo>
                  <a:cubicBezTo>
                    <a:pt x="21600" y="12000"/>
                    <a:pt x="15709" y="2400"/>
                    <a:pt x="13745" y="0"/>
                  </a:cubicBezTo>
                  <a:cubicBezTo>
                    <a:pt x="9818" y="2400"/>
                    <a:pt x="9818" y="4800"/>
                    <a:pt x="5891" y="2400"/>
                  </a:cubicBezTo>
                  <a:cubicBezTo>
                    <a:pt x="3927" y="2400"/>
                    <a:pt x="7855" y="2400"/>
                    <a:pt x="5891" y="2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91" name="Freeform 752"/>
            <p:cNvSpPr/>
            <p:nvPr/>
          </p:nvSpPr>
          <p:spPr>
            <a:xfrm>
              <a:off x="9675394" y="5986842"/>
              <a:ext cx="524142" cy="57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0411" extrusionOk="0">
                  <a:moveTo>
                    <a:pt x="16100" y="4243"/>
                  </a:moveTo>
                  <a:cubicBezTo>
                    <a:pt x="13700" y="2754"/>
                    <a:pt x="11300" y="1636"/>
                    <a:pt x="8900" y="519"/>
                  </a:cubicBezTo>
                  <a:cubicBezTo>
                    <a:pt x="8500" y="1264"/>
                    <a:pt x="7300" y="2009"/>
                    <a:pt x="6500" y="2009"/>
                  </a:cubicBezTo>
                  <a:cubicBezTo>
                    <a:pt x="6500" y="2009"/>
                    <a:pt x="8100" y="2381"/>
                    <a:pt x="8100" y="2754"/>
                  </a:cubicBezTo>
                  <a:cubicBezTo>
                    <a:pt x="7700" y="3126"/>
                    <a:pt x="6900" y="2754"/>
                    <a:pt x="6500" y="2754"/>
                  </a:cubicBezTo>
                  <a:cubicBezTo>
                    <a:pt x="5700" y="2381"/>
                    <a:pt x="5700" y="2754"/>
                    <a:pt x="4900" y="3126"/>
                  </a:cubicBezTo>
                  <a:cubicBezTo>
                    <a:pt x="4900" y="3126"/>
                    <a:pt x="4100" y="2754"/>
                    <a:pt x="4100" y="2381"/>
                  </a:cubicBezTo>
                  <a:cubicBezTo>
                    <a:pt x="3700" y="2009"/>
                    <a:pt x="4100" y="1264"/>
                    <a:pt x="4500" y="892"/>
                  </a:cubicBezTo>
                  <a:cubicBezTo>
                    <a:pt x="4900" y="-598"/>
                    <a:pt x="2500" y="147"/>
                    <a:pt x="1700" y="519"/>
                  </a:cubicBezTo>
                  <a:cubicBezTo>
                    <a:pt x="2100" y="892"/>
                    <a:pt x="2900" y="2009"/>
                    <a:pt x="2500" y="2381"/>
                  </a:cubicBezTo>
                  <a:cubicBezTo>
                    <a:pt x="2500" y="2754"/>
                    <a:pt x="900" y="3871"/>
                    <a:pt x="1700" y="3871"/>
                  </a:cubicBezTo>
                  <a:cubicBezTo>
                    <a:pt x="2900" y="4243"/>
                    <a:pt x="2500" y="4616"/>
                    <a:pt x="2100" y="5361"/>
                  </a:cubicBezTo>
                  <a:cubicBezTo>
                    <a:pt x="1700" y="5361"/>
                    <a:pt x="900" y="5733"/>
                    <a:pt x="500" y="6105"/>
                  </a:cubicBezTo>
                  <a:cubicBezTo>
                    <a:pt x="-300" y="6478"/>
                    <a:pt x="100" y="6478"/>
                    <a:pt x="100" y="7223"/>
                  </a:cubicBezTo>
                  <a:cubicBezTo>
                    <a:pt x="500" y="9085"/>
                    <a:pt x="1300" y="10202"/>
                    <a:pt x="1700" y="11692"/>
                  </a:cubicBezTo>
                  <a:cubicBezTo>
                    <a:pt x="1700" y="13554"/>
                    <a:pt x="3300" y="14299"/>
                    <a:pt x="4500" y="15043"/>
                  </a:cubicBezTo>
                  <a:cubicBezTo>
                    <a:pt x="4900" y="15416"/>
                    <a:pt x="5300" y="15416"/>
                    <a:pt x="5700" y="15416"/>
                  </a:cubicBezTo>
                  <a:cubicBezTo>
                    <a:pt x="6100" y="15416"/>
                    <a:pt x="6100" y="15788"/>
                    <a:pt x="6500" y="16161"/>
                  </a:cubicBezTo>
                  <a:cubicBezTo>
                    <a:pt x="7300" y="16161"/>
                    <a:pt x="8500" y="16161"/>
                    <a:pt x="9300" y="16905"/>
                  </a:cubicBezTo>
                  <a:cubicBezTo>
                    <a:pt x="9700" y="17278"/>
                    <a:pt x="9700" y="18395"/>
                    <a:pt x="9700" y="19140"/>
                  </a:cubicBezTo>
                  <a:cubicBezTo>
                    <a:pt x="10100" y="19512"/>
                    <a:pt x="9700" y="19885"/>
                    <a:pt x="10500" y="19885"/>
                  </a:cubicBezTo>
                  <a:cubicBezTo>
                    <a:pt x="10900" y="19885"/>
                    <a:pt x="11300" y="19885"/>
                    <a:pt x="11700" y="19885"/>
                  </a:cubicBezTo>
                  <a:cubicBezTo>
                    <a:pt x="12100" y="19885"/>
                    <a:pt x="12500" y="19885"/>
                    <a:pt x="12900" y="20257"/>
                  </a:cubicBezTo>
                  <a:cubicBezTo>
                    <a:pt x="13300" y="20630"/>
                    <a:pt x="13700" y="20257"/>
                    <a:pt x="14100" y="19885"/>
                  </a:cubicBezTo>
                  <a:cubicBezTo>
                    <a:pt x="14900" y="19512"/>
                    <a:pt x="15700" y="21002"/>
                    <a:pt x="16500" y="19885"/>
                  </a:cubicBezTo>
                  <a:cubicBezTo>
                    <a:pt x="16500" y="19140"/>
                    <a:pt x="17700" y="19512"/>
                    <a:pt x="18100" y="19512"/>
                  </a:cubicBezTo>
                  <a:cubicBezTo>
                    <a:pt x="19300" y="19140"/>
                    <a:pt x="20100" y="18395"/>
                    <a:pt x="21300" y="17650"/>
                  </a:cubicBezTo>
                  <a:cubicBezTo>
                    <a:pt x="19300" y="16533"/>
                    <a:pt x="19300" y="15043"/>
                    <a:pt x="19300" y="12809"/>
                  </a:cubicBezTo>
                  <a:cubicBezTo>
                    <a:pt x="18900" y="12436"/>
                    <a:pt x="19700" y="11692"/>
                    <a:pt x="19300" y="11319"/>
                  </a:cubicBezTo>
                  <a:cubicBezTo>
                    <a:pt x="18900" y="10947"/>
                    <a:pt x="18100" y="10574"/>
                    <a:pt x="18100" y="9830"/>
                  </a:cubicBezTo>
                  <a:cubicBezTo>
                    <a:pt x="18100" y="9457"/>
                    <a:pt x="18900" y="6850"/>
                    <a:pt x="18900" y="6850"/>
                  </a:cubicBezTo>
                  <a:cubicBezTo>
                    <a:pt x="18500" y="6850"/>
                    <a:pt x="18100" y="6478"/>
                    <a:pt x="17700" y="6105"/>
                  </a:cubicBezTo>
                  <a:cubicBezTo>
                    <a:pt x="17300" y="5733"/>
                    <a:pt x="16900" y="5733"/>
                    <a:pt x="16100" y="5361"/>
                  </a:cubicBezTo>
                  <a:cubicBezTo>
                    <a:pt x="16100" y="4988"/>
                    <a:pt x="16100" y="4616"/>
                    <a:pt x="16100" y="424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92" name="Freeform 753"/>
            <p:cNvSpPr/>
            <p:nvPr/>
          </p:nvSpPr>
          <p:spPr>
            <a:xfrm>
              <a:off x="8702527" y="5824019"/>
              <a:ext cx="263301" cy="32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12000" y="20206"/>
                  </a:moveTo>
                  <a:cubicBezTo>
                    <a:pt x="12000" y="19510"/>
                    <a:pt x="10400" y="16723"/>
                    <a:pt x="12000" y="16723"/>
                  </a:cubicBezTo>
                  <a:cubicBezTo>
                    <a:pt x="12000" y="16723"/>
                    <a:pt x="13600" y="16723"/>
                    <a:pt x="13600" y="16723"/>
                  </a:cubicBezTo>
                  <a:cubicBezTo>
                    <a:pt x="14400" y="16026"/>
                    <a:pt x="14400" y="14632"/>
                    <a:pt x="15200" y="14632"/>
                  </a:cubicBezTo>
                  <a:cubicBezTo>
                    <a:pt x="16000" y="15329"/>
                    <a:pt x="16800" y="16026"/>
                    <a:pt x="16800" y="16723"/>
                  </a:cubicBezTo>
                  <a:cubicBezTo>
                    <a:pt x="17600" y="17419"/>
                    <a:pt x="17600" y="16026"/>
                    <a:pt x="19200" y="16026"/>
                  </a:cubicBezTo>
                  <a:cubicBezTo>
                    <a:pt x="19200" y="16026"/>
                    <a:pt x="20800" y="17419"/>
                    <a:pt x="20800" y="16723"/>
                  </a:cubicBezTo>
                  <a:cubicBezTo>
                    <a:pt x="20800" y="16026"/>
                    <a:pt x="20800" y="15329"/>
                    <a:pt x="20800" y="14632"/>
                  </a:cubicBezTo>
                  <a:cubicBezTo>
                    <a:pt x="21600" y="13239"/>
                    <a:pt x="21600" y="11148"/>
                    <a:pt x="20800" y="9755"/>
                  </a:cubicBezTo>
                  <a:cubicBezTo>
                    <a:pt x="20000" y="9058"/>
                    <a:pt x="20000" y="8361"/>
                    <a:pt x="20000" y="7665"/>
                  </a:cubicBezTo>
                  <a:cubicBezTo>
                    <a:pt x="20000" y="6271"/>
                    <a:pt x="21600" y="5574"/>
                    <a:pt x="20800" y="4181"/>
                  </a:cubicBezTo>
                  <a:cubicBezTo>
                    <a:pt x="20000" y="2090"/>
                    <a:pt x="16800" y="4877"/>
                    <a:pt x="16800" y="2787"/>
                  </a:cubicBezTo>
                  <a:cubicBezTo>
                    <a:pt x="16800" y="1394"/>
                    <a:pt x="17600" y="0"/>
                    <a:pt x="15200" y="0"/>
                  </a:cubicBezTo>
                  <a:cubicBezTo>
                    <a:pt x="14400" y="0"/>
                    <a:pt x="12800" y="0"/>
                    <a:pt x="11200" y="0"/>
                  </a:cubicBezTo>
                  <a:cubicBezTo>
                    <a:pt x="8000" y="0"/>
                    <a:pt x="12000" y="4877"/>
                    <a:pt x="8800" y="4877"/>
                  </a:cubicBezTo>
                  <a:cubicBezTo>
                    <a:pt x="7200" y="4877"/>
                    <a:pt x="5600" y="4877"/>
                    <a:pt x="4000" y="4877"/>
                  </a:cubicBezTo>
                  <a:cubicBezTo>
                    <a:pt x="3200" y="4877"/>
                    <a:pt x="3200" y="4877"/>
                    <a:pt x="3200" y="4877"/>
                  </a:cubicBezTo>
                  <a:cubicBezTo>
                    <a:pt x="1600" y="6271"/>
                    <a:pt x="3200" y="6271"/>
                    <a:pt x="3200" y="6968"/>
                  </a:cubicBezTo>
                  <a:cubicBezTo>
                    <a:pt x="3200" y="8361"/>
                    <a:pt x="0" y="9755"/>
                    <a:pt x="0" y="11148"/>
                  </a:cubicBezTo>
                  <a:cubicBezTo>
                    <a:pt x="800" y="12542"/>
                    <a:pt x="2400" y="14632"/>
                    <a:pt x="3200" y="16026"/>
                  </a:cubicBezTo>
                  <a:cubicBezTo>
                    <a:pt x="4800" y="16723"/>
                    <a:pt x="5600" y="18116"/>
                    <a:pt x="7200" y="19510"/>
                  </a:cubicBezTo>
                  <a:cubicBezTo>
                    <a:pt x="8000" y="20206"/>
                    <a:pt x="8800" y="20903"/>
                    <a:pt x="8800" y="21600"/>
                  </a:cubicBezTo>
                  <a:cubicBezTo>
                    <a:pt x="9600" y="20903"/>
                    <a:pt x="11200" y="20903"/>
                    <a:pt x="12000" y="20206"/>
                  </a:cubicBezTo>
                  <a:cubicBezTo>
                    <a:pt x="12000" y="20206"/>
                    <a:pt x="11200" y="20903"/>
                    <a:pt x="12000" y="2020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93" name="Freeform 754"/>
            <p:cNvSpPr/>
            <p:nvPr/>
          </p:nvSpPr>
          <p:spPr>
            <a:xfrm>
              <a:off x="8719346" y="5824019"/>
              <a:ext cx="111015" cy="7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5429"/>
                    <a:pt x="21600" y="6171"/>
                    <a:pt x="21600" y="0"/>
                  </a:cubicBezTo>
                  <a:cubicBezTo>
                    <a:pt x="15709" y="0"/>
                    <a:pt x="11782" y="3086"/>
                    <a:pt x="5891" y="3086"/>
                  </a:cubicBezTo>
                  <a:cubicBezTo>
                    <a:pt x="7855" y="6171"/>
                    <a:pt x="1964" y="9257"/>
                    <a:pt x="0" y="12343"/>
                  </a:cubicBezTo>
                  <a:cubicBezTo>
                    <a:pt x="0" y="15429"/>
                    <a:pt x="3927" y="18514"/>
                    <a:pt x="3927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94" name="Freeform 755"/>
            <p:cNvSpPr/>
            <p:nvPr/>
          </p:nvSpPr>
          <p:spPr>
            <a:xfrm>
              <a:off x="8689409" y="5261554"/>
              <a:ext cx="356251" cy="58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179" extrusionOk="0">
                  <a:moveTo>
                    <a:pt x="16510" y="20842"/>
                  </a:moveTo>
                  <a:cubicBezTo>
                    <a:pt x="18261" y="20842"/>
                    <a:pt x="20012" y="21600"/>
                    <a:pt x="21180" y="20842"/>
                  </a:cubicBezTo>
                  <a:cubicBezTo>
                    <a:pt x="21180" y="19326"/>
                    <a:pt x="20012" y="18947"/>
                    <a:pt x="18845" y="18189"/>
                  </a:cubicBezTo>
                  <a:cubicBezTo>
                    <a:pt x="18261" y="17811"/>
                    <a:pt x="18261" y="17432"/>
                    <a:pt x="18261" y="16674"/>
                  </a:cubicBezTo>
                  <a:cubicBezTo>
                    <a:pt x="17677" y="16295"/>
                    <a:pt x="17094" y="15916"/>
                    <a:pt x="17094" y="15158"/>
                  </a:cubicBezTo>
                  <a:cubicBezTo>
                    <a:pt x="16510" y="13642"/>
                    <a:pt x="17677" y="13263"/>
                    <a:pt x="18261" y="12126"/>
                  </a:cubicBezTo>
                  <a:cubicBezTo>
                    <a:pt x="18845" y="11368"/>
                    <a:pt x="19429" y="10989"/>
                    <a:pt x="19429" y="10232"/>
                  </a:cubicBezTo>
                  <a:cubicBezTo>
                    <a:pt x="18845" y="9474"/>
                    <a:pt x="18845" y="8716"/>
                    <a:pt x="17677" y="7958"/>
                  </a:cubicBezTo>
                  <a:cubicBezTo>
                    <a:pt x="17677" y="7958"/>
                    <a:pt x="14758" y="6821"/>
                    <a:pt x="15926" y="6063"/>
                  </a:cubicBezTo>
                  <a:cubicBezTo>
                    <a:pt x="16510" y="5684"/>
                    <a:pt x="18261" y="6063"/>
                    <a:pt x="19429" y="6063"/>
                  </a:cubicBezTo>
                  <a:cubicBezTo>
                    <a:pt x="18261" y="4547"/>
                    <a:pt x="18261" y="3789"/>
                    <a:pt x="18261" y="2274"/>
                  </a:cubicBezTo>
                  <a:cubicBezTo>
                    <a:pt x="18261" y="1895"/>
                    <a:pt x="18261" y="1137"/>
                    <a:pt x="17094" y="758"/>
                  </a:cubicBezTo>
                  <a:cubicBezTo>
                    <a:pt x="17094" y="379"/>
                    <a:pt x="15342" y="0"/>
                    <a:pt x="15342" y="0"/>
                  </a:cubicBezTo>
                  <a:cubicBezTo>
                    <a:pt x="15342" y="758"/>
                    <a:pt x="18845" y="2653"/>
                    <a:pt x="15926" y="3411"/>
                  </a:cubicBezTo>
                  <a:cubicBezTo>
                    <a:pt x="14175" y="4168"/>
                    <a:pt x="13591" y="5305"/>
                    <a:pt x="13007" y="6821"/>
                  </a:cubicBezTo>
                  <a:cubicBezTo>
                    <a:pt x="12423" y="7200"/>
                    <a:pt x="12423" y="8337"/>
                    <a:pt x="11839" y="8337"/>
                  </a:cubicBezTo>
                  <a:cubicBezTo>
                    <a:pt x="10672" y="8716"/>
                    <a:pt x="10672" y="9474"/>
                    <a:pt x="10088" y="10232"/>
                  </a:cubicBezTo>
                  <a:cubicBezTo>
                    <a:pt x="9504" y="10989"/>
                    <a:pt x="8921" y="11747"/>
                    <a:pt x="8337" y="12505"/>
                  </a:cubicBezTo>
                  <a:cubicBezTo>
                    <a:pt x="7169" y="13263"/>
                    <a:pt x="6585" y="11747"/>
                    <a:pt x="6002" y="11747"/>
                  </a:cubicBezTo>
                  <a:cubicBezTo>
                    <a:pt x="3083" y="11747"/>
                    <a:pt x="1331" y="13263"/>
                    <a:pt x="748" y="14779"/>
                  </a:cubicBezTo>
                  <a:cubicBezTo>
                    <a:pt x="748" y="15158"/>
                    <a:pt x="-420" y="15537"/>
                    <a:pt x="164" y="15916"/>
                  </a:cubicBezTo>
                  <a:cubicBezTo>
                    <a:pt x="748" y="16295"/>
                    <a:pt x="1331" y="16674"/>
                    <a:pt x="1915" y="17053"/>
                  </a:cubicBezTo>
                  <a:cubicBezTo>
                    <a:pt x="1915" y="17432"/>
                    <a:pt x="2499" y="16674"/>
                    <a:pt x="2499" y="17053"/>
                  </a:cubicBezTo>
                  <a:cubicBezTo>
                    <a:pt x="3083" y="17432"/>
                    <a:pt x="3666" y="17811"/>
                    <a:pt x="3666" y="18189"/>
                  </a:cubicBezTo>
                  <a:cubicBezTo>
                    <a:pt x="4250" y="18947"/>
                    <a:pt x="3666" y="20084"/>
                    <a:pt x="3666" y="20842"/>
                  </a:cubicBezTo>
                  <a:cubicBezTo>
                    <a:pt x="5418" y="20463"/>
                    <a:pt x="7169" y="20463"/>
                    <a:pt x="8921" y="20463"/>
                  </a:cubicBezTo>
                  <a:cubicBezTo>
                    <a:pt x="11256" y="20463"/>
                    <a:pt x="14175" y="20842"/>
                    <a:pt x="16510" y="2084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95" name="Freeform 756"/>
            <p:cNvSpPr/>
            <p:nvPr/>
          </p:nvSpPr>
          <p:spPr>
            <a:xfrm>
              <a:off x="8302655" y="5290033"/>
              <a:ext cx="140840" cy="32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600" extrusionOk="0">
                  <a:moveTo>
                    <a:pt x="14792" y="0"/>
                  </a:moveTo>
                  <a:cubicBezTo>
                    <a:pt x="11912" y="1394"/>
                    <a:pt x="13352" y="1394"/>
                    <a:pt x="11912" y="2787"/>
                  </a:cubicBezTo>
                  <a:cubicBezTo>
                    <a:pt x="10472" y="4181"/>
                    <a:pt x="7592" y="3484"/>
                    <a:pt x="4712" y="3484"/>
                  </a:cubicBezTo>
                  <a:cubicBezTo>
                    <a:pt x="4712" y="3484"/>
                    <a:pt x="1832" y="4877"/>
                    <a:pt x="392" y="5574"/>
                  </a:cubicBezTo>
                  <a:cubicBezTo>
                    <a:pt x="-1048" y="6271"/>
                    <a:pt x="1832" y="7665"/>
                    <a:pt x="3272" y="9058"/>
                  </a:cubicBezTo>
                  <a:cubicBezTo>
                    <a:pt x="9032" y="12542"/>
                    <a:pt x="4712" y="17419"/>
                    <a:pt x="7592" y="21600"/>
                  </a:cubicBezTo>
                  <a:cubicBezTo>
                    <a:pt x="9032" y="21600"/>
                    <a:pt x="11912" y="21600"/>
                    <a:pt x="14792" y="20903"/>
                  </a:cubicBezTo>
                  <a:cubicBezTo>
                    <a:pt x="16232" y="20903"/>
                    <a:pt x="16232" y="20206"/>
                    <a:pt x="14792" y="18813"/>
                  </a:cubicBezTo>
                  <a:cubicBezTo>
                    <a:pt x="14792" y="16723"/>
                    <a:pt x="14792" y="14632"/>
                    <a:pt x="14792" y="12542"/>
                  </a:cubicBezTo>
                  <a:cubicBezTo>
                    <a:pt x="14792" y="9755"/>
                    <a:pt x="19112" y="8361"/>
                    <a:pt x="20552" y="6271"/>
                  </a:cubicBezTo>
                  <a:cubicBezTo>
                    <a:pt x="20552" y="4181"/>
                    <a:pt x="20552" y="3484"/>
                    <a:pt x="19112" y="2090"/>
                  </a:cubicBezTo>
                  <a:cubicBezTo>
                    <a:pt x="19112" y="2090"/>
                    <a:pt x="14792" y="0"/>
                    <a:pt x="14792" y="0"/>
                  </a:cubicBezTo>
                  <a:cubicBezTo>
                    <a:pt x="13352" y="697"/>
                    <a:pt x="14792" y="0"/>
                    <a:pt x="14792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96" name="Freeform 757"/>
            <p:cNvSpPr/>
            <p:nvPr/>
          </p:nvSpPr>
          <p:spPr>
            <a:xfrm>
              <a:off x="8402176" y="5215768"/>
              <a:ext cx="576205" cy="50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433" extrusionOk="0">
                  <a:moveTo>
                    <a:pt x="11135" y="17480"/>
                  </a:moveTo>
                  <a:cubicBezTo>
                    <a:pt x="11501" y="16633"/>
                    <a:pt x="12600" y="15363"/>
                    <a:pt x="13332" y="15363"/>
                  </a:cubicBezTo>
                  <a:cubicBezTo>
                    <a:pt x="13698" y="14939"/>
                    <a:pt x="14430" y="14939"/>
                    <a:pt x="14430" y="14939"/>
                  </a:cubicBezTo>
                  <a:cubicBezTo>
                    <a:pt x="14796" y="15363"/>
                    <a:pt x="15162" y="16210"/>
                    <a:pt x="15528" y="15786"/>
                  </a:cubicBezTo>
                  <a:cubicBezTo>
                    <a:pt x="16261" y="15363"/>
                    <a:pt x="16627" y="14092"/>
                    <a:pt x="16993" y="13245"/>
                  </a:cubicBezTo>
                  <a:cubicBezTo>
                    <a:pt x="16993" y="12821"/>
                    <a:pt x="17359" y="11974"/>
                    <a:pt x="17359" y="11551"/>
                  </a:cubicBezTo>
                  <a:cubicBezTo>
                    <a:pt x="17725" y="11127"/>
                    <a:pt x="18091" y="11551"/>
                    <a:pt x="18457" y="11127"/>
                  </a:cubicBezTo>
                  <a:cubicBezTo>
                    <a:pt x="18457" y="10280"/>
                    <a:pt x="19189" y="5621"/>
                    <a:pt x="20288" y="5621"/>
                  </a:cubicBezTo>
                  <a:cubicBezTo>
                    <a:pt x="21020" y="5621"/>
                    <a:pt x="21386" y="4774"/>
                    <a:pt x="21386" y="4351"/>
                  </a:cubicBezTo>
                  <a:cubicBezTo>
                    <a:pt x="21386" y="3504"/>
                    <a:pt x="20654" y="3504"/>
                    <a:pt x="20654" y="3080"/>
                  </a:cubicBezTo>
                  <a:cubicBezTo>
                    <a:pt x="20654" y="2657"/>
                    <a:pt x="20288" y="2657"/>
                    <a:pt x="20288" y="2233"/>
                  </a:cubicBezTo>
                  <a:cubicBezTo>
                    <a:pt x="19922" y="1386"/>
                    <a:pt x="19922" y="963"/>
                    <a:pt x="19555" y="116"/>
                  </a:cubicBezTo>
                  <a:cubicBezTo>
                    <a:pt x="19189" y="539"/>
                    <a:pt x="18091" y="1810"/>
                    <a:pt x="17359" y="1810"/>
                  </a:cubicBezTo>
                  <a:cubicBezTo>
                    <a:pt x="16261" y="1386"/>
                    <a:pt x="15528" y="1386"/>
                    <a:pt x="14430" y="1386"/>
                  </a:cubicBezTo>
                  <a:cubicBezTo>
                    <a:pt x="13332" y="1386"/>
                    <a:pt x="12600" y="2233"/>
                    <a:pt x="11501" y="2233"/>
                  </a:cubicBezTo>
                  <a:cubicBezTo>
                    <a:pt x="10769" y="2233"/>
                    <a:pt x="10037" y="963"/>
                    <a:pt x="9305" y="1386"/>
                  </a:cubicBezTo>
                  <a:cubicBezTo>
                    <a:pt x="7840" y="2233"/>
                    <a:pt x="7474" y="1810"/>
                    <a:pt x="6742" y="963"/>
                  </a:cubicBezTo>
                  <a:cubicBezTo>
                    <a:pt x="6376" y="539"/>
                    <a:pt x="5278" y="-308"/>
                    <a:pt x="4545" y="116"/>
                  </a:cubicBezTo>
                  <a:cubicBezTo>
                    <a:pt x="4179" y="116"/>
                    <a:pt x="3081" y="539"/>
                    <a:pt x="2715" y="963"/>
                  </a:cubicBezTo>
                  <a:cubicBezTo>
                    <a:pt x="2349" y="1386"/>
                    <a:pt x="2715" y="1810"/>
                    <a:pt x="2349" y="2233"/>
                  </a:cubicBezTo>
                  <a:cubicBezTo>
                    <a:pt x="2349" y="2657"/>
                    <a:pt x="1983" y="3504"/>
                    <a:pt x="1983" y="3927"/>
                  </a:cubicBezTo>
                  <a:cubicBezTo>
                    <a:pt x="1617" y="4774"/>
                    <a:pt x="1617" y="5621"/>
                    <a:pt x="1617" y="6468"/>
                  </a:cubicBezTo>
                  <a:cubicBezTo>
                    <a:pt x="1617" y="7739"/>
                    <a:pt x="518" y="8586"/>
                    <a:pt x="152" y="9857"/>
                  </a:cubicBezTo>
                  <a:cubicBezTo>
                    <a:pt x="-214" y="11127"/>
                    <a:pt x="152" y="14092"/>
                    <a:pt x="518" y="15786"/>
                  </a:cubicBezTo>
                  <a:cubicBezTo>
                    <a:pt x="518" y="16210"/>
                    <a:pt x="1250" y="15786"/>
                    <a:pt x="1617" y="15786"/>
                  </a:cubicBezTo>
                  <a:cubicBezTo>
                    <a:pt x="1983" y="15786"/>
                    <a:pt x="2715" y="16210"/>
                    <a:pt x="3081" y="16210"/>
                  </a:cubicBezTo>
                  <a:cubicBezTo>
                    <a:pt x="3447" y="16633"/>
                    <a:pt x="4911" y="17480"/>
                    <a:pt x="4911" y="17904"/>
                  </a:cubicBezTo>
                  <a:cubicBezTo>
                    <a:pt x="4911" y="18327"/>
                    <a:pt x="4911" y="18327"/>
                    <a:pt x="4911" y="18751"/>
                  </a:cubicBezTo>
                  <a:cubicBezTo>
                    <a:pt x="4911" y="19174"/>
                    <a:pt x="5278" y="19598"/>
                    <a:pt x="5644" y="20021"/>
                  </a:cubicBezTo>
                  <a:cubicBezTo>
                    <a:pt x="6376" y="21292"/>
                    <a:pt x="7474" y="19174"/>
                    <a:pt x="8206" y="19598"/>
                  </a:cubicBezTo>
                  <a:cubicBezTo>
                    <a:pt x="8206" y="19598"/>
                    <a:pt x="7840" y="20021"/>
                    <a:pt x="7840" y="20021"/>
                  </a:cubicBezTo>
                  <a:cubicBezTo>
                    <a:pt x="7840" y="19598"/>
                    <a:pt x="9671" y="19598"/>
                    <a:pt x="9671" y="19598"/>
                  </a:cubicBezTo>
                  <a:cubicBezTo>
                    <a:pt x="10403" y="19598"/>
                    <a:pt x="10403" y="18751"/>
                    <a:pt x="10769" y="19598"/>
                  </a:cubicBezTo>
                  <a:cubicBezTo>
                    <a:pt x="11135" y="18751"/>
                    <a:pt x="11135" y="18327"/>
                    <a:pt x="11135" y="17480"/>
                  </a:cubicBezTo>
                  <a:cubicBezTo>
                    <a:pt x="11501" y="17057"/>
                    <a:pt x="11135" y="17904"/>
                    <a:pt x="11135" y="1748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97" name="Freeform 758"/>
            <p:cNvSpPr/>
            <p:nvPr/>
          </p:nvSpPr>
          <p:spPr>
            <a:xfrm>
              <a:off x="7987849" y="5144071"/>
              <a:ext cx="400617" cy="31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600" extrusionOk="0">
                  <a:moveTo>
                    <a:pt x="17555" y="14400"/>
                  </a:moveTo>
                  <a:cubicBezTo>
                    <a:pt x="18584" y="12240"/>
                    <a:pt x="20126" y="14400"/>
                    <a:pt x="20641" y="12240"/>
                  </a:cubicBezTo>
                  <a:cubicBezTo>
                    <a:pt x="21155" y="11520"/>
                    <a:pt x="19612" y="9360"/>
                    <a:pt x="19098" y="9360"/>
                  </a:cubicBezTo>
                  <a:cubicBezTo>
                    <a:pt x="18584" y="10800"/>
                    <a:pt x="17041" y="7920"/>
                    <a:pt x="16526" y="7200"/>
                  </a:cubicBezTo>
                  <a:cubicBezTo>
                    <a:pt x="16526" y="6480"/>
                    <a:pt x="16526" y="5760"/>
                    <a:pt x="16012" y="5040"/>
                  </a:cubicBezTo>
                  <a:cubicBezTo>
                    <a:pt x="14984" y="3600"/>
                    <a:pt x="14984" y="2880"/>
                    <a:pt x="14984" y="720"/>
                  </a:cubicBezTo>
                  <a:cubicBezTo>
                    <a:pt x="14469" y="720"/>
                    <a:pt x="13441" y="0"/>
                    <a:pt x="12926" y="0"/>
                  </a:cubicBezTo>
                  <a:cubicBezTo>
                    <a:pt x="11898" y="720"/>
                    <a:pt x="11384" y="1440"/>
                    <a:pt x="10869" y="1440"/>
                  </a:cubicBezTo>
                  <a:cubicBezTo>
                    <a:pt x="10355" y="2160"/>
                    <a:pt x="9841" y="2880"/>
                    <a:pt x="9326" y="2880"/>
                  </a:cubicBezTo>
                  <a:cubicBezTo>
                    <a:pt x="8812" y="4320"/>
                    <a:pt x="8812" y="2880"/>
                    <a:pt x="8298" y="3600"/>
                  </a:cubicBezTo>
                  <a:cubicBezTo>
                    <a:pt x="7269" y="4320"/>
                    <a:pt x="6241" y="7920"/>
                    <a:pt x="5212" y="7200"/>
                  </a:cubicBezTo>
                  <a:cubicBezTo>
                    <a:pt x="4698" y="7200"/>
                    <a:pt x="4184" y="5760"/>
                    <a:pt x="4184" y="7200"/>
                  </a:cubicBezTo>
                  <a:cubicBezTo>
                    <a:pt x="3669" y="7920"/>
                    <a:pt x="3669" y="9360"/>
                    <a:pt x="3155" y="10080"/>
                  </a:cubicBezTo>
                  <a:cubicBezTo>
                    <a:pt x="3155" y="10800"/>
                    <a:pt x="3155" y="11520"/>
                    <a:pt x="2126" y="11520"/>
                  </a:cubicBezTo>
                  <a:cubicBezTo>
                    <a:pt x="2126" y="11520"/>
                    <a:pt x="69" y="12240"/>
                    <a:pt x="584" y="12960"/>
                  </a:cubicBezTo>
                  <a:cubicBezTo>
                    <a:pt x="2126" y="14400"/>
                    <a:pt x="-445" y="16560"/>
                    <a:pt x="69" y="17280"/>
                  </a:cubicBezTo>
                  <a:cubicBezTo>
                    <a:pt x="1098" y="18000"/>
                    <a:pt x="2126" y="21600"/>
                    <a:pt x="3669" y="20160"/>
                  </a:cubicBezTo>
                  <a:cubicBezTo>
                    <a:pt x="5212" y="18720"/>
                    <a:pt x="6241" y="19440"/>
                    <a:pt x="7784" y="21600"/>
                  </a:cubicBezTo>
                  <a:cubicBezTo>
                    <a:pt x="7269" y="19440"/>
                    <a:pt x="7269" y="17280"/>
                    <a:pt x="7269" y="15840"/>
                  </a:cubicBezTo>
                  <a:cubicBezTo>
                    <a:pt x="9326" y="15840"/>
                    <a:pt x="10869" y="15840"/>
                    <a:pt x="12926" y="15840"/>
                  </a:cubicBezTo>
                  <a:cubicBezTo>
                    <a:pt x="14469" y="15840"/>
                    <a:pt x="17041" y="16560"/>
                    <a:pt x="17555" y="14400"/>
                  </a:cubicBezTo>
                  <a:cubicBezTo>
                    <a:pt x="18069" y="12960"/>
                    <a:pt x="17555" y="14400"/>
                    <a:pt x="17555" y="14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98" name="Freeform 759"/>
            <p:cNvSpPr/>
            <p:nvPr/>
          </p:nvSpPr>
          <p:spPr>
            <a:xfrm>
              <a:off x="8269309" y="5375467"/>
              <a:ext cx="78927" cy="24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5" h="21375" extrusionOk="0">
                  <a:moveTo>
                    <a:pt x="17040" y="9000"/>
                  </a:moveTo>
                  <a:cubicBezTo>
                    <a:pt x="17040" y="8100"/>
                    <a:pt x="17040" y="6300"/>
                    <a:pt x="14880" y="5400"/>
                  </a:cubicBezTo>
                  <a:cubicBezTo>
                    <a:pt x="12720" y="4500"/>
                    <a:pt x="6240" y="900"/>
                    <a:pt x="8400" y="0"/>
                  </a:cubicBezTo>
                  <a:cubicBezTo>
                    <a:pt x="6240" y="0"/>
                    <a:pt x="4080" y="0"/>
                    <a:pt x="1920" y="0"/>
                  </a:cubicBezTo>
                  <a:cubicBezTo>
                    <a:pt x="-2400" y="0"/>
                    <a:pt x="1920" y="1800"/>
                    <a:pt x="1920" y="2700"/>
                  </a:cubicBezTo>
                  <a:cubicBezTo>
                    <a:pt x="4080" y="4500"/>
                    <a:pt x="1920" y="6300"/>
                    <a:pt x="1920" y="8100"/>
                  </a:cubicBezTo>
                  <a:cubicBezTo>
                    <a:pt x="-240" y="10800"/>
                    <a:pt x="4080" y="10800"/>
                    <a:pt x="6240" y="13500"/>
                  </a:cubicBezTo>
                  <a:cubicBezTo>
                    <a:pt x="6240" y="15300"/>
                    <a:pt x="4080" y="17100"/>
                    <a:pt x="6240" y="18900"/>
                  </a:cubicBezTo>
                  <a:cubicBezTo>
                    <a:pt x="6240" y="19800"/>
                    <a:pt x="8400" y="20700"/>
                    <a:pt x="10560" y="20700"/>
                  </a:cubicBezTo>
                  <a:cubicBezTo>
                    <a:pt x="12720" y="21600"/>
                    <a:pt x="19200" y="21600"/>
                    <a:pt x="17040" y="20700"/>
                  </a:cubicBezTo>
                  <a:cubicBezTo>
                    <a:pt x="17040" y="17100"/>
                    <a:pt x="17040" y="13500"/>
                    <a:pt x="17040" y="9000"/>
                  </a:cubicBezTo>
                  <a:cubicBezTo>
                    <a:pt x="17040" y="6300"/>
                    <a:pt x="17040" y="11700"/>
                    <a:pt x="17040" y="90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199" name="Freeform 760"/>
            <p:cNvSpPr/>
            <p:nvPr/>
          </p:nvSpPr>
          <p:spPr>
            <a:xfrm>
              <a:off x="7847765" y="5393673"/>
              <a:ext cx="287527" cy="31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1" h="21098" extrusionOk="0">
                  <a:moveTo>
                    <a:pt x="16641" y="2285"/>
                  </a:moveTo>
                  <a:cubicBezTo>
                    <a:pt x="15291" y="2285"/>
                    <a:pt x="14616" y="3679"/>
                    <a:pt x="13266" y="2982"/>
                  </a:cubicBezTo>
                  <a:cubicBezTo>
                    <a:pt x="11916" y="2982"/>
                    <a:pt x="10566" y="-502"/>
                    <a:pt x="9216" y="195"/>
                  </a:cubicBezTo>
                  <a:cubicBezTo>
                    <a:pt x="8541" y="892"/>
                    <a:pt x="7866" y="892"/>
                    <a:pt x="7866" y="195"/>
                  </a:cubicBezTo>
                  <a:cubicBezTo>
                    <a:pt x="7191" y="-502"/>
                    <a:pt x="6516" y="892"/>
                    <a:pt x="5841" y="892"/>
                  </a:cubicBezTo>
                  <a:cubicBezTo>
                    <a:pt x="4491" y="1588"/>
                    <a:pt x="3816" y="892"/>
                    <a:pt x="3141" y="892"/>
                  </a:cubicBezTo>
                  <a:cubicBezTo>
                    <a:pt x="2466" y="195"/>
                    <a:pt x="2466" y="1588"/>
                    <a:pt x="1791" y="1588"/>
                  </a:cubicBezTo>
                  <a:cubicBezTo>
                    <a:pt x="1116" y="1588"/>
                    <a:pt x="441" y="2982"/>
                    <a:pt x="1116" y="3679"/>
                  </a:cubicBezTo>
                  <a:cubicBezTo>
                    <a:pt x="1116" y="4375"/>
                    <a:pt x="2466" y="4375"/>
                    <a:pt x="2466" y="4375"/>
                  </a:cubicBezTo>
                  <a:cubicBezTo>
                    <a:pt x="2466" y="5072"/>
                    <a:pt x="1116" y="5769"/>
                    <a:pt x="1116" y="5769"/>
                  </a:cubicBezTo>
                  <a:cubicBezTo>
                    <a:pt x="1116" y="6466"/>
                    <a:pt x="2466" y="7163"/>
                    <a:pt x="2466" y="7859"/>
                  </a:cubicBezTo>
                  <a:cubicBezTo>
                    <a:pt x="2466" y="7859"/>
                    <a:pt x="1116" y="7163"/>
                    <a:pt x="1116" y="8556"/>
                  </a:cubicBezTo>
                  <a:cubicBezTo>
                    <a:pt x="1116" y="9253"/>
                    <a:pt x="1791" y="10646"/>
                    <a:pt x="441" y="10646"/>
                  </a:cubicBezTo>
                  <a:cubicBezTo>
                    <a:pt x="1116" y="11343"/>
                    <a:pt x="1116" y="12040"/>
                    <a:pt x="441" y="12737"/>
                  </a:cubicBezTo>
                  <a:cubicBezTo>
                    <a:pt x="441" y="14130"/>
                    <a:pt x="-909" y="14130"/>
                    <a:pt x="1116" y="15524"/>
                  </a:cubicBezTo>
                  <a:cubicBezTo>
                    <a:pt x="1791" y="15524"/>
                    <a:pt x="3141" y="16221"/>
                    <a:pt x="3816" y="17614"/>
                  </a:cubicBezTo>
                  <a:cubicBezTo>
                    <a:pt x="4491" y="18311"/>
                    <a:pt x="3816" y="19704"/>
                    <a:pt x="3816" y="21098"/>
                  </a:cubicBezTo>
                  <a:cubicBezTo>
                    <a:pt x="6516" y="20401"/>
                    <a:pt x="8541" y="19008"/>
                    <a:pt x="11916" y="19008"/>
                  </a:cubicBezTo>
                  <a:cubicBezTo>
                    <a:pt x="13266" y="18311"/>
                    <a:pt x="15291" y="19008"/>
                    <a:pt x="16641" y="19008"/>
                  </a:cubicBezTo>
                  <a:cubicBezTo>
                    <a:pt x="17991" y="19008"/>
                    <a:pt x="20016" y="19704"/>
                    <a:pt x="19341" y="17614"/>
                  </a:cubicBezTo>
                  <a:cubicBezTo>
                    <a:pt x="19341" y="16221"/>
                    <a:pt x="18666" y="15524"/>
                    <a:pt x="17991" y="14130"/>
                  </a:cubicBezTo>
                  <a:cubicBezTo>
                    <a:pt x="17991" y="12737"/>
                    <a:pt x="18666" y="11343"/>
                    <a:pt x="19341" y="9950"/>
                  </a:cubicBezTo>
                  <a:cubicBezTo>
                    <a:pt x="20016" y="7163"/>
                    <a:pt x="20691" y="2285"/>
                    <a:pt x="16641" y="228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00" name="Freeform 761"/>
            <p:cNvSpPr/>
            <p:nvPr/>
          </p:nvSpPr>
          <p:spPr>
            <a:xfrm>
              <a:off x="8108586" y="5375467"/>
              <a:ext cx="217169" cy="31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extrusionOk="0">
                  <a:moveTo>
                    <a:pt x="17055" y="9360"/>
                  </a:moveTo>
                  <a:cubicBezTo>
                    <a:pt x="15177" y="7920"/>
                    <a:pt x="16116" y="5760"/>
                    <a:pt x="16116" y="4320"/>
                  </a:cubicBezTo>
                  <a:cubicBezTo>
                    <a:pt x="17055" y="2880"/>
                    <a:pt x="14238" y="1440"/>
                    <a:pt x="15177" y="0"/>
                  </a:cubicBezTo>
                  <a:cubicBezTo>
                    <a:pt x="10482" y="0"/>
                    <a:pt x="6725" y="0"/>
                    <a:pt x="2029" y="0"/>
                  </a:cubicBezTo>
                  <a:cubicBezTo>
                    <a:pt x="2029" y="2160"/>
                    <a:pt x="2969" y="5040"/>
                    <a:pt x="2969" y="7920"/>
                  </a:cubicBezTo>
                  <a:cubicBezTo>
                    <a:pt x="2969" y="10800"/>
                    <a:pt x="-788" y="12960"/>
                    <a:pt x="151" y="15840"/>
                  </a:cubicBezTo>
                  <a:cubicBezTo>
                    <a:pt x="1090" y="18000"/>
                    <a:pt x="2969" y="18720"/>
                    <a:pt x="2029" y="21600"/>
                  </a:cubicBezTo>
                  <a:cubicBezTo>
                    <a:pt x="4847" y="21600"/>
                    <a:pt x="5786" y="21600"/>
                    <a:pt x="8603" y="20880"/>
                  </a:cubicBezTo>
                  <a:cubicBezTo>
                    <a:pt x="13299" y="20160"/>
                    <a:pt x="17055" y="18720"/>
                    <a:pt x="20812" y="17280"/>
                  </a:cubicBezTo>
                  <a:cubicBezTo>
                    <a:pt x="18934" y="16560"/>
                    <a:pt x="17995" y="15120"/>
                    <a:pt x="17995" y="13680"/>
                  </a:cubicBezTo>
                  <a:cubicBezTo>
                    <a:pt x="17995" y="12240"/>
                    <a:pt x="17995" y="10800"/>
                    <a:pt x="17055" y="9360"/>
                  </a:cubicBezTo>
                  <a:cubicBezTo>
                    <a:pt x="15177" y="7920"/>
                    <a:pt x="17995" y="10800"/>
                    <a:pt x="17055" y="936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01" name="Freeform 762"/>
            <p:cNvSpPr/>
            <p:nvPr/>
          </p:nvSpPr>
          <p:spPr>
            <a:xfrm>
              <a:off x="7613750" y="5423811"/>
              <a:ext cx="136146" cy="16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7" h="18719" extrusionOk="0">
                  <a:moveTo>
                    <a:pt x="16126" y="14933"/>
                  </a:moveTo>
                  <a:cubicBezTo>
                    <a:pt x="20446" y="13733"/>
                    <a:pt x="20446" y="7733"/>
                    <a:pt x="19006" y="5333"/>
                  </a:cubicBezTo>
                  <a:cubicBezTo>
                    <a:pt x="16126" y="533"/>
                    <a:pt x="10366" y="-1867"/>
                    <a:pt x="6046" y="1733"/>
                  </a:cubicBezTo>
                  <a:cubicBezTo>
                    <a:pt x="3166" y="2933"/>
                    <a:pt x="-1154" y="5333"/>
                    <a:pt x="286" y="7733"/>
                  </a:cubicBezTo>
                  <a:cubicBezTo>
                    <a:pt x="1726" y="10133"/>
                    <a:pt x="1726" y="11333"/>
                    <a:pt x="4606" y="12533"/>
                  </a:cubicBezTo>
                  <a:cubicBezTo>
                    <a:pt x="6046" y="14933"/>
                    <a:pt x="6046" y="16133"/>
                    <a:pt x="8926" y="17333"/>
                  </a:cubicBezTo>
                  <a:cubicBezTo>
                    <a:pt x="10366" y="18533"/>
                    <a:pt x="11806" y="19733"/>
                    <a:pt x="13246" y="17333"/>
                  </a:cubicBezTo>
                  <a:cubicBezTo>
                    <a:pt x="13246" y="16133"/>
                    <a:pt x="14686" y="16133"/>
                    <a:pt x="16126" y="14933"/>
                  </a:cubicBezTo>
                  <a:cubicBezTo>
                    <a:pt x="19006" y="13733"/>
                    <a:pt x="14686" y="16133"/>
                    <a:pt x="16126" y="1493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02" name="Freeform 763"/>
            <p:cNvSpPr/>
            <p:nvPr/>
          </p:nvSpPr>
          <p:spPr>
            <a:xfrm>
              <a:off x="7693306" y="5498986"/>
              <a:ext cx="213143" cy="211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0660" extrusionOk="0">
                  <a:moveTo>
                    <a:pt x="20618" y="16546"/>
                  </a:moveTo>
                  <a:cubicBezTo>
                    <a:pt x="21600" y="14489"/>
                    <a:pt x="19636" y="13460"/>
                    <a:pt x="18655" y="12431"/>
                  </a:cubicBezTo>
                  <a:cubicBezTo>
                    <a:pt x="17673" y="12431"/>
                    <a:pt x="13745" y="11403"/>
                    <a:pt x="15709" y="10374"/>
                  </a:cubicBezTo>
                  <a:cubicBezTo>
                    <a:pt x="16691" y="9346"/>
                    <a:pt x="16691" y="6260"/>
                    <a:pt x="15709" y="5231"/>
                  </a:cubicBezTo>
                  <a:cubicBezTo>
                    <a:pt x="14727" y="3174"/>
                    <a:pt x="13745" y="7289"/>
                    <a:pt x="12764" y="7289"/>
                  </a:cubicBezTo>
                  <a:cubicBezTo>
                    <a:pt x="9818" y="7289"/>
                    <a:pt x="10800" y="-940"/>
                    <a:pt x="8836" y="89"/>
                  </a:cubicBezTo>
                  <a:cubicBezTo>
                    <a:pt x="7855" y="1117"/>
                    <a:pt x="5891" y="2146"/>
                    <a:pt x="4909" y="3174"/>
                  </a:cubicBezTo>
                  <a:cubicBezTo>
                    <a:pt x="3927" y="5231"/>
                    <a:pt x="1964" y="6260"/>
                    <a:pt x="0" y="8317"/>
                  </a:cubicBezTo>
                  <a:cubicBezTo>
                    <a:pt x="4909" y="11403"/>
                    <a:pt x="7855" y="14489"/>
                    <a:pt x="11782" y="17574"/>
                  </a:cubicBezTo>
                  <a:cubicBezTo>
                    <a:pt x="13745" y="19631"/>
                    <a:pt x="15709" y="20660"/>
                    <a:pt x="18655" y="20660"/>
                  </a:cubicBezTo>
                  <a:cubicBezTo>
                    <a:pt x="21600" y="20660"/>
                    <a:pt x="19636" y="18603"/>
                    <a:pt x="20618" y="16546"/>
                  </a:cubicBezTo>
                  <a:cubicBezTo>
                    <a:pt x="21600" y="14489"/>
                    <a:pt x="20618" y="18603"/>
                    <a:pt x="20618" y="1654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03" name="Freeform 764"/>
            <p:cNvSpPr/>
            <p:nvPr/>
          </p:nvSpPr>
          <p:spPr>
            <a:xfrm>
              <a:off x="7538558" y="5281991"/>
              <a:ext cx="343136" cy="28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1" extrusionOk="0">
                  <a:moveTo>
                    <a:pt x="6171" y="11731"/>
                  </a:moveTo>
                  <a:cubicBezTo>
                    <a:pt x="8640" y="10242"/>
                    <a:pt x="11109" y="8752"/>
                    <a:pt x="12343" y="12476"/>
                  </a:cubicBezTo>
                  <a:cubicBezTo>
                    <a:pt x="13577" y="13966"/>
                    <a:pt x="12960" y="14711"/>
                    <a:pt x="12960" y="16945"/>
                  </a:cubicBezTo>
                  <a:cubicBezTo>
                    <a:pt x="13577" y="17690"/>
                    <a:pt x="14811" y="15455"/>
                    <a:pt x="15429" y="15455"/>
                  </a:cubicBezTo>
                  <a:cubicBezTo>
                    <a:pt x="16663" y="14711"/>
                    <a:pt x="16663" y="21414"/>
                    <a:pt x="17897" y="19924"/>
                  </a:cubicBezTo>
                  <a:cubicBezTo>
                    <a:pt x="18514" y="19924"/>
                    <a:pt x="18514" y="19180"/>
                    <a:pt x="19131" y="19180"/>
                  </a:cubicBezTo>
                  <a:cubicBezTo>
                    <a:pt x="19131" y="18435"/>
                    <a:pt x="20366" y="19180"/>
                    <a:pt x="20366" y="18435"/>
                  </a:cubicBezTo>
                  <a:cubicBezTo>
                    <a:pt x="20983" y="17690"/>
                    <a:pt x="20366" y="16945"/>
                    <a:pt x="20366" y="16945"/>
                  </a:cubicBezTo>
                  <a:cubicBezTo>
                    <a:pt x="20366" y="15455"/>
                    <a:pt x="21600" y="16200"/>
                    <a:pt x="21600" y="16200"/>
                  </a:cubicBezTo>
                  <a:cubicBezTo>
                    <a:pt x="21600" y="15455"/>
                    <a:pt x="19749" y="14711"/>
                    <a:pt x="20983" y="13966"/>
                  </a:cubicBezTo>
                  <a:cubicBezTo>
                    <a:pt x="21600" y="13221"/>
                    <a:pt x="21600" y="12476"/>
                    <a:pt x="20366" y="11731"/>
                  </a:cubicBezTo>
                  <a:cubicBezTo>
                    <a:pt x="19749" y="10986"/>
                    <a:pt x="20983" y="9497"/>
                    <a:pt x="20366" y="8752"/>
                  </a:cubicBezTo>
                  <a:cubicBezTo>
                    <a:pt x="19749" y="8007"/>
                    <a:pt x="20366" y="7262"/>
                    <a:pt x="19749" y="5773"/>
                  </a:cubicBezTo>
                  <a:cubicBezTo>
                    <a:pt x="19131" y="5028"/>
                    <a:pt x="17897" y="-186"/>
                    <a:pt x="16046" y="1304"/>
                  </a:cubicBezTo>
                  <a:cubicBezTo>
                    <a:pt x="16046" y="1304"/>
                    <a:pt x="15429" y="2048"/>
                    <a:pt x="14811" y="2048"/>
                  </a:cubicBezTo>
                  <a:cubicBezTo>
                    <a:pt x="14194" y="2048"/>
                    <a:pt x="14194" y="2048"/>
                    <a:pt x="13577" y="2048"/>
                  </a:cubicBezTo>
                  <a:cubicBezTo>
                    <a:pt x="12960" y="2793"/>
                    <a:pt x="12343" y="2048"/>
                    <a:pt x="11726" y="2048"/>
                  </a:cubicBezTo>
                  <a:cubicBezTo>
                    <a:pt x="11109" y="2048"/>
                    <a:pt x="11109" y="2793"/>
                    <a:pt x="11109" y="2048"/>
                  </a:cubicBezTo>
                  <a:cubicBezTo>
                    <a:pt x="9874" y="1304"/>
                    <a:pt x="10491" y="1304"/>
                    <a:pt x="9257" y="1304"/>
                  </a:cubicBezTo>
                  <a:cubicBezTo>
                    <a:pt x="7406" y="2048"/>
                    <a:pt x="7406" y="559"/>
                    <a:pt x="6171" y="559"/>
                  </a:cubicBezTo>
                  <a:cubicBezTo>
                    <a:pt x="4937" y="-186"/>
                    <a:pt x="3703" y="-186"/>
                    <a:pt x="3086" y="559"/>
                  </a:cubicBezTo>
                  <a:cubicBezTo>
                    <a:pt x="3086" y="1304"/>
                    <a:pt x="1851" y="2048"/>
                    <a:pt x="3086" y="2793"/>
                  </a:cubicBezTo>
                  <a:cubicBezTo>
                    <a:pt x="3703" y="3538"/>
                    <a:pt x="3086" y="4283"/>
                    <a:pt x="1851" y="4283"/>
                  </a:cubicBezTo>
                  <a:cubicBezTo>
                    <a:pt x="617" y="4283"/>
                    <a:pt x="0" y="4283"/>
                    <a:pt x="0" y="5773"/>
                  </a:cubicBezTo>
                  <a:cubicBezTo>
                    <a:pt x="617" y="7262"/>
                    <a:pt x="1234" y="8007"/>
                    <a:pt x="1851" y="9497"/>
                  </a:cubicBezTo>
                  <a:cubicBezTo>
                    <a:pt x="3086" y="10986"/>
                    <a:pt x="3703" y="11731"/>
                    <a:pt x="4937" y="13966"/>
                  </a:cubicBezTo>
                  <a:cubicBezTo>
                    <a:pt x="5554" y="13221"/>
                    <a:pt x="5554" y="12476"/>
                    <a:pt x="6171" y="11731"/>
                  </a:cubicBezTo>
                  <a:cubicBezTo>
                    <a:pt x="6789" y="11731"/>
                    <a:pt x="6171" y="12476"/>
                    <a:pt x="6171" y="117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04" name="Freeform 765"/>
            <p:cNvSpPr/>
            <p:nvPr/>
          </p:nvSpPr>
          <p:spPr>
            <a:xfrm>
              <a:off x="7447730" y="5290032"/>
              <a:ext cx="142970" cy="7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1" h="21600" extrusionOk="0">
                  <a:moveTo>
                    <a:pt x="13500" y="15429"/>
                  </a:moveTo>
                  <a:cubicBezTo>
                    <a:pt x="14850" y="15429"/>
                    <a:pt x="21600" y="15429"/>
                    <a:pt x="18900" y="9257"/>
                  </a:cubicBezTo>
                  <a:cubicBezTo>
                    <a:pt x="16200" y="6171"/>
                    <a:pt x="18900" y="3086"/>
                    <a:pt x="18900" y="0"/>
                  </a:cubicBezTo>
                  <a:cubicBezTo>
                    <a:pt x="16200" y="0"/>
                    <a:pt x="12150" y="0"/>
                    <a:pt x="9450" y="0"/>
                  </a:cubicBezTo>
                  <a:cubicBezTo>
                    <a:pt x="6750" y="0"/>
                    <a:pt x="6750" y="3086"/>
                    <a:pt x="5400" y="0"/>
                  </a:cubicBezTo>
                  <a:cubicBezTo>
                    <a:pt x="2700" y="0"/>
                    <a:pt x="2700" y="0"/>
                    <a:pt x="0" y="3086"/>
                  </a:cubicBezTo>
                  <a:cubicBezTo>
                    <a:pt x="1350" y="6171"/>
                    <a:pt x="1350" y="9257"/>
                    <a:pt x="4050" y="9257"/>
                  </a:cubicBezTo>
                  <a:cubicBezTo>
                    <a:pt x="5400" y="9257"/>
                    <a:pt x="9450" y="9257"/>
                    <a:pt x="9450" y="9257"/>
                  </a:cubicBezTo>
                  <a:cubicBezTo>
                    <a:pt x="6750" y="15429"/>
                    <a:pt x="9450" y="18514"/>
                    <a:pt x="12150" y="21600"/>
                  </a:cubicBezTo>
                  <a:cubicBezTo>
                    <a:pt x="12150" y="21600"/>
                    <a:pt x="12150" y="15429"/>
                    <a:pt x="13500" y="1542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05" name="Freeform 766"/>
            <p:cNvSpPr/>
            <p:nvPr/>
          </p:nvSpPr>
          <p:spPr>
            <a:xfrm>
              <a:off x="7437637" y="5227300"/>
              <a:ext cx="148019" cy="34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318" extrusionOk="0">
                  <a:moveTo>
                    <a:pt x="5760" y="17318"/>
                  </a:moveTo>
                  <a:cubicBezTo>
                    <a:pt x="8640" y="11918"/>
                    <a:pt x="10080" y="6518"/>
                    <a:pt x="12960" y="11918"/>
                  </a:cubicBezTo>
                  <a:cubicBezTo>
                    <a:pt x="14400" y="11918"/>
                    <a:pt x="20160" y="17318"/>
                    <a:pt x="21600" y="6518"/>
                  </a:cubicBezTo>
                  <a:cubicBezTo>
                    <a:pt x="21600" y="11918"/>
                    <a:pt x="12960" y="-4282"/>
                    <a:pt x="11520" y="1118"/>
                  </a:cubicBezTo>
                  <a:cubicBezTo>
                    <a:pt x="7200" y="6518"/>
                    <a:pt x="1440" y="-4282"/>
                    <a:pt x="0" y="17318"/>
                  </a:cubicBezTo>
                  <a:cubicBezTo>
                    <a:pt x="2880" y="17318"/>
                    <a:pt x="4320" y="17318"/>
                    <a:pt x="5760" y="17318"/>
                  </a:cubicBezTo>
                  <a:cubicBezTo>
                    <a:pt x="7200" y="17318"/>
                    <a:pt x="5760" y="17318"/>
                    <a:pt x="5760" y="1731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06" name="Freeform 767"/>
            <p:cNvSpPr/>
            <p:nvPr/>
          </p:nvSpPr>
          <p:spPr>
            <a:xfrm>
              <a:off x="7424631" y="4485491"/>
              <a:ext cx="584896" cy="68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883" extrusionOk="0">
                  <a:moveTo>
                    <a:pt x="1538" y="18106"/>
                  </a:moveTo>
                  <a:cubicBezTo>
                    <a:pt x="2258" y="18106"/>
                    <a:pt x="4418" y="17471"/>
                    <a:pt x="5138" y="18106"/>
                  </a:cubicBezTo>
                  <a:cubicBezTo>
                    <a:pt x="5498" y="18424"/>
                    <a:pt x="5858" y="18424"/>
                    <a:pt x="6218" y="18741"/>
                  </a:cubicBezTo>
                  <a:cubicBezTo>
                    <a:pt x="6578" y="19376"/>
                    <a:pt x="6938" y="19694"/>
                    <a:pt x="7298" y="20012"/>
                  </a:cubicBezTo>
                  <a:cubicBezTo>
                    <a:pt x="7658" y="20329"/>
                    <a:pt x="9098" y="21600"/>
                    <a:pt x="9458" y="20329"/>
                  </a:cubicBezTo>
                  <a:cubicBezTo>
                    <a:pt x="9818" y="18424"/>
                    <a:pt x="10538" y="20647"/>
                    <a:pt x="11258" y="20329"/>
                  </a:cubicBezTo>
                  <a:cubicBezTo>
                    <a:pt x="11618" y="19694"/>
                    <a:pt x="11618" y="19694"/>
                    <a:pt x="12338" y="19694"/>
                  </a:cubicBezTo>
                  <a:cubicBezTo>
                    <a:pt x="13058" y="19694"/>
                    <a:pt x="13418" y="19694"/>
                    <a:pt x="13778" y="19694"/>
                  </a:cubicBezTo>
                  <a:cubicBezTo>
                    <a:pt x="14498" y="19376"/>
                    <a:pt x="15218" y="19376"/>
                    <a:pt x="15578" y="19376"/>
                  </a:cubicBezTo>
                  <a:cubicBezTo>
                    <a:pt x="16658" y="19376"/>
                    <a:pt x="17738" y="19376"/>
                    <a:pt x="18818" y="19376"/>
                  </a:cubicBezTo>
                  <a:cubicBezTo>
                    <a:pt x="19178" y="19376"/>
                    <a:pt x="20258" y="19694"/>
                    <a:pt x="20618" y="19376"/>
                  </a:cubicBezTo>
                  <a:cubicBezTo>
                    <a:pt x="20978" y="19376"/>
                    <a:pt x="20618" y="17471"/>
                    <a:pt x="20618" y="17153"/>
                  </a:cubicBezTo>
                  <a:cubicBezTo>
                    <a:pt x="20258" y="15247"/>
                    <a:pt x="19898" y="13659"/>
                    <a:pt x="19898" y="12071"/>
                  </a:cubicBezTo>
                  <a:cubicBezTo>
                    <a:pt x="19538" y="9212"/>
                    <a:pt x="18818" y="6671"/>
                    <a:pt x="18458" y="3812"/>
                  </a:cubicBezTo>
                  <a:cubicBezTo>
                    <a:pt x="19538" y="3812"/>
                    <a:pt x="20618" y="3812"/>
                    <a:pt x="21338" y="3812"/>
                  </a:cubicBezTo>
                  <a:cubicBezTo>
                    <a:pt x="19178" y="2541"/>
                    <a:pt x="17018" y="1271"/>
                    <a:pt x="15218" y="0"/>
                  </a:cubicBezTo>
                  <a:cubicBezTo>
                    <a:pt x="15218" y="318"/>
                    <a:pt x="15218" y="2224"/>
                    <a:pt x="14858" y="2224"/>
                  </a:cubicBezTo>
                  <a:cubicBezTo>
                    <a:pt x="14498" y="2224"/>
                    <a:pt x="13778" y="2224"/>
                    <a:pt x="13058" y="2224"/>
                  </a:cubicBezTo>
                  <a:cubicBezTo>
                    <a:pt x="12338" y="2224"/>
                    <a:pt x="11258" y="2224"/>
                    <a:pt x="10178" y="2224"/>
                  </a:cubicBezTo>
                  <a:cubicBezTo>
                    <a:pt x="10178" y="2224"/>
                    <a:pt x="9098" y="2224"/>
                    <a:pt x="9098" y="2224"/>
                  </a:cubicBezTo>
                  <a:cubicBezTo>
                    <a:pt x="8738" y="2541"/>
                    <a:pt x="9098" y="3494"/>
                    <a:pt x="9098" y="3812"/>
                  </a:cubicBezTo>
                  <a:cubicBezTo>
                    <a:pt x="9098" y="4447"/>
                    <a:pt x="9098" y="5400"/>
                    <a:pt x="9098" y="6035"/>
                  </a:cubicBezTo>
                  <a:cubicBezTo>
                    <a:pt x="9098" y="6988"/>
                    <a:pt x="6938" y="6671"/>
                    <a:pt x="6938" y="7941"/>
                  </a:cubicBezTo>
                  <a:cubicBezTo>
                    <a:pt x="6938" y="8259"/>
                    <a:pt x="7298" y="9847"/>
                    <a:pt x="6938" y="10165"/>
                  </a:cubicBezTo>
                  <a:cubicBezTo>
                    <a:pt x="6938" y="10165"/>
                    <a:pt x="5858" y="10165"/>
                    <a:pt x="5498" y="10165"/>
                  </a:cubicBezTo>
                  <a:cubicBezTo>
                    <a:pt x="4058" y="10165"/>
                    <a:pt x="2258" y="10165"/>
                    <a:pt x="818" y="10165"/>
                  </a:cubicBezTo>
                  <a:cubicBezTo>
                    <a:pt x="458" y="10165"/>
                    <a:pt x="-262" y="9847"/>
                    <a:pt x="98" y="10482"/>
                  </a:cubicBezTo>
                  <a:cubicBezTo>
                    <a:pt x="458" y="10800"/>
                    <a:pt x="818" y="11118"/>
                    <a:pt x="1178" y="11435"/>
                  </a:cubicBezTo>
                  <a:cubicBezTo>
                    <a:pt x="1538" y="12071"/>
                    <a:pt x="1178" y="12706"/>
                    <a:pt x="818" y="13024"/>
                  </a:cubicBezTo>
                  <a:cubicBezTo>
                    <a:pt x="818" y="13976"/>
                    <a:pt x="1898" y="14294"/>
                    <a:pt x="1898" y="15247"/>
                  </a:cubicBezTo>
                  <a:cubicBezTo>
                    <a:pt x="2258" y="16200"/>
                    <a:pt x="1178" y="17471"/>
                    <a:pt x="818" y="18424"/>
                  </a:cubicBezTo>
                  <a:cubicBezTo>
                    <a:pt x="1178" y="18424"/>
                    <a:pt x="1178" y="18106"/>
                    <a:pt x="1538" y="18106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07" name="Freeform 768"/>
            <p:cNvSpPr/>
            <p:nvPr/>
          </p:nvSpPr>
          <p:spPr>
            <a:xfrm>
              <a:off x="7425270" y="5078636"/>
              <a:ext cx="278128" cy="22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0528" extrusionOk="0">
                  <a:moveTo>
                    <a:pt x="5368" y="20139"/>
                  </a:moveTo>
                  <a:cubicBezTo>
                    <a:pt x="6112" y="20139"/>
                    <a:pt x="6112" y="19200"/>
                    <a:pt x="6857" y="19200"/>
                  </a:cubicBezTo>
                  <a:cubicBezTo>
                    <a:pt x="8347" y="19200"/>
                    <a:pt x="9092" y="19200"/>
                    <a:pt x="10581" y="19200"/>
                  </a:cubicBezTo>
                  <a:cubicBezTo>
                    <a:pt x="12071" y="19200"/>
                    <a:pt x="14306" y="18261"/>
                    <a:pt x="16540" y="19200"/>
                  </a:cubicBezTo>
                  <a:cubicBezTo>
                    <a:pt x="17285" y="20139"/>
                    <a:pt x="18030" y="21078"/>
                    <a:pt x="19519" y="20139"/>
                  </a:cubicBezTo>
                  <a:cubicBezTo>
                    <a:pt x="21009" y="20139"/>
                    <a:pt x="21009" y="19200"/>
                    <a:pt x="21009" y="17321"/>
                  </a:cubicBezTo>
                  <a:cubicBezTo>
                    <a:pt x="21009" y="15443"/>
                    <a:pt x="18030" y="14504"/>
                    <a:pt x="18030" y="12626"/>
                  </a:cubicBezTo>
                  <a:cubicBezTo>
                    <a:pt x="18030" y="12626"/>
                    <a:pt x="18030" y="8869"/>
                    <a:pt x="18030" y="8869"/>
                  </a:cubicBezTo>
                  <a:cubicBezTo>
                    <a:pt x="17285" y="8869"/>
                    <a:pt x="14306" y="4174"/>
                    <a:pt x="13561" y="3235"/>
                  </a:cubicBezTo>
                  <a:cubicBezTo>
                    <a:pt x="11326" y="417"/>
                    <a:pt x="9092" y="-522"/>
                    <a:pt x="6112" y="417"/>
                  </a:cubicBezTo>
                  <a:cubicBezTo>
                    <a:pt x="5368" y="417"/>
                    <a:pt x="3133" y="-522"/>
                    <a:pt x="3133" y="417"/>
                  </a:cubicBezTo>
                  <a:cubicBezTo>
                    <a:pt x="2388" y="1356"/>
                    <a:pt x="899" y="3235"/>
                    <a:pt x="899" y="5113"/>
                  </a:cubicBezTo>
                  <a:cubicBezTo>
                    <a:pt x="1643" y="6991"/>
                    <a:pt x="1643" y="7930"/>
                    <a:pt x="154" y="8869"/>
                  </a:cubicBezTo>
                  <a:cubicBezTo>
                    <a:pt x="-591" y="8869"/>
                    <a:pt x="1643" y="10748"/>
                    <a:pt x="899" y="10748"/>
                  </a:cubicBezTo>
                  <a:cubicBezTo>
                    <a:pt x="2388" y="11687"/>
                    <a:pt x="899" y="11687"/>
                    <a:pt x="899" y="12626"/>
                  </a:cubicBezTo>
                  <a:cubicBezTo>
                    <a:pt x="899" y="12626"/>
                    <a:pt x="1643" y="13565"/>
                    <a:pt x="2388" y="13565"/>
                  </a:cubicBezTo>
                  <a:cubicBezTo>
                    <a:pt x="2388" y="14504"/>
                    <a:pt x="5368" y="13565"/>
                    <a:pt x="6112" y="13565"/>
                  </a:cubicBezTo>
                  <a:cubicBezTo>
                    <a:pt x="6857" y="13565"/>
                    <a:pt x="6857" y="12626"/>
                    <a:pt x="6857" y="12626"/>
                  </a:cubicBezTo>
                  <a:cubicBezTo>
                    <a:pt x="7602" y="12626"/>
                    <a:pt x="12071" y="15443"/>
                    <a:pt x="12071" y="14504"/>
                  </a:cubicBezTo>
                  <a:cubicBezTo>
                    <a:pt x="11326" y="16382"/>
                    <a:pt x="8347" y="15443"/>
                    <a:pt x="7602" y="15443"/>
                  </a:cubicBezTo>
                  <a:cubicBezTo>
                    <a:pt x="6112" y="14504"/>
                    <a:pt x="5368" y="16382"/>
                    <a:pt x="3878" y="16382"/>
                  </a:cubicBezTo>
                  <a:cubicBezTo>
                    <a:pt x="1643" y="16382"/>
                    <a:pt x="154" y="16382"/>
                    <a:pt x="1643" y="19200"/>
                  </a:cubicBezTo>
                  <a:cubicBezTo>
                    <a:pt x="1643" y="20139"/>
                    <a:pt x="2388" y="19200"/>
                    <a:pt x="3133" y="19200"/>
                  </a:cubicBezTo>
                  <a:cubicBezTo>
                    <a:pt x="3878" y="19200"/>
                    <a:pt x="4623" y="20139"/>
                    <a:pt x="5368" y="20139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08" name="Freeform 769"/>
            <p:cNvSpPr/>
            <p:nvPr/>
          </p:nvSpPr>
          <p:spPr>
            <a:xfrm>
              <a:off x="7666394" y="4608772"/>
              <a:ext cx="811008" cy="80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77" extrusionOk="0">
                  <a:moveTo>
                    <a:pt x="6943" y="123"/>
                  </a:moveTo>
                  <a:cubicBezTo>
                    <a:pt x="7457" y="4277"/>
                    <a:pt x="7971" y="8431"/>
                    <a:pt x="8486" y="12308"/>
                  </a:cubicBezTo>
                  <a:cubicBezTo>
                    <a:pt x="8486" y="12861"/>
                    <a:pt x="9000" y="13692"/>
                    <a:pt x="8229" y="13692"/>
                  </a:cubicBezTo>
                  <a:cubicBezTo>
                    <a:pt x="7200" y="13692"/>
                    <a:pt x="5914" y="13692"/>
                    <a:pt x="4886" y="13692"/>
                  </a:cubicBezTo>
                  <a:cubicBezTo>
                    <a:pt x="4371" y="13692"/>
                    <a:pt x="4114" y="13692"/>
                    <a:pt x="3857" y="13692"/>
                  </a:cubicBezTo>
                  <a:cubicBezTo>
                    <a:pt x="3600" y="13692"/>
                    <a:pt x="3343" y="13969"/>
                    <a:pt x="3086" y="13969"/>
                  </a:cubicBezTo>
                  <a:cubicBezTo>
                    <a:pt x="2829" y="14246"/>
                    <a:pt x="2571" y="13969"/>
                    <a:pt x="2057" y="13969"/>
                  </a:cubicBezTo>
                  <a:cubicBezTo>
                    <a:pt x="1800" y="13969"/>
                    <a:pt x="1800" y="14523"/>
                    <a:pt x="1543" y="14246"/>
                  </a:cubicBezTo>
                  <a:cubicBezTo>
                    <a:pt x="1286" y="14246"/>
                    <a:pt x="1029" y="13692"/>
                    <a:pt x="771" y="13692"/>
                  </a:cubicBezTo>
                  <a:cubicBezTo>
                    <a:pt x="514" y="13692"/>
                    <a:pt x="514" y="15354"/>
                    <a:pt x="0" y="15077"/>
                  </a:cubicBezTo>
                  <a:cubicBezTo>
                    <a:pt x="0" y="15354"/>
                    <a:pt x="0" y="15908"/>
                    <a:pt x="0" y="16184"/>
                  </a:cubicBezTo>
                  <a:cubicBezTo>
                    <a:pt x="0" y="16738"/>
                    <a:pt x="514" y="16738"/>
                    <a:pt x="771" y="17292"/>
                  </a:cubicBezTo>
                  <a:cubicBezTo>
                    <a:pt x="1029" y="17569"/>
                    <a:pt x="771" y="18123"/>
                    <a:pt x="1029" y="18400"/>
                  </a:cubicBezTo>
                  <a:cubicBezTo>
                    <a:pt x="1286" y="18954"/>
                    <a:pt x="1543" y="18400"/>
                    <a:pt x="1800" y="18677"/>
                  </a:cubicBezTo>
                  <a:cubicBezTo>
                    <a:pt x="1800" y="18954"/>
                    <a:pt x="2571" y="18677"/>
                    <a:pt x="2829" y="18677"/>
                  </a:cubicBezTo>
                  <a:cubicBezTo>
                    <a:pt x="3086" y="18677"/>
                    <a:pt x="3600" y="18123"/>
                    <a:pt x="3857" y="18123"/>
                  </a:cubicBezTo>
                  <a:cubicBezTo>
                    <a:pt x="4371" y="18677"/>
                    <a:pt x="4629" y="20061"/>
                    <a:pt x="5143" y="20615"/>
                  </a:cubicBezTo>
                  <a:cubicBezTo>
                    <a:pt x="5143" y="20615"/>
                    <a:pt x="4886" y="21169"/>
                    <a:pt x="5143" y="21169"/>
                  </a:cubicBezTo>
                  <a:cubicBezTo>
                    <a:pt x="5400" y="21446"/>
                    <a:pt x="5657" y="20892"/>
                    <a:pt x="5914" y="21169"/>
                  </a:cubicBezTo>
                  <a:cubicBezTo>
                    <a:pt x="6171" y="21446"/>
                    <a:pt x="6686" y="21446"/>
                    <a:pt x="6943" y="21169"/>
                  </a:cubicBezTo>
                  <a:cubicBezTo>
                    <a:pt x="7457" y="20615"/>
                    <a:pt x="7457" y="21169"/>
                    <a:pt x="7714" y="21169"/>
                  </a:cubicBezTo>
                  <a:cubicBezTo>
                    <a:pt x="8486" y="21169"/>
                    <a:pt x="9000" y="20061"/>
                    <a:pt x="9000" y="19508"/>
                  </a:cubicBezTo>
                  <a:cubicBezTo>
                    <a:pt x="9000" y="19231"/>
                    <a:pt x="8486" y="19231"/>
                    <a:pt x="9000" y="18954"/>
                  </a:cubicBezTo>
                  <a:cubicBezTo>
                    <a:pt x="9257" y="18677"/>
                    <a:pt x="9771" y="18954"/>
                    <a:pt x="10029" y="18400"/>
                  </a:cubicBezTo>
                  <a:cubicBezTo>
                    <a:pt x="10029" y="18123"/>
                    <a:pt x="10286" y="17569"/>
                    <a:pt x="10286" y="17292"/>
                  </a:cubicBezTo>
                  <a:cubicBezTo>
                    <a:pt x="10543" y="16738"/>
                    <a:pt x="10543" y="16461"/>
                    <a:pt x="10800" y="17015"/>
                  </a:cubicBezTo>
                  <a:cubicBezTo>
                    <a:pt x="11571" y="17569"/>
                    <a:pt x="12086" y="15354"/>
                    <a:pt x="12600" y="15631"/>
                  </a:cubicBezTo>
                  <a:cubicBezTo>
                    <a:pt x="12857" y="15631"/>
                    <a:pt x="12857" y="15631"/>
                    <a:pt x="13114" y="15631"/>
                  </a:cubicBezTo>
                  <a:cubicBezTo>
                    <a:pt x="13114" y="15631"/>
                    <a:pt x="13371" y="15354"/>
                    <a:pt x="13371" y="15354"/>
                  </a:cubicBezTo>
                  <a:cubicBezTo>
                    <a:pt x="13629" y="15077"/>
                    <a:pt x="13886" y="15077"/>
                    <a:pt x="14143" y="14800"/>
                  </a:cubicBezTo>
                  <a:cubicBezTo>
                    <a:pt x="14914" y="13969"/>
                    <a:pt x="15686" y="14800"/>
                    <a:pt x="16714" y="14523"/>
                  </a:cubicBezTo>
                  <a:cubicBezTo>
                    <a:pt x="17229" y="14523"/>
                    <a:pt x="17486" y="14246"/>
                    <a:pt x="18000" y="14246"/>
                  </a:cubicBezTo>
                  <a:cubicBezTo>
                    <a:pt x="18771" y="14246"/>
                    <a:pt x="19543" y="14246"/>
                    <a:pt x="20057" y="13969"/>
                  </a:cubicBezTo>
                  <a:cubicBezTo>
                    <a:pt x="21600" y="13415"/>
                    <a:pt x="21086" y="9815"/>
                    <a:pt x="21086" y="8431"/>
                  </a:cubicBezTo>
                  <a:cubicBezTo>
                    <a:pt x="20829" y="8708"/>
                    <a:pt x="20057" y="9261"/>
                    <a:pt x="19800" y="8708"/>
                  </a:cubicBezTo>
                  <a:cubicBezTo>
                    <a:pt x="19543" y="8431"/>
                    <a:pt x="20057" y="7877"/>
                    <a:pt x="19800" y="7600"/>
                  </a:cubicBezTo>
                  <a:cubicBezTo>
                    <a:pt x="19543" y="7046"/>
                    <a:pt x="18514" y="7323"/>
                    <a:pt x="18000" y="7046"/>
                  </a:cubicBezTo>
                  <a:cubicBezTo>
                    <a:pt x="17486" y="7046"/>
                    <a:pt x="17229" y="6215"/>
                    <a:pt x="16971" y="5938"/>
                  </a:cubicBezTo>
                  <a:cubicBezTo>
                    <a:pt x="16971" y="5661"/>
                    <a:pt x="16714" y="5384"/>
                    <a:pt x="16200" y="5384"/>
                  </a:cubicBezTo>
                  <a:cubicBezTo>
                    <a:pt x="15686" y="4831"/>
                    <a:pt x="14914" y="4277"/>
                    <a:pt x="14400" y="3723"/>
                  </a:cubicBezTo>
                  <a:cubicBezTo>
                    <a:pt x="12857" y="2892"/>
                    <a:pt x="11314" y="1784"/>
                    <a:pt x="10029" y="677"/>
                  </a:cubicBezTo>
                  <a:cubicBezTo>
                    <a:pt x="9771" y="677"/>
                    <a:pt x="9257" y="123"/>
                    <a:pt x="9000" y="123"/>
                  </a:cubicBezTo>
                  <a:cubicBezTo>
                    <a:pt x="8486" y="-154"/>
                    <a:pt x="7714" y="123"/>
                    <a:pt x="6943" y="123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09" name="Freeform 770"/>
            <p:cNvSpPr/>
            <p:nvPr/>
          </p:nvSpPr>
          <p:spPr>
            <a:xfrm>
              <a:off x="9447112" y="4225614"/>
              <a:ext cx="537121" cy="5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extrusionOk="0">
                  <a:moveTo>
                    <a:pt x="17362" y="21600"/>
                  </a:moveTo>
                  <a:cubicBezTo>
                    <a:pt x="17754" y="21600"/>
                    <a:pt x="17754" y="20400"/>
                    <a:pt x="18540" y="20400"/>
                  </a:cubicBezTo>
                  <a:cubicBezTo>
                    <a:pt x="19718" y="20400"/>
                    <a:pt x="18933" y="19600"/>
                    <a:pt x="19718" y="19200"/>
                  </a:cubicBezTo>
                  <a:cubicBezTo>
                    <a:pt x="20896" y="18800"/>
                    <a:pt x="20896" y="18800"/>
                    <a:pt x="20896" y="17600"/>
                  </a:cubicBezTo>
                  <a:cubicBezTo>
                    <a:pt x="20504" y="16800"/>
                    <a:pt x="20504" y="16800"/>
                    <a:pt x="21289" y="16800"/>
                  </a:cubicBezTo>
                  <a:cubicBezTo>
                    <a:pt x="20896" y="16800"/>
                    <a:pt x="19718" y="14800"/>
                    <a:pt x="19325" y="14400"/>
                  </a:cubicBezTo>
                  <a:cubicBezTo>
                    <a:pt x="18933" y="12800"/>
                    <a:pt x="18147" y="11200"/>
                    <a:pt x="17362" y="10000"/>
                  </a:cubicBezTo>
                  <a:cubicBezTo>
                    <a:pt x="16576" y="8800"/>
                    <a:pt x="16184" y="7200"/>
                    <a:pt x="15398" y="6400"/>
                  </a:cubicBezTo>
                  <a:cubicBezTo>
                    <a:pt x="15005" y="6000"/>
                    <a:pt x="14220" y="3600"/>
                    <a:pt x="14613" y="3200"/>
                  </a:cubicBezTo>
                  <a:cubicBezTo>
                    <a:pt x="14613" y="3200"/>
                    <a:pt x="17754" y="8800"/>
                    <a:pt x="18147" y="8800"/>
                  </a:cubicBezTo>
                  <a:cubicBezTo>
                    <a:pt x="18540" y="8800"/>
                    <a:pt x="18933" y="7600"/>
                    <a:pt x="18933" y="7600"/>
                  </a:cubicBezTo>
                  <a:cubicBezTo>
                    <a:pt x="18933" y="6800"/>
                    <a:pt x="18933" y="6000"/>
                    <a:pt x="18540" y="5600"/>
                  </a:cubicBezTo>
                  <a:cubicBezTo>
                    <a:pt x="18540" y="4000"/>
                    <a:pt x="18147" y="2400"/>
                    <a:pt x="18147" y="800"/>
                  </a:cubicBezTo>
                  <a:cubicBezTo>
                    <a:pt x="17362" y="1600"/>
                    <a:pt x="15398" y="1600"/>
                    <a:pt x="14613" y="800"/>
                  </a:cubicBezTo>
                  <a:cubicBezTo>
                    <a:pt x="13042" y="0"/>
                    <a:pt x="11078" y="400"/>
                    <a:pt x="9507" y="1200"/>
                  </a:cubicBezTo>
                  <a:cubicBezTo>
                    <a:pt x="8329" y="2000"/>
                    <a:pt x="7151" y="1600"/>
                    <a:pt x="5973" y="1200"/>
                  </a:cubicBezTo>
                  <a:cubicBezTo>
                    <a:pt x="4402" y="800"/>
                    <a:pt x="2831" y="800"/>
                    <a:pt x="1260" y="400"/>
                  </a:cubicBezTo>
                  <a:cubicBezTo>
                    <a:pt x="1260" y="400"/>
                    <a:pt x="867" y="0"/>
                    <a:pt x="867" y="0"/>
                  </a:cubicBezTo>
                  <a:cubicBezTo>
                    <a:pt x="474" y="400"/>
                    <a:pt x="474" y="800"/>
                    <a:pt x="82" y="1200"/>
                  </a:cubicBezTo>
                  <a:cubicBezTo>
                    <a:pt x="-311" y="1600"/>
                    <a:pt x="867" y="2000"/>
                    <a:pt x="474" y="2800"/>
                  </a:cubicBezTo>
                  <a:cubicBezTo>
                    <a:pt x="82" y="3200"/>
                    <a:pt x="82" y="3600"/>
                    <a:pt x="82" y="4400"/>
                  </a:cubicBezTo>
                  <a:cubicBezTo>
                    <a:pt x="474" y="4400"/>
                    <a:pt x="474" y="4800"/>
                    <a:pt x="474" y="5200"/>
                  </a:cubicBezTo>
                  <a:cubicBezTo>
                    <a:pt x="474" y="6800"/>
                    <a:pt x="474" y="8400"/>
                    <a:pt x="474" y="10000"/>
                  </a:cubicBezTo>
                  <a:cubicBezTo>
                    <a:pt x="474" y="11200"/>
                    <a:pt x="474" y="20800"/>
                    <a:pt x="474" y="20800"/>
                  </a:cubicBezTo>
                  <a:cubicBezTo>
                    <a:pt x="4794" y="20800"/>
                    <a:pt x="8722" y="20800"/>
                    <a:pt x="13042" y="20800"/>
                  </a:cubicBezTo>
                  <a:cubicBezTo>
                    <a:pt x="13827" y="20800"/>
                    <a:pt x="14613" y="20800"/>
                    <a:pt x="15398" y="20800"/>
                  </a:cubicBezTo>
                  <a:cubicBezTo>
                    <a:pt x="16184" y="20800"/>
                    <a:pt x="16576" y="21600"/>
                    <a:pt x="17362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10" name="Freeform 771"/>
            <p:cNvSpPr/>
            <p:nvPr/>
          </p:nvSpPr>
          <p:spPr>
            <a:xfrm>
              <a:off x="8635284" y="3901665"/>
              <a:ext cx="195079" cy="405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extrusionOk="0">
                  <a:moveTo>
                    <a:pt x="14749" y="18831"/>
                  </a:moveTo>
                  <a:cubicBezTo>
                    <a:pt x="12589" y="17723"/>
                    <a:pt x="16909" y="16615"/>
                    <a:pt x="17989" y="16615"/>
                  </a:cubicBezTo>
                  <a:cubicBezTo>
                    <a:pt x="20149" y="16062"/>
                    <a:pt x="21229" y="15508"/>
                    <a:pt x="21229" y="14954"/>
                  </a:cubicBezTo>
                  <a:cubicBezTo>
                    <a:pt x="21229" y="14400"/>
                    <a:pt x="21229" y="13846"/>
                    <a:pt x="21229" y="13292"/>
                  </a:cubicBezTo>
                  <a:cubicBezTo>
                    <a:pt x="21229" y="12738"/>
                    <a:pt x="20149" y="12738"/>
                    <a:pt x="20149" y="12738"/>
                  </a:cubicBezTo>
                  <a:cubicBezTo>
                    <a:pt x="19069" y="12185"/>
                    <a:pt x="19069" y="11631"/>
                    <a:pt x="17989" y="11077"/>
                  </a:cubicBezTo>
                  <a:cubicBezTo>
                    <a:pt x="16909" y="11077"/>
                    <a:pt x="15829" y="11631"/>
                    <a:pt x="14749" y="11077"/>
                  </a:cubicBezTo>
                  <a:cubicBezTo>
                    <a:pt x="11509" y="9969"/>
                    <a:pt x="14749" y="9415"/>
                    <a:pt x="16909" y="8862"/>
                  </a:cubicBezTo>
                  <a:cubicBezTo>
                    <a:pt x="19069" y="8308"/>
                    <a:pt x="20149" y="6646"/>
                    <a:pt x="17989" y="5538"/>
                  </a:cubicBezTo>
                  <a:cubicBezTo>
                    <a:pt x="17989" y="4985"/>
                    <a:pt x="14749" y="3877"/>
                    <a:pt x="15829" y="3323"/>
                  </a:cubicBezTo>
                  <a:cubicBezTo>
                    <a:pt x="16909" y="2769"/>
                    <a:pt x="17989" y="2769"/>
                    <a:pt x="19069" y="2215"/>
                  </a:cubicBezTo>
                  <a:cubicBezTo>
                    <a:pt x="19069" y="2215"/>
                    <a:pt x="19069" y="554"/>
                    <a:pt x="19069" y="554"/>
                  </a:cubicBezTo>
                  <a:cubicBezTo>
                    <a:pt x="17989" y="554"/>
                    <a:pt x="16909" y="2215"/>
                    <a:pt x="15829" y="1662"/>
                  </a:cubicBezTo>
                  <a:cubicBezTo>
                    <a:pt x="15829" y="1662"/>
                    <a:pt x="14749" y="1108"/>
                    <a:pt x="14749" y="1108"/>
                  </a:cubicBezTo>
                  <a:cubicBezTo>
                    <a:pt x="13669" y="554"/>
                    <a:pt x="12589" y="0"/>
                    <a:pt x="11509" y="0"/>
                  </a:cubicBezTo>
                  <a:cubicBezTo>
                    <a:pt x="9349" y="554"/>
                    <a:pt x="6109" y="1108"/>
                    <a:pt x="5029" y="2215"/>
                  </a:cubicBezTo>
                  <a:cubicBezTo>
                    <a:pt x="2869" y="4431"/>
                    <a:pt x="5029" y="7754"/>
                    <a:pt x="1789" y="9415"/>
                  </a:cubicBezTo>
                  <a:cubicBezTo>
                    <a:pt x="-371" y="10523"/>
                    <a:pt x="-371" y="10523"/>
                    <a:pt x="709" y="11631"/>
                  </a:cubicBezTo>
                  <a:cubicBezTo>
                    <a:pt x="709" y="12738"/>
                    <a:pt x="3949" y="13292"/>
                    <a:pt x="3949" y="14400"/>
                  </a:cubicBezTo>
                  <a:cubicBezTo>
                    <a:pt x="5029" y="15508"/>
                    <a:pt x="8269" y="16062"/>
                    <a:pt x="8269" y="16615"/>
                  </a:cubicBezTo>
                  <a:cubicBezTo>
                    <a:pt x="9349" y="18277"/>
                    <a:pt x="10429" y="20492"/>
                    <a:pt x="10429" y="21600"/>
                  </a:cubicBezTo>
                  <a:cubicBezTo>
                    <a:pt x="12589" y="21600"/>
                    <a:pt x="16909" y="20492"/>
                    <a:pt x="14749" y="18831"/>
                  </a:cubicBezTo>
                  <a:cubicBezTo>
                    <a:pt x="13669" y="18277"/>
                    <a:pt x="15829" y="19385"/>
                    <a:pt x="14749" y="1883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11" name="Freeform 772"/>
            <p:cNvSpPr/>
            <p:nvPr/>
          </p:nvSpPr>
          <p:spPr>
            <a:xfrm>
              <a:off x="8727204" y="4140177"/>
              <a:ext cx="742333" cy="76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extrusionOk="0">
                  <a:moveTo>
                    <a:pt x="5742" y="16274"/>
                  </a:moveTo>
                  <a:cubicBezTo>
                    <a:pt x="5742" y="16570"/>
                    <a:pt x="6595" y="17162"/>
                    <a:pt x="6879" y="16866"/>
                  </a:cubicBezTo>
                  <a:cubicBezTo>
                    <a:pt x="7163" y="16570"/>
                    <a:pt x="7448" y="16570"/>
                    <a:pt x="7732" y="16274"/>
                  </a:cubicBezTo>
                  <a:cubicBezTo>
                    <a:pt x="8016" y="16274"/>
                    <a:pt x="8869" y="15682"/>
                    <a:pt x="9153" y="15682"/>
                  </a:cubicBezTo>
                  <a:cubicBezTo>
                    <a:pt x="10290" y="16274"/>
                    <a:pt x="11142" y="16866"/>
                    <a:pt x="12279" y="17458"/>
                  </a:cubicBezTo>
                  <a:cubicBezTo>
                    <a:pt x="14837" y="18937"/>
                    <a:pt x="17111" y="20416"/>
                    <a:pt x="19669" y="21600"/>
                  </a:cubicBezTo>
                  <a:cubicBezTo>
                    <a:pt x="19669" y="21008"/>
                    <a:pt x="19385" y="21008"/>
                    <a:pt x="19953" y="21008"/>
                  </a:cubicBezTo>
                  <a:cubicBezTo>
                    <a:pt x="19953" y="21008"/>
                    <a:pt x="21090" y="21008"/>
                    <a:pt x="21090" y="21008"/>
                  </a:cubicBezTo>
                  <a:cubicBezTo>
                    <a:pt x="21090" y="20416"/>
                    <a:pt x="21090" y="20121"/>
                    <a:pt x="21090" y="19529"/>
                  </a:cubicBezTo>
                  <a:cubicBezTo>
                    <a:pt x="21090" y="17458"/>
                    <a:pt x="21090" y="15386"/>
                    <a:pt x="21090" y="13019"/>
                  </a:cubicBezTo>
                  <a:cubicBezTo>
                    <a:pt x="21090" y="10948"/>
                    <a:pt x="21090" y="8877"/>
                    <a:pt x="21090" y="7101"/>
                  </a:cubicBezTo>
                  <a:cubicBezTo>
                    <a:pt x="21090" y="6510"/>
                    <a:pt x="21090" y="6214"/>
                    <a:pt x="21090" y="5918"/>
                  </a:cubicBezTo>
                  <a:cubicBezTo>
                    <a:pt x="20806" y="5622"/>
                    <a:pt x="20806" y="5326"/>
                    <a:pt x="20806" y="5030"/>
                  </a:cubicBezTo>
                  <a:cubicBezTo>
                    <a:pt x="20806" y="4734"/>
                    <a:pt x="21374" y="4438"/>
                    <a:pt x="21374" y="4142"/>
                  </a:cubicBezTo>
                  <a:cubicBezTo>
                    <a:pt x="21374" y="3847"/>
                    <a:pt x="20806" y="3551"/>
                    <a:pt x="20806" y="3255"/>
                  </a:cubicBezTo>
                  <a:cubicBezTo>
                    <a:pt x="20806" y="2959"/>
                    <a:pt x="21090" y="2663"/>
                    <a:pt x="21374" y="2367"/>
                  </a:cubicBezTo>
                  <a:cubicBezTo>
                    <a:pt x="20521" y="1775"/>
                    <a:pt x="19669" y="2071"/>
                    <a:pt x="18816" y="1479"/>
                  </a:cubicBezTo>
                  <a:cubicBezTo>
                    <a:pt x="18248" y="1184"/>
                    <a:pt x="17963" y="592"/>
                    <a:pt x="17111" y="592"/>
                  </a:cubicBezTo>
                  <a:cubicBezTo>
                    <a:pt x="15974" y="592"/>
                    <a:pt x="14837" y="888"/>
                    <a:pt x="14269" y="1775"/>
                  </a:cubicBezTo>
                  <a:cubicBezTo>
                    <a:pt x="13985" y="2071"/>
                    <a:pt x="13985" y="2367"/>
                    <a:pt x="14269" y="2663"/>
                  </a:cubicBezTo>
                  <a:cubicBezTo>
                    <a:pt x="14553" y="3255"/>
                    <a:pt x="14269" y="3551"/>
                    <a:pt x="13985" y="4142"/>
                  </a:cubicBezTo>
                  <a:cubicBezTo>
                    <a:pt x="13416" y="5030"/>
                    <a:pt x="12279" y="4438"/>
                    <a:pt x="11427" y="3847"/>
                  </a:cubicBezTo>
                  <a:cubicBezTo>
                    <a:pt x="10858" y="3847"/>
                    <a:pt x="10574" y="3551"/>
                    <a:pt x="10006" y="3551"/>
                  </a:cubicBezTo>
                  <a:cubicBezTo>
                    <a:pt x="9437" y="3255"/>
                    <a:pt x="8869" y="3551"/>
                    <a:pt x="8585" y="2959"/>
                  </a:cubicBezTo>
                  <a:cubicBezTo>
                    <a:pt x="8300" y="2663"/>
                    <a:pt x="8300" y="2071"/>
                    <a:pt x="8016" y="1775"/>
                  </a:cubicBezTo>
                  <a:cubicBezTo>
                    <a:pt x="7732" y="1184"/>
                    <a:pt x="6879" y="1184"/>
                    <a:pt x="6311" y="888"/>
                  </a:cubicBezTo>
                  <a:cubicBezTo>
                    <a:pt x="5742" y="592"/>
                    <a:pt x="5174" y="592"/>
                    <a:pt x="4606" y="592"/>
                  </a:cubicBezTo>
                  <a:cubicBezTo>
                    <a:pt x="4037" y="592"/>
                    <a:pt x="3753" y="296"/>
                    <a:pt x="2900" y="0"/>
                  </a:cubicBezTo>
                  <a:cubicBezTo>
                    <a:pt x="2900" y="296"/>
                    <a:pt x="2900" y="592"/>
                    <a:pt x="2900" y="1184"/>
                  </a:cubicBezTo>
                  <a:cubicBezTo>
                    <a:pt x="2900" y="1479"/>
                    <a:pt x="2900" y="1184"/>
                    <a:pt x="2332" y="1775"/>
                  </a:cubicBezTo>
                  <a:cubicBezTo>
                    <a:pt x="2048" y="2071"/>
                    <a:pt x="1763" y="2071"/>
                    <a:pt x="1195" y="2367"/>
                  </a:cubicBezTo>
                  <a:cubicBezTo>
                    <a:pt x="627" y="2959"/>
                    <a:pt x="1479" y="3551"/>
                    <a:pt x="1195" y="4142"/>
                  </a:cubicBezTo>
                  <a:cubicBezTo>
                    <a:pt x="911" y="4734"/>
                    <a:pt x="58" y="4734"/>
                    <a:pt x="58" y="5030"/>
                  </a:cubicBezTo>
                  <a:cubicBezTo>
                    <a:pt x="58" y="5622"/>
                    <a:pt x="342" y="5918"/>
                    <a:pt x="627" y="6214"/>
                  </a:cubicBezTo>
                  <a:cubicBezTo>
                    <a:pt x="627" y="6805"/>
                    <a:pt x="627" y="7397"/>
                    <a:pt x="627" y="7693"/>
                  </a:cubicBezTo>
                  <a:cubicBezTo>
                    <a:pt x="627" y="8285"/>
                    <a:pt x="911" y="8581"/>
                    <a:pt x="627" y="9173"/>
                  </a:cubicBezTo>
                  <a:cubicBezTo>
                    <a:pt x="627" y="9468"/>
                    <a:pt x="627" y="9764"/>
                    <a:pt x="627" y="10060"/>
                  </a:cubicBezTo>
                  <a:cubicBezTo>
                    <a:pt x="627" y="10356"/>
                    <a:pt x="911" y="10652"/>
                    <a:pt x="627" y="10948"/>
                  </a:cubicBezTo>
                  <a:cubicBezTo>
                    <a:pt x="627" y="11244"/>
                    <a:pt x="-226" y="11244"/>
                    <a:pt x="58" y="11836"/>
                  </a:cubicBezTo>
                  <a:cubicBezTo>
                    <a:pt x="627" y="12427"/>
                    <a:pt x="911" y="12723"/>
                    <a:pt x="911" y="13611"/>
                  </a:cubicBezTo>
                  <a:cubicBezTo>
                    <a:pt x="911" y="14203"/>
                    <a:pt x="1479" y="13907"/>
                    <a:pt x="1763" y="14203"/>
                  </a:cubicBezTo>
                  <a:cubicBezTo>
                    <a:pt x="2332" y="14203"/>
                    <a:pt x="2616" y="14203"/>
                    <a:pt x="2900" y="14499"/>
                  </a:cubicBezTo>
                  <a:cubicBezTo>
                    <a:pt x="3185" y="14795"/>
                    <a:pt x="3469" y="15386"/>
                    <a:pt x="3753" y="15682"/>
                  </a:cubicBezTo>
                  <a:cubicBezTo>
                    <a:pt x="4321" y="15978"/>
                    <a:pt x="5174" y="15682"/>
                    <a:pt x="5742" y="16274"/>
                  </a:cubicBezTo>
                  <a:cubicBezTo>
                    <a:pt x="6027" y="16570"/>
                    <a:pt x="5458" y="15978"/>
                    <a:pt x="5742" y="1627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12" name="Freeform 773"/>
            <p:cNvSpPr/>
            <p:nvPr/>
          </p:nvSpPr>
          <p:spPr>
            <a:xfrm>
              <a:off x="7427545" y="4464132"/>
              <a:ext cx="413782" cy="35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71" y="21600"/>
                  </a:moveTo>
                  <a:cubicBezTo>
                    <a:pt x="9771" y="19694"/>
                    <a:pt x="9257" y="16518"/>
                    <a:pt x="10286" y="15882"/>
                  </a:cubicBezTo>
                  <a:cubicBezTo>
                    <a:pt x="10800" y="15247"/>
                    <a:pt x="11829" y="14612"/>
                    <a:pt x="12343" y="13976"/>
                  </a:cubicBezTo>
                  <a:cubicBezTo>
                    <a:pt x="12857" y="13976"/>
                    <a:pt x="12857" y="12706"/>
                    <a:pt x="12857" y="12706"/>
                  </a:cubicBezTo>
                  <a:cubicBezTo>
                    <a:pt x="12857" y="10165"/>
                    <a:pt x="12857" y="8259"/>
                    <a:pt x="12857" y="5718"/>
                  </a:cubicBezTo>
                  <a:cubicBezTo>
                    <a:pt x="12857" y="5718"/>
                    <a:pt x="15943" y="5718"/>
                    <a:pt x="16457" y="5718"/>
                  </a:cubicBezTo>
                  <a:cubicBezTo>
                    <a:pt x="18000" y="5718"/>
                    <a:pt x="19543" y="5718"/>
                    <a:pt x="21086" y="5718"/>
                  </a:cubicBezTo>
                  <a:cubicBezTo>
                    <a:pt x="21600" y="5718"/>
                    <a:pt x="21600" y="1906"/>
                    <a:pt x="21600" y="1271"/>
                  </a:cubicBezTo>
                  <a:cubicBezTo>
                    <a:pt x="21600" y="0"/>
                    <a:pt x="21600" y="0"/>
                    <a:pt x="20571" y="0"/>
                  </a:cubicBezTo>
                  <a:cubicBezTo>
                    <a:pt x="16971" y="0"/>
                    <a:pt x="13886" y="0"/>
                    <a:pt x="10286" y="0"/>
                  </a:cubicBezTo>
                  <a:cubicBezTo>
                    <a:pt x="9257" y="1271"/>
                    <a:pt x="8743" y="2541"/>
                    <a:pt x="7714" y="3812"/>
                  </a:cubicBezTo>
                  <a:cubicBezTo>
                    <a:pt x="5657" y="5718"/>
                    <a:pt x="5657" y="7624"/>
                    <a:pt x="5143" y="10800"/>
                  </a:cubicBezTo>
                  <a:cubicBezTo>
                    <a:pt x="5143" y="10800"/>
                    <a:pt x="4629" y="11435"/>
                    <a:pt x="4114" y="11435"/>
                  </a:cubicBezTo>
                  <a:cubicBezTo>
                    <a:pt x="3086" y="12706"/>
                    <a:pt x="2571" y="13976"/>
                    <a:pt x="2057" y="15882"/>
                  </a:cubicBezTo>
                  <a:cubicBezTo>
                    <a:pt x="1029" y="17788"/>
                    <a:pt x="0" y="19059"/>
                    <a:pt x="0" y="21600"/>
                  </a:cubicBezTo>
                  <a:cubicBezTo>
                    <a:pt x="3086" y="21600"/>
                    <a:pt x="6686" y="21600"/>
                    <a:pt x="9771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13" name="Freeform 774"/>
            <p:cNvSpPr/>
            <p:nvPr/>
          </p:nvSpPr>
          <p:spPr>
            <a:xfrm>
              <a:off x="7626024" y="3989632"/>
              <a:ext cx="577865" cy="47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0419" extrusionOk="0">
                  <a:moveTo>
                    <a:pt x="7920" y="20419"/>
                  </a:moveTo>
                  <a:cubicBezTo>
                    <a:pt x="7920" y="19069"/>
                    <a:pt x="7560" y="18169"/>
                    <a:pt x="8280" y="17269"/>
                  </a:cubicBezTo>
                  <a:cubicBezTo>
                    <a:pt x="9000" y="16819"/>
                    <a:pt x="10080" y="16369"/>
                    <a:pt x="10440" y="15469"/>
                  </a:cubicBezTo>
                  <a:cubicBezTo>
                    <a:pt x="10800" y="15469"/>
                    <a:pt x="11520" y="15469"/>
                    <a:pt x="11880" y="15469"/>
                  </a:cubicBezTo>
                  <a:cubicBezTo>
                    <a:pt x="12240" y="15019"/>
                    <a:pt x="12960" y="15019"/>
                    <a:pt x="13680" y="14569"/>
                  </a:cubicBezTo>
                  <a:cubicBezTo>
                    <a:pt x="14040" y="14119"/>
                    <a:pt x="14040" y="13669"/>
                    <a:pt x="14400" y="13219"/>
                  </a:cubicBezTo>
                  <a:cubicBezTo>
                    <a:pt x="14760" y="12769"/>
                    <a:pt x="15840" y="13219"/>
                    <a:pt x="16200" y="12769"/>
                  </a:cubicBezTo>
                  <a:cubicBezTo>
                    <a:pt x="16560" y="12319"/>
                    <a:pt x="16560" y="11869"/>
                    <a:pt x="16560" y="11419"/>
                  </a:cubicBezTo>
                  <a:cubicBezTo>
                    <a:pt x="16560" y="10519"/>
                    <a:pt x="17640" y="10519"/>
                    <a:pt x="18000" y="10069"/>
                  </a:cubicBezTo>
                  <a:cubicBezTo>
                    <a:pt x="18360" y="9619"/>
                    <a:pt x="18360" y="9169"/>
                    <a:pt x="19080" y="9169"/>
                  </a:cubicBezTo>
                  <a:cubicBezTo>
                    <a:pt x="19440" y="9169"/>
                    <a:pt x="20520" y="9619"/>
                    <a:pt x="20880" y="9619"/>
                  </a:cubicBezTo>
                  <a:cubicBezTo>
                    <a:pt x="21600" y="9169"/>
                    <a:pt x="20160" y="6469"/>
                    <a:pt x="20160" y="6019"/>
                  </a:cubicBezTo>
                  <a:cubicBezTo>
                    <a:pt x="20160" y="5119"/>
                    <a:pt x="20160" y="4219"/>
                    <a:pt x="20160" y="3319"/>
                  </a:cubicBezTo>
                  <a:cubicBezTo>
                    <a:pt x="19800" y="2869"/>
                    <a:pt x="19800" y="2419"/>
                    <a:pt x="19800" y="1969"/>
                  </a:cubicBezTo>
                  <a:cubicBezTo>
                    <a:pt x="19080" y="1969"/>
                    <a:pt x="18720" y="1519"/>
                    <a:pt x="18360" y="1519"/>
                  </a:cubicBezTo>
                  <a:cubicBezTo>
                    <a:pt x="18000" y="1069"/>
                    <a:pt x="17280" y="1519"/>
                    <a:pt x="16920" y="1519"/>
                  </a:cubicBezTo>
                  <a:cubicBezTo>
                    <a:pt x="16560" y="1069"/>
                    <a:pt x="15840" y="1519"/>
                    <a:pt x="15120" y="1519"/>
                  </a:cubicBezTo>
                  <a:cubicBezTo>
                    <a:pt x="14400" y="1519"/>
                    <a:pt x="12960" y="-1181"/>
                    <a:pt x="12600" y="619"/>
                  </a:cubicBezTo>
                  <a:cubicBezTo>
                    <a:pt x="12240" y="1969"/>
                    <a:pt x="11880" y="3319"/>
                    <a:pt x="10800" y="4669"/>
                  </a:cubicBezTo>
                  <a:cubicBezTo>
                    <a:pt x="9720" y="6019"/>
                    <a:pt x="8280" y="6019"/>
                    <a:pt x="7200" y="7369"/>
                  </a:cubicBezTo>
                  <a:cubicBezTo>
                    <a:pt x="6480" y="8269"/>
                    <a:pt x="6120" y="9619"/>
                    <a:pt x="5760" y="10969"/>
                  </a:cubicBezTo>
                  <a:cubicBezTo>
                    <a:pt x="5760" y="11869"/>
                    <a:pt x="6120" y="13219"/>
                    <a:pt x="5760" y="14569"/>
                  </a:cubicBezTo>
                  <a:cubicBezTo>
                    <a:pt x="5400" y="15019"/>
                    <a:pt x="5040" y="15919"/>
                    <a:pt x="5040" y="16369"/>
                  </a:cubicBezTo>
                  <a:cubicBezTo>
                    <a:pt x="4680" y="17269"/>
                    <a:pt x="3960" y="17269"/>
                    <a:pt x="3240" y="17719"/>
                  </a:cubicBezTo>
                  <a:cubicBezTo>
                    <a:pt x="2880" y="18169"/>
                    <a:pt x="2520" y="18619"/>
                    <a:pt x="1800" y="19069"/>
                  </a:cubicBezTo>
                  <a:cubicBezTo>
                    <a:pt x="1440" y="19519"/>
                    <a:pt x="720" y="19519"/>
                    <a:pt x="0" y="20419"/>
                  </a:cubicBezTo>
                  <a:lnTo>
                    <a:pt x="7920" y="20419"/>
                  </a:ln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14" name="Freeform 775"/>
            <p:cNvSpPr/>
            <p:nvPr/>
          </p:nvSpPr>
          <p:spPr>
            <a:xfrm>
              <a:off x="7841974" y="3912344"/>
              <a:ext cx="1015301" cy="103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extrusionOk="0">
                  <a:moveTo>
                    <a:pt x="7113" y="4800"/>
                  </a:moveTo>
                  <a:cubicBezTo>
                    <a:pt x="7321" y="5018"/>
                    <a:pt x="8152" y="6327"/>
                    <a:pt x="7321" y="6327"/>
                  </a:cubicBezTo>
                  <a:cubicBezTo>
                    <a:pt x="7113" y="6109"/>
                    <a:pt x="6490" y="5891"/>
                    <a:pt x="6282" y="6109"/>
                  </a:cubicBezTo>
                  <a:cubicBezTo>
                    <a:pt x="6075" y="6327"/>
                    <a:pt x="6075" y="6327"/>
                    <a:pt x="5867" y="6545"/>
                  </a:cubicBezTo>
                  <a:cubicBezTo>
                    <a:pt x="5659" y="6764"/>
                    <a:pt x="5452" y="6764"/>
                    <a:pt x="5244" y="6764"/>
                  </a:cubicBezTo>
                  <a:cubicBezTo>
                    <a:pt x="4829" y="6982"/>
                    <a:pt x="5036" y="7418"/>
                    <a:pt x="4829" y="7636"/>
                  </a:cubicBezTo>
                  <a:cubicBezTo>
                    <a:pt x="4829" y="8073"/>
                    <a:pt x="4206" y="7855"/>
                    <a:pt x="3998" y="8073"/>
                  </a:cubicBezTo>
                  <a:cubicBezTo>
                    <a:pt x="3582" y="8073"/>
                    <a:pt x="3582" y="8509"/>
                    <a:pt x="3375" y="8727"/>
                  </a:cubicBezTo>
                  <a:cubicBezTo>
                    <a:pt x="2959" y="9164"/>
                    <a:pt x="2544" y="8945"/>
                    <a:pt x="2129" y="9164"/>
                  </a:cubicBezTo>
                  <a:cubicBezTo>
                    <a:pt x="1921" y="9164"/>
                    <a:pt x="1713" y="9164"/>
                    <a:pt x="1506" y="9382"/>
                  </a:cubicBezTo>
                  <a:cubicBezTo>
                    <a:pt x="1298" y="9382"/>
                    <a:pt x="882" y="9600"/>
                    <a:pt x="675" y="9818"/>
                  </a:cubicBezTo>
                  <a:cubicBezTo>
                    <a:pt x="-156" y="10255"/>
                    <a:pt x="52" y="10473"/>
                    <a:pt x="52" y="11345"/>
                  </a:cubicBezTo>
                  <a:cubicBezTo>
                    <a:pt x="52" y="12000"/>
                    <a:pt x="-156" y="12000"/>
                    <a:pt x="259" y="12218"/>
                  </a:cubicBezTo>
                  <a:cubicBezTo>
                    <a:pt x="467" y="12436"/>
                    <a:pt x="882" y="12655"/>
                    <a:pt x="1090" y="12873"/>
                  </a:cubicBezTo>
                  <a:cubicBezTo>
                    <a:pt x="3167" y="14400"/>
                    <a:pt x="5244" y="15709"/>
                    <a:pt x="7529" y="17236"/>
                  </a:cubicBezTo>
                  <a:cubicBezTo>
                    <a:pt x="8152" y="17673"/>
                    <a:pt x="8982" y="18327"/>
                    <a:pt x="9813" y="18764"/>
                  </a:cubicBezTo>
                  <a:cubicBezTo>
                    <a:pt x="9813" y="18982"/>
                    <a:pt x="10021" y="18982"/>
                    <a:pt x="10021" y="18982"/>
                  </a:cubicBezTo>
                  <a:cubicBezTo>
                    <a:pt x="10644" y="20073"/>
                    <a:pt x="11059" y="20073"/>
                    <a:pt x="11890" y="20291"/>
                  </a:cubicBezTo>
                  <a:cubicBezTo>
                    <a:pt x="12513" y="20509"/>
                    <a:pt x="11890" y="21382"/>
                    <a:pt x="12513" y="21600"/>
                  </a:cubicBezTo>
                  <a:cubicBezTo>
                    <a:pt x="12721" y="21600"/>
                    <a:pt x="13344" y="21382"/>
                    <a:pt x="13759" y="21164"/>
                  </a:cubicBezTo>
                  <a:cubicBezTo>
                    <a:pt x="13967" y="21164"/>
                    <a:pt x="14590" y="21164"/>
                    <a:pt x="14798" y="20945"/>
                  </a:cubicBezTo>
                  <a:cubicBezTo>
                    <a:pt x="15629" y="20291"/>
                    <a:pt x="16459" y="19636"/>
                    <a:pt x="17498" y="18982"/>
                  </a:cubicBezTo>
                  <a:cubicBezTo>
                    <a:pt x="18536" y="18327"/>
                    <a:pt x="19575" y="17455"/>
                    <a:pt x="20613" y="16800"/>
                  </a:cubicBezTo>
                  <a:cubicBezTo>
                    <a:pt x="20821" y="16800"/>
                    <a:pt x="21029" y="16582"/>
                    <a:pt x="21444" y="16364"/>
                  </a:cubicBezTo>
                  <a:cubicBezTo>
                    <a:pt x="21029" y="15491"/>
                    <a:pt x="20821" y="15273"/>
                    <a:pt x="19990" y="15055"/>
                  </a:cubicBezTo>
                  <a:cubicBezTo>
                    <a:pt x="19782" y="15055"/>
                    <a:pt x="19367" y="15055"/>
                    <a:pt x="19367" y="15055"/>
                  </a:cubicBezTo>
                  <a:cubicBezTo>
                    <a:pt x="19367" y="14400"/>
                    <a:pt x="19367" y="14182"/>
                    <a:pt x="18952" y="13745"/>
                  </a:cubicBezTo>
                  <a:cubicBezTo>
                    <a:pt x="18744" y="13309"/>
                    <a:pt x="18744" y="13309"/>
                    <a:pt x="18952" y="13091"/>
                  </a:cubicBezTo>
                  <a:cubicBezTo>
                    <a:pt x="19367" y="12655"/>
                    <a:pt x="19159" y="12436"/>
                    <a:pt x="19159" y="12000"/>
                  </a:cubicBezTo>
                  <a:cubicBezTo>
                    <a:pt x="19159" y="11564"/>
                    <a:pt x="19367" y="11345"/>
                    <a:pt x="19159" y="10909"/>
                  </a:cubicBezTo>
                  <a:cubicBezTo>
                    <a:pt x="19159" y="10691"/>
                    <a:pt x="19159" y="10473"/>
                    <a:pt x="19159" y="10036"/>
                  </a:cubicBezTo>
                  <a:cubicBezTo>
                    <a:pt x="19159" y="9818"/>
                    <a:pt x="19159" y="9382"/>
                    <a:pt x="18952" y="9164"/>
                  </a:cubicBezTo>
                  <a:cubicBezTo>
                    <a:pt x="18744" y="8945"/>
                    <a:pt x="18744" y="8509"/>
                    <a:pt x="18744" y="8073"/>
                  </a:cubicBezTo>
                  <a:cubicBezTo>
                    <a:pt x="18744" y="7418"/>
                    <a:pt x="18536" y="6545"/>
                    <a:pt x="17913" y="5891"/>
                  </a:cubicBezTo>
                  <a:cubicBezTo>
                    <a:pt x="17498" y="5455"/>
                    <a:pt x="17082" y="5018"/>
                    <a:pt x="16875" y="4364"/>
                  </a:cubicBezTo>
                  <a:cubicBezTo>
                    <a:pt x="16459" y="3491"/>
                    <a:pt x="17290" y="3709"/>
                    <a:pt x="17498" y="2836"/>
                  </a:cubicBezTo>
                  <a:cubicBezTo>
                    <a:pt x="17498" y="1964"/>
                    <a:pt x="17498" y="1309"/>
                    <a:pt x="17706" y="436"/>
                  </a:cubicBezTo>
                  <a:cubicBezTo>
                    <a:pt x="17498" y="436"/>
                    <a:pt x="17498" y="218"/>
                    <a:pt x="17290" y="218"/>
                  </a:cubicBezTo>
                  <a:cubicBezTo>
                    <a:pt x="16875" y="436"/>
                    <a:pt x="16875" y="0"/>
                    <a:pt x="16667" y="0"/>
                  </a:cubicBezTo>
                  <a:cubicBezTo>
                    <a:pt x="16459" y="0"/>
                    <a:pt x="16459" y="218"/>
                    <a:pt x="16252" y="218"/>
                  </a:cubicBezTo>
                  <a:cubicBezTo>
                    <a:pt x="15836" y="218"/>
                    <a:pt x="15836" y="0"/>
                    <a:pt x="15421" y="0"/>
                  </a:cubicBezTo>
                  <a:cubicBezTo>
                    <a:pt x="15213" y="218"/>
                    <a:pt x="15006" y="218"/>
                    <a:pt x="14798" y="436"/>
                  </a:cubicBezTo>
                  <a:cubicBezTo>
                    <a:pt x="14382" y="655"/>
                    <a:pt x="14382" y="436"/>
                    <a:pt x="13967" y="218"/>
                  </a:cubicBezTo>
                  <a:cubicBezTo>
                    <a:pt x="13552" y="218"/>
                    <a:pt x="12929" y="218"/>
                    <a:pt x="12513" y="436"/>
                  </a:cubicBezTo>
                  <a:cubicBezTo>
                    <a:pt x="11475" y="655"/>
                    <a:pt x="10436" y="655"/>
                    <a:pt x="9398" y="1091"/>
                  </a:cubicBezTo>
                  <a:cubicBezTo>
                    <a:pt x="9190" y="1309"/>
                    <a:pt x="8982" y="1527"/>
                    <a:pt x="8775" y="1527"/>
                  </a:cubicBezTo>
                  <a:cubicBezTo>
                    <a:pt x="8567" y="1745"/>
                    <a:pt x="8152" y="1745"/>
                    <a:pt x="7944" y="1745"/>
                  </a:cubicBezTo>
                  <a:cubicBezTo>
                    <a:pt x="7529" y="1964"/>
                    <a:pt x="7529" y="2618"/>
                    <a:pt x="6906" y="2618"/>
                  </a:cubicBezTo>
                  <a:cubicBezTo>
                    <a:pt x="7113" y="3273"/>
                    <a:pt x="7113" y="3927"/>
                    <a:pt x="7113" y="4800"/>
                  </a:cubicBezTo>
                  <a:cubicBezTo>
                    <a:pt x="7321" y="5018"/>
                    <a:pt x="7113" y="4364"/>
                    <a:pt x="7113" y="48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15" name="Freeform 776"/>
            <p:cNvSpPr/>
            <p:nvPr/>
          </p:nvSpPr>
          <p:spPr>
            <a:xfrm>
              <a:off x="4665650" y="0"/>
              <a:ext cx="3002551" cy="237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2266" y="3521"/>
                  </a:moveTo>
                  <a:cubicBezTo>
                    <a:pt x="2195" y="3616"/>
                    <a:pt x="1841" y="3806"/>
                    <a:pt x="1912" y="3901"/>
                  </a:cubicBezTo>
                  <a:cubicBezTo>
                    <a:pt x="1983" y="3996"/>
                    <a:pt x="2125" y="3996"/>
                    <a:pt x="2266" y="4092"/>
                  </a:cubicBezTo>
                  <a:cubicBezTo>
                    <a:pt x="2408" y="4092"/>
                    <a:pt x="2550" y="4092"/>
                    <a:pt x="2762" y="4092"/>
                  </a:cubicBezTo>
                  <a:cubicBezTo>
                    <a:pt x="2762" y="4092"/>
                    <a:pt x="3116" y="3996"/>
                    <a:pt x="3187" y="3996"/>
                  </a:cubicBezTo>
                  <a:cubicBezTo>
                    <a:pt x="3116" y="3996"/>
                    <a:pt x="2974" y="4092"/>
                    <a:pt x="2904" y="4187"/>
                  </a:cubicBezTo>
                  <a:cubicBezTo>
                    <a:pt x="2833" y="4282"/>
                    <a:pt x="2762" y="4377"/>
                    <a:pt x="2833" y="4567"/>
                  </a:cubicBezTo>
                  <a:cubicBezTo>
                    <a:pt x="2974" y="4758"/>
                    <a:pt x="2550" y="5233"/>
                    <a:pt x="2337" y="5138"/>
                  </a:cubicBezTo>
                  <a:cubicBezTo>
                    <a:pt x="2266" y="5043"/>
                    <a:pt x="2125" y="5138"/>
                    <a:pt x="1983" y="5138"/>
                  </a:cubicBezTo>
                  <a:cubicBezTo>
                    <a:pt x="1912" y="5043"/>
                    <a:pt x="1770" y="5138"/>
                    <a:pt x="1700" y="5138"/>
                  </a:cubicBezTo>
                  <a:cubicBezTo>
                    <a:pt x="1629" y="5138"/>
                    <a:pt x="1487" y="5138"/>
                    <a:pt x="1416" y="5329"/>
                  </a:cubicBezTo>
                  <a:cubicBezTo>
                    <a:pt x="1346" y="5424"/>
                    <a:pt x="1275" y="5424"/>
                    <a:pt x="1133" y="5424"/>
                  </a:cubicBezTo>
                  <a:cubicBezTo>
                    <a:pt x="921" y="5519"/>
                    <a:pt x="708" y="5614"/>
                    <a:pt x="496" y="5614"/>
                  </a:cubicBezTo>
                  <a:cubicBezTo>
                    <a:pt x="425" y="5614"/>
                    <a:pt x="283" y="5519"/>
                    <a:pt x="283" y="5614"/>
                  </a:cubicBezTo>
                  <a:cubicBezTo>
                    <a:pt x="212" y="5709"/>
                    <a:pt x="0" y="5709"/>
                    <a:pt x="0" y="5900"/>
                  </a:cubicBezTo>
                  <a:cubicBezTo>
                    <a:pt x="0" y="5995"/>
                    <a:pt x="71" y="5900"/>
                    <a:pt x="71" y="5995"/>
                  </a:cubicBezTo>
                  <a:cubicBezTo>
                    <a:pt x="71" y="5995"/>
                    <a:pt x="0" y="6090"/>
                    <a:pt x="0" y="6090"/>
                  </a:cubicBezTo>
                  <a:cubicBezTo>
                    <a:pt x="0" y="6185"/>
                    <a:pt x="142" y="6375"/>
                    <a:pt x="212" y="6470"/>
                  </a:cubicBezTo>
                  <a:cubicBezTo>
                    <a:pt x="212" y="6470"/>
                    <a:pt x="283" y="6375"/>
                    <a:pt x="283" y="6375"/>
                  </a:cubicBezTo>
                  <a:cubicBezTo>
                    <a:pt x="354" y="6280"/>
                    <a:pt x="425" y="6375"/>
                    <a:pt x="496" y="6470"/>
                  </a:cubicBezTo>
                  <a:cubicBezTo>
                    <a:pt x="567" y="6470"/>
                    <a:pt x="921" y="6566"/>
                    <a:pt x="921" y="6375"/>
                  </a:cubicBezTo>
                  <a:cubicBezTo>
                    <a:pt x="921" y="6470"/>
                    <a:pt x="850" y="6470"/>
                    <a:pt x="921" y="6566"/>
                  </a:cubicBezTo>
                  <a:cubicBezTo>
                    <a:pt x="921" y="6661"/>
                    <a:pt x="1062" y="6756"/>
                    <a:pt x="1133" y="6756"/>
                  </a:cubicBezTo>
                  <a:cubicBezTo>
                    <a:pt x="1204" y="6851"/>
                    <a:pt x="1275" y="6851"/>
                    <a:pt x="1346" y="6851"/>
                  </a:cubicBezTo>
                  <a:cubicBezTo>
                    <a:pt x="1487" y="6851"/>
                    <a:pt x="1487" y="6661"/>
                    <a:pt x="1558" y="6756"/>
                  </a:cubicBezTo>
                  <a:cubicBezTo>
                    <a:pt x="1700" y="6756"/>
                    <a:pt x="1912" y="6756"/>
                    <a:pt x="1983" y="6756"/>
                  </a:cubicBezTo>
                  <a:cubicBezTo>
                    <a:pt x="2054" y="6756"/>
                    <a:pt x="2054" y="6661"/>
                    <a:pt x="2125" y="6566"/>
                  </a:cubicBezTo>
                  <a:cubicBezTo>
                    <a:pt x="2195" y="6566"/>
                    <a:pt x="2408" y="6756"/>
                    <a:pt x="2408" y="6851"/>
                  </a:cubicBezTo>
                  <a:cubicBezTo>
                    <a:pt x="2408" y="6946"/>
                    <a:pt x="1700" y="6851"/>
                    <a:pt x="1558" y="6946"/>
                  </a:cubicBezTo>
                  <a:cubicBezTo>
                    <a:pt x="1416" y="6946"/>
                    <a:pt x="1629" y="7041"/>
                    <a:pt x="1700" y="7041"/>
                  </a:cubicBezTo>
                  <a:cubicBezTo>
                    <a:pt x="1841" y="7137"/>
                    <a:pt x="1912" y="7041"/>
                    <a:pt x="2054" y="7137"/>
                  </a:cubicBezTo>
                  <a:cubicBezTo>
                    <a:pt x="1983" y="7041"/>
                    <a:pt x="1841" y="7137"/>
                    <a:pt x="1700" y="7137"/>
                  </a:cubicBezTo>
                  <a:cubicBezTo>
                    <a:pt x="1487" y="7137"/>
                    <a:pt x="1275" y="7041"/>
                    <a:pt x="1062" y="7041"/>
                  </a:cubicBezTo>
                  <a:cubicBezTo>
                    <a:pt x="921" y="7041"/>
                    <a:pt x="637" y="7041"/>
                    <a:pt x="637" y="7232"/>
                  </a:cubicBezTo>
                  <a:cubicBezTo>
                    <a:pt x="567" y="7327"/>
                    <a:pt x="779" y="7422"/>
                    <a:pt x="850" y="7422"/>
                  </a:cubicBezTo>
                  <a:cubicBezTo>
                    <a:pt x="921" y="7422"/>
                    <a:pt x="1062" y="7327"/>
                    <a:pt x="1062" y="7327"/>
                  </a:cubicBezTo>
                  <a:cubicBezTo>
                    <a:pt x="1133" y="7422"/>
                    <a:pt x="1062" y="7422"/>
                    <a:pt x="1062" y="7517"/>
                  </a:cubicBezTo>
                  <a:cubicBezTo>
                    <a:pt x="1133" y="7612"/>
                    <a:pt x="1275" y="7612"/>
                    <a:pt x="1346" y="7612"/>
                  </a:cubicBezTo>
                  <a:cubicBezTo>
                    <a:pt x="1487" y="7612"/>
                    <a:pt x="1629" y="7612"/>
                    <a:pt x="1770" y="7612"/>
                  </a:cubicBezTo>
                  <a:cubicBezTo>
                    <a:pt x="1770" y="7612"/>
                    <a:pt x="1487" y="7707"/>
                    <a:pt x="1416" y="7707"/>
                  </a:cubicBezTo>
                  <a:cubicBezTo>
                    <a:pt x="1133" y="7803"/>
                    <a:pt x="1346" y="7993"/>
                    <a:pt x="1487" y="8088"/>
                  </a:cubicBezTo>
                  <a:cubicBezTo>
                    <a:pt x="1629" y="8183"/>
                    <a:pt x="1770" y="8183"/>
                    <a:pt x="1912" y="8278"/>
                  </a:cubicBezTo>
                  <a:cubicBezTo>
                    <a:pt x="1912" y="8278"/>
                    <a:pt x="2195" y="8278"/>
                    <a:pt x="2195" y="8278"/>
                  </a:cubicBezTo>
                  <a:cubicBezTo>
                    <a:pt x="2195" y="8278"/>
                    <a:pt x="2054" y="8183"/>
                    <a:pt x="2054" y="8088"/>
                  </a:cubicBezTo>
                  <a:cubicBezTo>
                    <a:pt x="2054" y="7993"/>
                    <a:pt x="2195" y="8088"/>
                    <a:pt x="2195" y="8088"/>
                  </a:cubicBezTo>
                  <a:cubicBezTo>
                    <a:pt x="2266" y="8183"/>
                    <a:pt x="2337" y="8088"/>
                    <a:pt x="2408" y="7993"/>
                  </a:cubicBezTo>
                  <a:cubicBezTo>
                    <a:pt x="2408" y="7993"/>
                    <a:pt x="2479" y="7898"/>
                    <a:pt x="2550" y="7898"/>
                  </a:cubicBezTo>
                  <a:cubicBezTo>
                    <a:pt x="2620" y="7993"/>
                    <a:pt x="2550" y="8183"/>
                    <a:pt x="2550" y="8183"/>
                  </a:cubicBezTo>
                  <a:cubicBezTo>
                    <a:pt x="2620" y="8278"/>
                    <a:pt x="2833" y="8088"/>
                    <a:pt x="2904" y="8088"/>
                  </a:cubicBezTo>
                  <a:cubicBezTo>
                    <a:pt x="3045" y="7993"/>
                    <a:pt x="3045" y="7993"/>
                    <a:pt x="3116" y="8088"/>
                  </a:cubicBezTo>
                  <a:cubicBezTo>
                    <a:pt x="3187" y="8183"/>
                    <a:pt x="3258" y="7993"/>
                    <a:pt x="3329" y="7993"/>
                  </a:cubicBezTo>
                  <a:cubicBezTo>
                    <a:pt x="3399" y="7898"/>
                    <a:pt x="3541" y="7993"/>
                    <a:pt x="3612" y="7993"/>
                  </a:cubicBezTo>
                  <a:cubicBezTo>
                    <a:pt x="3824" y="7993"/>
                    <a:pt x="4108" y="8088"/>
                    <a:pt x="4320" y="8183"/>
                  </a:cubicBezTo>
                  <a:cubicBezTo>
                    <a:pt x="4462" y="8183"/>
                    <a:pt x="4603" y="8374"/>
                    <a:pt x="4745" y="8374"/>
                  </a:cubicBezTo>
                  <a:cubicBezTo>
                    <a:pt x="4887" y="8374"/>
                    <a:pt x="5028" y="8469"/>
                    <a:pt x="5099" y="8564"/>
                  </a:cubicBezTo>
                  <a:cubicBezTo>
                    <a:pt x="5241" y="8659"/>
                    <a:pt x="5170" y="8754"/>
                    <a:pt x="5170" y="8849"/>
                  </a:cubicBezTo>
                  <a:cubicBezTo>
                    <a:pt x="5170" y="8944"/>
                    <a:pt x="5311" y="9135"/>
                    <a:pt x="5382" y="9135"/>
                  </a:cubicBezTo>
                  <a:cubicBezTo>
                    <a:pt x="5453" y="9230"/>
                    <a:pt x="5595" y="9135"/>
                    <a:pt x="5666" y="9230"/>
                  </a:cubicBezTo>
                  <a:cubicBezTo>
                    <a:pt x="5666" y="9420"/>
                    <a:pt x="5807" y="9515"/>
                    <a:pt x="5878" y="9611"/>
                  </a:cubicBezTo>
                  <a:cubicBezTo>
                    <a:pt x="5949" y="9706"/>
                    <a:pt x="5878" y="9896"/>
                    <a:pt x="5949" y="9991"/>
                  </a:cubicBezTo>
                  <a:cubicBezTo>
                    <a:pt x="5949" y="10086"/>
                    <a:pt x="6090" y="10181"/>
                    <a:pt x="6090" y="10372"/>
                  </a:cubicBezTo>
                  <a:cubicBezTo>
                    <a:pt x="6090" y="10467"/>
                    <a:pt x="6020" y="10467"/>
                    <a:pt x="6090" y="10562"/>
                  </a:cubicBezTo>
                  <a:cubicBezTo>
                    <a:pt x="6090" y="10562"/>
                    <a:pt x="6161" y="10657"/>
                    <a:pt x="6161" y="10657"/>
                  </a:cubicBezTo>
                  <a:cubicBezTo>
                    <a:pt x="6161" y="10657"/>
                    <a:pt x="6161" y="10657"/>
                    <a:pt x="6161" y="10657"/>
                  </a:cubicBezTo>
                  <a:cubicBezTo>
                    <a:pt x="6232" y="10562"/>
                    <a:pt x="6374" y="10752"/>
                    <a:pt x="6303" y="10848"/>
                  </a:cubicBezTo>
                  <a:cubicBezTo>
                    <a:pt x="6232" y="10943"/>
                    <a:pt x="6232" y="10943"/>
                    <a:pt x="6232" y="11133"/>
                  </a:cubicBezTo>
                  <a:cubicBezTo>
                    <a:pt x="6232" y="11038"/>
                    <a:pt x="6374" y="10943"/>
                    <a:pt x="6445" y="11133"/>
                  </a:cubicBezTo>
                  <a:cubicBezTo>
                    <a:pt x="6445" y="11228"/>
                    <a:pt x="6445" y="11228"/>
                    <a:pt x="6445" y="11323"/>
                  </a:cubicBezTo>
                  <a:cubicBezTo>
                    <a:pt x="6445" y="11323"/>
                    <a:pt x="6445" y="11514"/>
                    <a:pt x="6445" y="11419"/>
                  </a:cubicBezTo>
                  <a:cubicBezTo>
                    <a:pt x="6445" y="11514"/>
                    <a:pt x="6586" y="11514"/>
                    <a:pt x="6586" y="11514"/>
                  </a:cubicBezTo>
                  <a:cubicBezTo>
                    <a:pt x="6515" y="11419"/>
                    <a:pt x="6303" y="11989"/>
                    <a:pt x="6374" y="11609"/>
                  </a:cubicBezTo>
                  <a:cubicBezTo>
                    <a:pt x="6374" y="11609"/>
                    <a:pt x="6232" y="11514"/>
                    <a:pt x="6232" y="11609"/>
                  </a:cubicBezTo>
                  <a:cubicBezTo>
                    <a:pt x="6232" y="11609"/>
                    <a:pt x="6303" y="11609"/>
                    <a:pt x="6303" y="11609"/>
                  </a:cubicBezTo>
                  <a:cubicBezTo>
                    <a:pt x="6303" y="11704"/>
                    <a:pt x="6090" y="11704"/>
                    <a:pt x="6161" y="11799"/>
                  </a:cubicBezTo>
                  <a:cubicBezTo>
                    <a:pt x="6161" y="11799"/>
                    <a:pt x="6374" y="11894"/>
                    <a:pt x="6303" y="11894"/>
                  </a:cubicBezTo>
                  <a:cubicBezTo>
                    <a:pt x="6161" y="12085"/>
                    <a:pt x="6445" y="12085"/>
                    <a:pt x="6515" y="11989"/>
                  </a:cubicBezTo>
                  <a:cubicBezTo>
                    <a:pt x="6445" y="12085"/>
                    <a:pt x="6374" y="12085"/>
                    <a:pt x="6232" y="12085"/>
                  </a:cubicBezTo>
                  <a:cubicBezTo>
                    <a:pt x="6232" y="12085"/>
                    <a:pt x="6090" y="12275"/>
                    <a:pt x="6090" y="12275"/>
                  </a:cubicBezTo>
                  <a:cubicBezTo>
                    <a:pt x="6090" y="12275"/>
                    <a:pt x="6161" y="12370"/>
                    <a:pt x="6161" y="12370"/>
                  </a:cubicBezTo>
                  <a:cubicBezTo>
                    <a:pt x="6303" y="12465"/>
                    <a:pt x="6232" y="12465"/>
                    <a:pt x="6303" y="12465"/>
                  </a:cubicBezTo>
                  <a:cubicBezTo>
                    <a:pt x="6374" y="12465"/>
                    <a:pt x="6657" y="12656"/>
                    <a:pt x="6728" y="12465"/>
                  </a:cubicBezTo>
                  <a:cubicBezTo>
                    <a:pt x="6728" y="12180"/>
                    <a:pt x="6870" y="12275"/>
                    <a:pt x="6940" y="12180"/>
                  </a:cubicBezTo>
                  <a:cubicBezTo>
                    <a:pt x="6940" y="12180"/>
                    <a:pt x="6799" y="11609"/>
                    <a:pt x="6799" y="11609"/>
                  </a:cubicBezTo>
                  <a:cubicBezTo>
                    <a:pt x="6799" y="11704"/>
                    <a:pt x="6940" y="11989"/>
                    <a:pt x="6940" y="11989"/>
                  </a:cubicBezTo>
                  <a:cubicBezTo>
                    <a:pt x="7011" y="12180"/>
                    <a:pt x="7082" y="11989"/>
                    <a:pt x="7153" y="11989"/>
                  </a:cubicBezTo>
                  <a:cubicBezTo>
                    <a:pt x="7153" y="11989"/>
                    <a:pt x="6940" y="12370"/>
                    <a:pt x="6940" y="12370"/>
                  </a:cubicBezTo>
                  <a:cubicBezTo>
                    <a:pt x="6940" y="12370"/>
                    <a:pt x="7224" y="12275"/>
                    <a:pt x="7224" y="12275"/>
                  </a:cubicBezTo>
                  <a:cubicBezTo>
                    <a:pt x="7294" y="12275"/>
                    <a:pt x="7365" y="12275"/>
                    <a:pt x="7365" y="12275"/>
                  </a:cubicBezTo>
                  <a:cubicBezTo>
                    <a:pt x="7436" y="12275"/>
                    <a:pt x="7507" y="12180"/>
                    <a:pt x="7578" y="12180"/>
                  </a:cubicBezTo>
                  <a:cubicBezTo>
                    <a:pt x="7578" y="12275"/>
                    <a:pt x="7507" y="12370"/>
                    <a:pt x="7436" y="12370"/>
                  </a:cubicBezTo>
                  <a:cubicBezTo>
                    <a:pt x="7365" y="12370"/>
                    <a:pt x="7224" y="12370"/>
                    <a:pt x="7153" y="12465"/>
                  </a:cubicBezTo>
                  <a:cubicBezTo>
                    <a:pt x="7082" y="12560"/>
                    <a:pt x="7294" y="12465"/>
                    <a:pt x="7294" y="12465"/>
                  </a:cubicBezTo>
                  <a:cubicBezTo>
                    <a:pt x="7436" y="12465"/>
                    <a:pt x="7578" y="12465"/>
                    <a:pt x="7719" y="12465"/>
                  </a:cubicBezTo>
                  <a:cubicBezTo>
                    <a:pt x="7649" y="12465"/>
                    <a:pt x="7365" y="12465"/>
                    <a:pt x="7365" y="12560"/>
                  </a:cubicBezTo>
                  <a:cubicBezTo>
                    <a:pt x="7365" y="12560"/>
                    <a:pt x="7507" y="12656"/>
                    <a:pt x="7507" y="12751"/>
                  </a:cubicBezTo>
                  <a:cubicBezTo>
                    <a:pt x="7507" y="12751"/>
                    <a:pt x="7507" y="12846"/>
                    <a:pt x="7507" y="12846"/>
                  </a:cubicBezTo>
                  <a:cubicBezTo>
                    <a:pt x="7507" y="12941"/>
                    <a:pt x="7436" y="12941"/>
                    <a:pt x="7507" y="13036"/>
                  </a:cubicBezTo>
                  <a:cubicBezTo>
                    <a:pt x="7507" y="13036"/>
                    <a:pt x="7649" y="12941"/>
                    <a:pt x="7719" y="12941"/>
                  </a:cubicBezTo>
                  <a:cubicBezTo>
                    <a:pt x="7790" y="12941"/>
                    <a:pt x="7719" y="12941"/>
                    <a:pt x="7790" y="13036"/>
                  </a:cubicBezTo>
                  <a:cubicBezTo>
                    <a:pt x="7861" y="13131"/>
                    <a:pt x="7861" y="13226"/>
                    <a:pt x="7932" y="13322"/>
                  </a:cubicBezTo>
                  <a:cubicBezTo>
                    <a:pt x="7932" y="13417"/>
                    <a:pt x="7719" y="13417"/>
                    <a:pt x="7719" y="13417"/>
                  </a:cubicBezTo>
                  <a:cubicBezTo>
                    <a:pt x="7436" y="13131"/>
                    <a:pt x="7011" y="12941"/>
                    <a:pt x="6728" y="13036"/>
                  </a:cubicBezTo>
                  <a:cubicBezTo>
                    <a:pt x="6445" y="13036"/>
                    <a:pt x="6799" y="13322"/>
                    <a:pt x="6940" y="13322"/>
                  </a:cubicBezTo>
                  <a:cubicBezTo>
                    <a:pt x="7153" y="13417"/>
                    <a:pt x="7294" y="13702"/>
                    <a:pt x="7507" y="13702"/>
                  </a:cubicBezTo>
                  <a:cubicBezTo>
                    <a:pt x="7578" y="13702"/>
                    <a:pt x="7649" y="13607"/>
                    <a:pt x="7790" y="13607"/>
                  </a:cubicBezTo>
                  <a:cubicBezTo>
                    <a:pt x="7790" y="13702"/>
                    <a:pt x="8003" y="13702"/>
                    <a:pt x="8003" y="13702"/>
                  </a:cubicBezTo>
                  <a:cubicBezTo>
                    <a:pt x="8073" y="13797"/>
                    <a:pt x="8003" y="13893"/>
                    <a:pt x="8003" y="13893"/>
                  </a:cubicBezTo>
                  <a:cubicBezTo>
                    <a:pt x="7790" y="13988"/>
                    <a:pt x="8073" y="14083"/>
                    <a:pt x="8003" y="14178"/>
                  </a:cubicBezTo>
                  <a:cubicBezTo>
                    <a:pt x="8003" y="14273"/>
                    <a:pt x="7861" y="14178"/>
                    <a:pt x="7861" y="14368"/>
                  </a:cubicBezTo>
                  <a:cubicBezTo>
                    <a:pt x="7861" y="14463"/>
                    <a:pt x="8003" y="14463"/>
                    <a:pt x="8003" y="14463"/>
                  </a:cubicBezTo>
                  <a:cubicBezTo>
                    <a:pt x="7932" y="14559"/>
                    <a:pt x="7790" y="14368"/>
                    <a:pt x="7790" y="14463"/>
                  </a:cubicBezTo>
                  <a:cubicBezTo>
                    <a:pt x="7719" y="14559"/>
                    <a:pt x="7719" y="14654"/>
                    <a:pt x="7719" y="14749"/>
                  </a:cubicBezTo>
                  <a:cubicBezTo>
                    <a:pt x="7719" y="14749"/>
                    <a:pt x="7861" y="14749"/>
                    <a:pt x="7861" y="14749"/>
                  </a:cubicBezTo>
                  <a:cubicBezTo>
                    <a:pt x="7861" y="14844"/>
                    <a:pt x="7719" y="14939"/>
                    <a:pt x="7649" y="14939"/>
                  </a:cubicBezTo>
                  <a:cubicBezTo>
                    <a:pt x="7578" y="14939"/>
                    <a:pt x="7507" y="14939"/>
                    <a:pt x="7436" y="14939"/>
                  </a:cubicBezTo>
                  <a:cubicBezTo>
                    <a:pt x="7365" y="14844"/>
                    <a:pt x="7294" y="14844"/>
                    <a:pt x="7224" y="14939"/>
                  </a:cubicBezTo>
                  <a:cubicBezTo>
                    <a:pt x="7153" y="15034"/>
                    <a:pt x="7153" y="14939"/>
                    <a:pt x="7082" y="15034"/>
                  </a:cubicBezTo>
                  <a:cubicBezTo>
                    <a:pt x="7082" y="15034"/>
                    <a:pt x="7294" y="15320"/>
                    <a:pt x="7365" y="15320"/>
                  </a:cubicBezTo>
                  <a:cubicBezTo>
                    <a:pt x="7365" y="15225"/>
                    <a:pt x="7365" y="15225"/>
                    <a:pt x="7294" y="15225"/>
                  </a:cubicBezTo>
                  <a:cubicBezTo>
                    <a:pt x="7294" y="15225"/>
                    <a:pt x="7507" y="15225"/>
                    <a:pt x="7507" y="15225"/>
                  </a:cubicBezTo>
                  <a:cubicBezTo>
                    <a:pt x="7507" y="15225"/>
                    <a:pt x="7861" y="15034"/>
                    <a:pt x="7861" y="15130"/>
                  </a:cubicBezTo>
                  <a:cubicBezTo>
                    <a:pt x="7790" y="15130"/>
                    <a:pt x="7719" y="15130"/>
                    <a:pt x="7649" y="15225"/>
                  </a:cubicBezTo>
                  <a:cubicBezTo>
                    <a:pt x="7719" y="15130"/>
                    <a:pt x="7861" y="15320"/>
                    <a:pt x="7790" y="15320"/>
                  </a:cubicBezTo>
                  <a:cubicBezTo>
                    <a:pt x="7861" y="15320"/>
                    <a:pt x="8073" y="15415"/>
                    <a:pt x="8144" y="15415"/>
                  </a:cubicBezTo>
                  <a:cubicBezTo>
                    <a:pt x="8073" y="15415"/>
                    <a:pt x="7932" y="15415"/>
                    <a:pt x="7932" y="15415"/>
                  </a:cubicBezTo>
                  <a:cubicBezTo>
                    <a:pt x="7932" y="15415"/>
                    <a:pt x="8215" y="15700"/>
                    <a:pt x="8215" y="15700"/>
                  </a:cubicBezTo>
                  <a:cubicBezTo>
                    <a:pt x="8003" y="15700"/>
                    <a:pt x="7861" y="15320"/>
                    <a:pt x="7649" y="15320"/>
                  </a:cubicBezTo>
                  <a:cubicBezTo>
                    <a:pt x="7507" y="15320"/>
                    <a:pt x="7153" y="15225"/>
                    <a:pt x="7082" y="15415"/>
                  </a:cubicBezTo>
                  <a:cubicBezTo>
                    <a:pt x="7082" y="15510"/>
                    <a:pt x="7011" y="15510"/>
                    <a:pt x="6940" y="15605"/>
                  </a:cubicBezTo>
                  <a:cubicBezTo>
                    <a:pt x="6870" y="15605"/>
                    <a:pt x="6870" y="15796"/>
                    <a:pt x="6940" y="15700"/>
                  </a:cubicBezTo>
                  <a:cubicBezTo>
                    <a:pt x="7082" y="15700"/>
                    <a:pt x="7224" y="15605"/>
                    <a:pt x="7294" y="15415"/>
                  </a:cubicBezTo>
                  <a:cubicBezTo>
                    <a:pt x="7294" y="15510"/>
                    <a:pt x="7436" y="15510"/>
                    <a:pt x="7436" y="15510"/>
                  </a:cubicBezTo>
                  <a:cubicBezTo>
                    <a:pt x="7507" y="15510"/>
                    <a:pt x="7649" y="15796"/>
                    <a:pt x="7649" y="15510"/>
                  </a:cubicBezTo>
                  <a:cubicBezTo>
                    <a:pt x="7649" y="15415"/>
                    <a:pt x="7790" y="15605"/>
                    <a:pt x="7790" y="15605"/>
                  </a:cubicBezTo>
                  <a:cubicBezTo>
                    <a:pt x="7790" y="15605"/>
                    <a:pt x="8073" y="15605"/>
                    <a:pt x="8003" y="15700"/>
                  </a:cubicBezTo>
                  <a:cubicBezTo>
                    <a:pt x="8003" y="15700"/>
                    <a:pt x="7932" y="15700"/>
                    <a:pt x="7932" y="15700"/>
                  </a:cubicBezTo>
                  <a:cubicBezTo>
                    <a:pt x="7932" y="15700"/>
                    <a:pt x="8073" y="15796"/>
                    <a:pt x="8073" y="15796"/>
                  </a:cubicBezTo>
                  <a:cubicBezTo>
                    <a:pt x="8003" y="15796"/>
                    <a:pt x="7861" y="15796"/>
                    <a:pt x="7790" y="15700"/>
                  </a:cubicBezTo>
                  <a:cubicBezTo>
                    <a:pt x="7719" y="15605"/>
                    <a:pt x="7719" y="15700"/>
                    <a:pt x="7719" y="15796"/>
                  </a:cubicBezTo>
                  <a:cubicBezTo>
                    <a:pt x="7719" y="15700"/>
                    <a:pt x="7294" y="15605"/>
                    <a:pt x="7224" y="15605"/>
                  </a:cubicBezTo>
                  <a:cubicBezTo>
                    <a:pt x="7153" y="15605"/>
                    <a:pt x="6728" y="15796"/>
                    <a:pt x="6799" y="15986"/>
                  </a:cubicBezTo>
                  <a:cubicBezTo>
                    <a:pt x="6870" y="16081"/>
                    <a:pt x="7294" y="15891"/>
                    <a:pt x="7365" y="15891"/>
                  </a:cubicBezTo>
                  <a:cubicBezTo>
                    <a:pt x="7436" y="15891"/>
                    <a:pt x="7578" y="15891"/>
                    <a:pt x="7649" y="15986"/>
                  </a:cubicBezTo>
                  <a:cubicBezTo>
                    <a:pt x="7649" y="15986"/>
                    <a:pt x="7932" y="16081"/>
                    <a:pt x="7932" y="16081"/>
                  </a:cubicBezTo>
                  <a:cubicBezTo>
                    <a:pt x="7932" y="16176"/>
                    <a:pt x="7578" y="15986"/>
                    <a:pt x="7578" y="15986"/>
                  </a:cubicBezTo>
                  <a:cubicBezTo>
                    <a:pt x="7436" y="15891"/>
                    <a:pt x="7224" y="15986"/>
                    <a:pt x="7082" y="15986"/>
                  </a:cubicBezTo>
                  <a:cubicBezTo>
                    <a:pt x="6586" y="16176"/>
                    <a:pt x="7153" y="16367"/>
                    <a:pt x="7294" y="16271"/>
                  </a:cubicBezTo>
                  <a:cubicBezTo>
                    <a:pt x="7224" y="16367"/>
                    <a:pt x="7153" y="16462"/>
                    <a:pt x="7011" y="16462"/>
                  </a:cubicBezTo>
                  <a:cubicBezTo>
                    <a:pt x="6799" y="16557"/>
                    <a:pt x="7153" y="16652"/>
                    <a:pt x="7153" y="16652"/>
                  </a:cubicBezTo>
                  <a:cubicBezTo>
                    <a:pt x="7153" y="16652"/>
                    <a:pt x="6870" y="16557"/>
                    <a:pt x="6870" y="16747"/>
                  </a:cubicBezTo>
                  <a:cubicBezTo>
                    <a:pt x="6870" y="17033"/>
                    <a:pt x="7011" y="16842"/>
                    <a:pt x="7153" y="16747"/>
                  </a:cubicBezTo>
                  <a:cubicBezTo>
                    <a:pt x="7294" y="16652"/>
                    <a:pt x="7436" y="16462"/>
                    <a:pt x="7578" y="16367"/>
                  </a:cubicBezTo>
                  <a:cubicBezTo>
                    <a:pt x="7649" y="16367"/>
                    <a:pt x="8073" y="16081"/>
                    <a:pt x="8073" y="16271"/>
                  </a:cubicBezTo>
                  <a:cubicBezTo>
                    <a:pt x="8073" y="16271"/>
                    <a:pt x="7861" y="16271"/>
                    <a:pt x="7861" y="16271"/>
                  </a:cubicBezTo>
                  <a:cubicBezTo>
                    <a:pt x="7861" y="16271"/>
                    <a:pt x="8003" y="16271"/>
                    <a:pt x="8073" y="16367"/>
                  </a:cubicBezTo>
                  <a:cubicBezTo>
                    <a:pt x="7861" y="16176"/>
                    <a:pt x="6940" y="16937"/>
                    <a:pt x="7011" y="17033"/>
                  </a:cubicBezTo>
                  <a:cubicBezTo>
                    <a:pt x="7011" y="17128"/>
                    <a:pt x="7436" y="16937"/>
                    <a:pt x="7507" y="16937"/>
                  </a:cubicBezTo>
                  <a:cubicBezTo>
                    <a:pt x="7507" y="16937"/>
                    <a:pt x="7224" y="17033"/>
                    <a:pt x="7153" y="17128"/>
                  </a:cubicBezTo>
                  <a:cubicBezTo>
                    <a:pt x="7153" y="17128"/>
                    <a:pt x="7294" y="17508"/>
                    <a:pt x="7365" y="17413"/>
                  </a:cubicBezTo>
                  <a:cubicBezTo>
                    <a:pt x="7436" y="17318"/>
                    <a:pt x="7507" y="17128"/>
                    <a:pt x="7578" y="17128"/>
                  </a:cubicBezTo>
                  <a:cubicBezTo>
                    <a:pt x="7649" y="17128"/>
                    <a:pt x="7932" y="17223"/>
                    <a:pt x="7932" y="17223"/>
                  </a:cubicBezTo>
                  <a:cubicBezTo>
                    <a:pt x="7932" y="17223"/>
                    <a:pt x="7649" y="17223"/>
                    <a:pt x="7649" y="17223"/>
                  </a:cubicBezTo>
                  <a:cubicBezTo>
                    <a:pt x="7507" y="17223"/>
                    <a:pt x="7436" y="17318"/>
                    <a:pt x="7365" y="17413"/>
                  </a:cubicBezTo>
                  <a:cubicBezTo>
                    <a:pt x="7365" y="17508"/>
                    <a:pt x="7365" y="17604"/>
                    <a:pt x="7365" y="17699"/>
                  </a:cubicBezTo>
                  <a:cubicBezTo>
                    <a:pt x="7436" y="17984"/>
                    <a:pt x="7436" y="17889"/>
                    <a:pt x="7578" y="17794"/>
                  </a:cubicBezTo>
                  <a:cubicBezTo>
                    <a:pt x="7507" y="17889"/>
                    <a:pt x="7436" y="18270"/>
                    <a:pt x="7507" y="18365"/>
                  </a:cubicBezTo>
                  <a:cubicBezTo>
                    <a:pt x="7507" y="18365"/>
                    <a:pt x="7719" y="17984"/>
                    <a:pt x="7790" y="17984"/>
                  </a:cubicBezTo>
                  <a:cubicBezTo>
                    <a:pt x="7790" y="18079"/>
                    <a:pt x="7719" y="18174"/>
                    <a:pt x="7790" y="18270"/>
                  </a:cubicBezTo>
                  <a:cubicBezTo>
                    <a:pt x="7790" y="18365"/>
                    <a:pt x="7861" y="18174"/>
                    <a:pt x="7932" y="18174"/>
                  </a:cubicBezTo>
                  <a:cubicBezTo>
                    <a:pt x="8073" y="17984"/>
                    <a:pt x="7790" y="17794"/>
                    <a:pt x="7790" y="17699"/>
                  </a:cubicBezTo>
                  <a:cubicBezTo>
                    <a:pt x="7790" y="17699"/>
                    <a:pt x="7932" y="17984"/>
                    <a:pt x="8003" y="17984"/>
                  </a:cubicBezTo>
                  <a:cubicBezTo>
                    <a:pt x="8073" y="18079"/>
                    <a:pt x="8073" y="17984"/>
                    <a:pt x="8144" y="17889"/>
                  </a:cubicBezTo>
                  <a:cubicBezTo>
                    <a:pt x="8073" y="17889"/>
                    <a:pt x="8286" y="18174"/>
                    <a:pt x="8215" y="18270"/>
                  </a:cubicBezTo>
                  <a:cubicBezTo>
                    <a:pt x="8286" y="18174"/>
                    <a:pt x="8073" y="17984"/>
                    <a:pt x="8073" y="18174"/>
                  </a:cubicBezTo>
                  <a:cubicBezTo>
                    <a:pt x="8073" y="18365"/>
                    <a:pt x="8215" y="18555"/>
                    <a:pt x="8073" y="18650"/>
                  </a:cubicBezTo>
                  <a:cubicBezTo>
                    <a:pt x="8073" y="18650"/>
                    <a:pt x="8073" y="18365"/>
                    <a:pt x="8073" y="18365"/>
                  </a:cubicBezTo>
                  <a:cubicBezTo>
                    <a:pt x="8073" y="18270"/>
                    <a:pt x="7932" y="18460"/>
                    <a:pt x="7861" y="18460"/>
                  </a:cubicBezTo>
                  <a:cubicBezTo>
                    <a:pt x="7790" y="18460"/>
                    <a:pt x="7719" y="18650"/>
                    <a:pt x="7719" y="18745"/>
                  </a:cubicBezTo>
                  <a:cubicBezTo>
                    <a:pt x="7649" y="18936"/>
                    <a:pt x="7861" y="18745"/>
                    <a:pt x="7861" y="18841"/>
                  </a:cubicBezTo>
                  <a:cubicBezTo>
                    <a:pt x="7932" y="18936"/>
                    <a:pt x="7790" y="19031"/>
                    <a:pt x="7790" y="19031"/>
                  </a:cubicBezTo>
                  <a:cubicBezTo>
                    <a:pt x="7790" y="19031"/>
                    <a:pt x="7932" y="18936"/>
                    <a:pt x="8003" y="19126"/>
                  </a:cubicBezTo>
                  <a:cubicBezTo>
                    <a:pt x="8003" y="19316"/>
                    <a:pt x="8144" y="19411"/>
                    <a:pt x="8144" y="19507"/>
                  </a:cubicBezTo>
                  <a:cubicBezTo>
                    <a:pt x="8073" y="19697"/>
                    <a:pt x="8144" y="19697"/>
                    <a:pt x="8286" y="19887"/>
                  </a:cubicBezTo>
                  <a:cubicBezTo>
                    <a:pt x="8357" y="19982"/>
                    <a:pt x="8428" y="20173"/>
                    <a:pt x="8498" y="19982"/>
                  </a:cubicBezTo>
                  <a:cubicBezTo>
                    <a:pt x="8498" y="19982"/>
                    <a:pt x="8569" y="20458"/>
                    <a:pt x="8640" y="20458"/>
                  </a:cubicBezTo>
                  <a:cubicBezTo>
                    <a:pt x="8711" y="20553"/>
                    <a:pt x="8640" y="20458"/>
                    <a:pt x="8711" y="20458"/>
                  </a:cubicBezTo>
                  <a:cubicBezTo>
                    <a:pt x="8782" y="20553"/>
                    <a:pt x="8852" y="20648"/>
                    <a:pt x="8923" y="20744"/>
                  </a:cubicBezTo>
                  <a:cubicBezTo>
                    <a:pt x="9065" y="20839"/>
                    <a:pt x="9207" y="20934"/>
                    <a:pt x="9348" y="20839"/>
                  </a:cubicBezTo>
                  <a:cubicBezTo>
                    <a:pt x="9419" y="20839"/>
                    <a:pt x="9631" y="20839"/>
                    <a:pt x="9631" y="20744"/>
                  </a:cubicBezTo>
                  <a:cubicBezTo>
                    <a:pt x="9631" y="20744"/>
                    <a:pt x="9631" y="21029"/>
                    <a:pt x="9631" y="21029"/>
                  </a:cubicBezTo>
                  <a:cubicBezTo>
                    <a:pt x="9631" y="21029"/>
                    <a:pt x="9773" y="20648"/>
                    <a:pt x="9773" y="20744"/>
                  </a:cubicBezTo>
                  <a:cubicBezTo>
                    <a:pt x="9844" y="20744"/>
                    <a:pt x="9773" y="20839"/>
                    <a:pt x="9773" y="20839"/>
                  </a:cubicBezTo>
                  <a:cubicBezTo>
                    <a:pt x="9773" y="20934"/>
                    <a:pt x="9844" y="20934"/>
                    <a:pt x="9844" y="20934"/>
                  </a:cubicBezTo>
                  <a:cubicBezTo>
                    <a:pt x="9844" y="20934"/>
                    <a:pt x="9631" y="21029"/>
                    <a:pt x="9702" y="21124"/>
                  </a:cubicBezTo>
                  <a:cubicBezTo>
                    <a:pt x="9773" y="21124"/>
                    <a:pt x="9773" y="21124"/>
                    <a:pt x="9844" y="21029"/>
                  </a:cubicBezTo>
                  <a:cubicBezTo>
                    <a:pt x="9915" y="21124"/>
                    <a:pt x="9844" y="21219"/>
                    <a:pt x="9844" y="21219"/>
                  </a:cubicBezTo>
                  <a:cubicBezTo>
                    <a:pt x="9844" y="21315"/>
                    <a:pt x="10056" y="21029"/>
                    <a:pt x="10056" y="21124"/>
                  </a:cubicBezTo>
                  <a:cubicBezTo>
                    <a:pt x="10056" y="21219"/>
                    <a:pt x="9915" y="21315"/>
                    <a:pt x="9915" y="21410"/>
                  </a:cubicBezTo>
                  <a:cubicBezTo>
                    <a:pt x="9915" y="21315"/>
                    <a:pt x="10127" y="21219"/>
                    <a:pt x="10056" y="21410"/>
                  </a:cubicBezTo>
                  <a:cubicBezTo>
                    <a:pt x="10056" y="21410"/>
                    <a:pt x="10056" y="21410"/>
                    <a:pt x="10056" y="21315"/>
                  </a:cubicBezTo>
                  <a:cubicBezTo>
                    <a:pt x="10056" y="21505"/>
                    <a:pt x="10269" y="21219"/>
                    <a:pt x="10269" y="21219"/>
                  </a:cubicBezTo>
                  <a:cubicBezTo>
                    <a:pt x="10340" y="21315"/>
                    <a:pt x="10269" y="21505"/>
                    <a:pt x="10269" y="21600"/>
                  </a:cubicBezTo>
                  <a:cubicBezTo>
                    <a:pt x="10198" y="21410"/>
                    <a:pt x="10835" y="21410"/>
                    <a:pt x="10410" y="21124"/>
                  </a:cubicBezTo>
                  <a:cubicBezTo>
                    <a:pt x="10481" y="21124"/>
                    <a:pt x="10835" y="21124"/>
                    <a:pt x="10623" y="21029"/>
                  </a:cubicBezTo>
                  <a:cubicBezTo>
                    <a:pt x="10410" y="20839"/>
                    <a:pt x="10694" y="20934"/>
                    <a:pt x="10765" y="20744"/>
                  </a:cubicBezTo>
                  <a:cubicBezTo>
                    <a:pt x="10765" y="20744"/>
                    <a:pt x="10552" y="20744"/>
                    <a:pt x="10552" y="20744"/>
                  </a:cubicBezTo>
                  <a:cubicBezTo>
                    <a:pt x="10623" y="20648"/>
                    <a:pt x="10694" y="20553"/>
                    <a:pt x="10765" y="20553"/>
                  </a:cubicBezTo>
                  <a:cubicBezTo>
                    <a:pt x="10906" y="20363"/>
                    <a:pt x="10694" y="20458"/>
                    <a:pt x="10694" y="20363"/>
                  </a:cubicBezTo>
                  <a:cubicBezTo>
                    <a:pt x="10694" y="20363"/>
                    <a:pt x="10906" y="20268"/>
                    <a:pt x="10906" y="20173"/>
                  </a:cubicBezTo>
                  <a:cubicBezTo>
                    <a:pt x="10906" y="20078"/>
                    <a:pt x="10906" y="19887"/>
                    <a:pt x="10835" y="19792"/>
                  </a:cubicBezTo>
                  <a:cubicBezTo>
                    <a:pt x="10765" y="19792"/>
                    <a:pt x="10906" y="19697"/>
                    <a:pt x="10835" y="19602"/>
                  </a:cubicBezTo>
                  <a:cubicBezTo>
                    <a:pt x="10835" y="19602"/>
                    <a:pt x="10694" y="19507"/>
                    <a:pt x="10694" y="19507"/>
                  </a:cubicBezTo>
                  <a:cubicBezTo>
                    <a:pt x="10694" y="19507"/>
                    <a:pt x="10977" y="19411"/>
                    <a:pt x="11048" y="19411"/>
                  </a:cubicBezTo>
                  <a:cubicBezTo>
                    <a:pt x="11260" y="19411"/>
                    <a:pt x="11048" y="19316"/>
                    <a:pt x="10977" y="19221"/>
                  </a:cubicBezTo>
                  <a:cubicBezTo>
                    <a:pt x="10977" y="19221"/>
                    <a:pt x="11331" y="19221"/>
                    <a:pt x="11331" y="19221"/>
                  </a:cubicBezTo>
                  <a:cubicBezTo>
                    <a:pt x="11260" y="19126"/>
                    <a:pt x="11119" y="19126"/>
                    <a:pt x="11048" y="19031"/>
                  </a:cubicBezTo>
                  <a:cubicBezTo>
                    <a:pt x="11048" y="19031"/>
                    <a:pt x="11331" y="19126"/>
                    <a:pt x="11331" y="19031"/>
                  </a:cubicBezTo>
                  <a:cubicBezTo>
                    <a:pt x="11402" y="19031"/>
                    <a:pt x="11331" y="19031"/>
                    <a:pt x="11331" y="18936"/>
                  </a:cubicBezTo>
                  <a:cubicBezTo>
                    <a:pt x="11402" y="18936"/>
                    <a:pt x="11402" y="18936"/>
                    <a:pt x="11402" y="18936"/>
                  </a:cubicBezTo>
                  <a:cubicBezTo>
                    <a:pt x="11473" y="18841"/>
                    <a:pt x="11190" y="18745"/>
                    <a:pt x="11190" y="18745"/>
                  </a:cubicBezTo>
                  <a:cubicBezTo>
                    <a:pt x="11190" y="18745"/>
                    <a:pt x="11544" y="18745"/>
                    <a:pt x="11473" y="18650"/>
                  </a:cubicBezTo>
                  <a:cubicBezTo>
                    <a:pt x="11473" y="18555"/>
                    <a:pt x="11544" y="18555"/>
                    <a:pt x="11402" y="18460"/>
                  </a:cubicBezTo>
                  <a:cubicBezTo>
                    <a:pt x="11402" y="18460"/>
                    <a:pt x="11190" y="18460"/>
                    <a:pt x="11190" y="18365"/>
                  </a:cubicBezTo>
                  <a:cubicBezTo>
                    <a:pt x="11190" y="18365"/>
                    <a:pt x="11544" y="18270"/>
                    <a:pt x="11544" y="18270"/>
                  </a:cubicBezTo>
                  <a:cubicBezTo>
                    <a:pt x="11685" y="18270"/>
                    <a:pt x="11614" y="17984"/>
                    <a:pt x="11473" y="17984"/>
                  </a:cubicBezTo>
                  <a:cubicBezTo>
                    <a:pt x="11402" y="17889"/>
                    <a:pt x="11190" y="17794"/>
                    <a:pt x="11402" y="17699"/>
                  </a:cubicBezTo>
                  <a:cubicBezTo>
                    <a:pt x="11544" y="17699"/>
                    <a:pt x="11756" y="17794"/>
                    <a:pt x="11827" y="17604"/>
                  </a:cubicBezTo>
                  <a:cubicBezTo>
                    <a:pt x="11827" y="17604"/>
                    <a:pt x="11685" y="17413"/>
                    <a:pt x="11685" y="17413"/>
                  </a:cubicBezTo>
                  <a:cubicBezTo>
                    <a:pt x="11685" y="17318"/>
                    <a:pt x="11827" y="17318"/>
                    <a:pt x="11827" y="17318"/>
                  </a:cubicBezTo>
                  <a:cubicBezTo>
                    <a:pt x="11898" y="17223"/>
                    <a:pt x="12039" y="17223"/>
                    <a:pt x="12181" y="17318"/>
                  </a:cubicBezTo>
                  <a:cubicBezTo>
                    <a:pt x="12181" y="17318"/>
                    <a:pt x="12323" y="17318"/>
                    <a:pt x="12323" y="17318"/>
                  </a:cubicBezTo>
                  <a:cubicBezTo>
                    <a:pt x="12393" y="17223"/>
                    <a:pt x="12252" y="17128"/>
                    <a:pt x="12252" y="17033"/>
                  </a:cubicBezTo>
                  <a:cubicBezTo>
                    <a:pt x="12323" y="16937"/>
                    <a:pt x="12535" y="16557"/>
                    <a:pt x="12677" y="16747"/>
                  </a:cubicBezTo>
                  <a:cubicBezTo>
                    <a:pt x="12606" y="16652"/>
                    <a:pt x="12393" y="17223"/>
                    <a:pt x="12464" y="17223"/>
                  </a:cubicBezTo>
                  <a:cubicBezTo>
                    <a:pt x="12535" y="17318"/>
                    <a:pt x="12677" y="17033"/>
                    <a:pt x="12818" y="17033"/>
                  </a:cubicBezTo>
                  <a:cubicBezTo>
                    <a:pt x="12818" y="17033"/>
                    <a:pt x="12960" y="17128"/>
                    <a:pt x="12960" y="17128"/>
                  </a:cubicBezTo>
                  <a:cubicBezTo>
                    <a:pt x="12960" y="17128"/>
                    <a:pt x="12960" y="16937"/>
                    <a:pt x="12960" y="16937"/>
                  </a:cubicBezTo>
                  <a:cubicBezTo>
                    <a:pt x="13172" y="17033"/>
                    <a:pt x="13172" y="16937"/>
                    <a:pt x="13243" y="16842"/>
                  </a:cubicBezTo>
                  <a:cubicBezTo>
                    <a:pt x="13314" y="16747"/>
                    <a:pt x="13385" y="16747"/>
                    <a:pt x="13456" y="16747"/>
                  </a:cubicBezTo>
                  <a:cubicBezTo>
                    <a:pt x="13597" y="16652"/>
                    <a:pt x="13597" y="16557"/>
                    <a:pt x="13668" y="16462"/>
                  </a:cubicBezTo>
                  <a:cubicBezTo>
                    <a:pt x="13739" y="16367"/>
                    <a:pt x="13881" y="16176"/>
                    <a:pt x="13951" y="15986"/>
                  </a:cubicBezTo>
                  <a:cubicBezTo>
                    <a:pt x="14093" y="15796"/>
                    <a:pt x="14093" y="15700"/>
                    <a:pt x="14235" y="15700"/>
                  </a:cubicBezTo>
                  <a:cubicBezTo>
                    <a:pt x="14306" y="15605"/>
                    <a:pt x="14518" y="15605"/>
                    <a:pt x="14518" y="15415"/>
                  </a:cubicBezTo>
                  <a:cubicBezTo>
                    <a:pt x="14447" y="15415"/>
                    <a:pt x="14376" y="14939"/>
                    <a:pt x="14376" y="14939"/>
                  </a:cubicBezTo>
                  <a:cubicBezTo>
                    <a:pt x="14447" y="14939"/>
                    <a:pt x="14660" y="15225"/>
                    <a:pt x="14730" y="15225"/>
                  </a:cubicBezTo>
                  <a:cubicBezTo>
                    <a:pt x="14801" y="15320"/>
                    <a:pt x="14872" y="15320"/>
                    <a:pt x="14943" y="15320"/>
                  </a:cubicBezTo>
                  <a:cubicBezTo>
                    <a:pt x="14943" y="15320"/>
                    <a:pt x="15085" y="15225"/>
                    <a:pt x="15085" y="15225"/>
                  </a:cubicBezTo>
                  <a:cubicBezTo>
                    <a:pt x="15155" y="15225"/>
                    <a:pt x="15226" y="15320"/>
                    <a:pt x="15297" y="15225"/>
                  </a:cubicBezTo>
                  <a:cubicBezTo>
                    <a:pt x="15297" y="15225"/>
                    <a:pt x="15155" y="15034"/>
                    <a:pt x="15368" y="15130"/>
                  </a:cubicBezTo>
                  <a:cubicBezTo>
                    <a:pt x="15510" y="15130"/>
                    <a:pt x="15651" y="15130"/>
                    <a:pt x="15793" y="15034"/>
                  </a:cubicBezTo>
                  <a:cubicBezTo>
                    <a:pt x="16147" y="14939"/>
                    <a:pt x="16430" y="14844"/>
                    <a:pt x="16784" y="14654"/>
                  </a:cubicBezTo>
                  <a:cubicBezTo>
                    <a:pt x="16855" y="14559"/>
                    <a:pt x="17988" y="13607"/>
                    <a:pt x="18059" y="13607"/>
                  </a:cubicBezTo>
                  <a:cubicBezTo>
                    <a:pt x="17988" y="13607"/>
                    <a:pt x="17492" y="13607"/>
                    <a:pt x="17422" y="13607"/>
                  </a:cubicBezTo>
                  <a:cubicBezTo>
                    <a:pt x="17280" y="13512"/>
                    <a:pt x="17138" y="13417"/>
                    <a:pt x="16997" y="13417"/>
                  </a:cubicBezTo>
                  <a:cubicBezTo>
                    <a:pt x="16855" y="13417"/>
                    <a:pt x="16713" y="13512"/>
                    <a:pt x="16643" y="13512"/>
                  </a:cubicBezTo>
                  <a:cubicBezTo>
                    <a:pt x="16501" y="13607"/>
                    <a:pt x="16501" y="13417"/>
                    <a:pt x="16430" y="13512"/>
                  </a:cubicBezTo>
                  <a:cubicBezTo>
                    <a:pt x="16359" y="13512"/>
                    <a:pt x="16289" y="13702"/>
                    <a:pt x="16218" y="13702"/>
                  </a:cubicBezTo>
                  <a:cubicBezTo>
                    <a:pt x="15934" y="13702"/>
                    <a:pt x="16430" y="13322"/>
                    <a:pt x="16501" y="13417"/>
                  </a:cubicBezTo>
                  <a:cubicBezTo>
                    <a:pt x="16430" y="13322"/>
                    <a:pt x="16218" y="13417"/>
                    <a:pt x="16147" y="13417"/>
                  </a:cubicBezTo>
                  <a:cubicBezTo>
                    <a:pt x="15934" y="13417"/>
                    <a:pt x="15793" y="13322"/>
                    <a:pt x="15651" y="13322"/>
                  </a:cubicBezTo>
                  <a:cubicBezTo>
                    <a:pt x="15722" y="13322"/>
                    <a:pt x="15934" y="13131"/>
                    <a:pt x="16005" y="13036"/>
                  </a:cubicBezTo>
                  <a:cubicBezTo>
                    <a:pt x="16005" y="12751"/>
                    <a:pt x="16147" y="12846"/>
                    <a:pt x="16218" y="12941"/>
                  </a:cubicBezTo>
                  <a:cubicBezTo>
                    <a:pt x="16359" y="12941"/>
                    <a:pt x="16926" y="12751"/>
                    <a:pt x="16997" y="12656"/>
                  </a:cubicBezTo>
                  <a:cubicBezTo>
                    <a:pt x="16997" y="12560"/>
                    <a:pt x="16643" y="12465"/>
                    <a:pt x="16572" y="12370"/>
                  </a:cubicBezTo>
                  <a:cubicBezTo>
                    <a:pt x="16643" y="12465"/>
                    <a:pt x="16926" y="12560"/>
                    <a:pt x="16997" y="12560"/>
                  </a:cubicBezTo>
                  <a:cubicBezTo>
                    <a:pt x="17068" y="12656"/>
                    <a:pt x="17351" y="12656"/>
                    <a:pt x="17351" y="12846"/>
                  </a:cubicBezTo>
                  <a:cubicBezTo>
                    <a:pt x="17280" y="13131"/>
                    <a:pt x="17422" y="13226"/>
                    <a:pt x="17563" y="13226"/>
                  </a:cubicBezTo>
                  <a:cubicBezTo>
                    <a:pt x="17563" y="13226"/>
                    <a:pt x="17988" y="13226"/>
                    <a:pt x="17917" y="13131"/>
                  </a:cubicBezTo>
                  <a:cubicBezTo>
                    <a:pt x="17917" y="13131"/>
                    <a:pt x="17917" y="13322"/>
                    <a:pt x="17988" y="13322"/>
                  </a:cubicBezTo>
                  <a:cubicBezTo>
                    <a:pt x="18130" y="13226"/>
                    <a:pt x="18201" y="12941"/>
                    <a:pt x="18201" y="12751"/>
                  </a:cubicBezTo>
                  <a:cubicBezTo>
                    <a:pt x="18201" y="12656"/>
                    <a:pt x="18201" y="12275"/>
                    <a:pt x="18059" y="12370"/>
                  </a:cubicBezTo>
                  <a:cubicBezTo>
                    <a:pt x="17917" y="12560"/>
                    <a:pt x="17988" y="12370"/>
                    <a:pt x="17917" y="12275"/>
                  </a:cubicBezTo>
                  <a:cubicBezTo>
                    <a:pt x="17776" y="12085"/>
                    <a:pt x="17563" y="11989"/>
                    <a:pt x="17351" y="11799"/>
                  </a:cubicBezTo>
                  <a:cubicBezTo>
                    <a:pt x="17280" y="11704"/>
                    <a:pt x="17209" y="11704"/>
                    <a:pt x="17138" y="11609"/>
                  </a:cubicBezTo>
                  <a:cubicBezTo>
                    <a:pt x="17138" y="11609"/>
                    <a:pt x="16855" y="11704"/>
                    <a:pt x="16855" y="11799"/>
                  </a:cubicBezTo>
                  <a:cubicBezTo>
                    <a:pt x="16855" y="11799"/>
                    <a:pt x="16926" y="11704"/>
                    <a:pt x="16855" y="11704"/>
                  </a:cubicBezTo>
                  <a:cubicBezTo>
                    <a:pt x="16855" y="11704"/>
                    <a:pt x="16784" y="11609"/>
                    <a:pt x="16784" y="11609"/>
                  </a:cubicBezTo>
                  <a:cubicBezTo>
                    <a:pt x="16784" y="11514"/>
                    <a:pt x="17068" y="11609"/>
                    <a:pt x="17068" y="11514"/>
                  </a:cubicBezTo>
                  <a:cubicBezTo>
                    <a:pt x="17068" y="11323"/>
                    <a:pt x="17068" y="11228"/>
                    <a:pt x="16855" y="11228"/>
                  </a:cubicBezTo>
                  <a:cubicBezTo>
                    <a:pt x="16713" y="11323"/>
                    <a:pt x="16643" y="11514"/>
                    <a:pt x="16501" y="11323"/>
                  </a:cubicBezTo>
                  <a:cubicBezTo>
                    <a:pt x="16501" y="11323"/>
                    <a:pt x="16218" y="11323"/>
                    <a:pt x="16218" y="11228"/>
                  </a:cubicBezTo>
                  <a:cubicBezTo>
                    <a:pt x="16218" y="11038"/>
                    <a:pt x="16572" y="11323"/>
                    <a:pt x="16572" y="11323"/>
                  </a:cubicBezTo>
                  <a:cubicBezTo>
                    <a:pt x="16643" y="11323"/>
                    <a:pt x="16997" y="11228"/>
                    <a:pt x="16997" y="11133"/>
                  </a:cubicBezTo>
                  <a:cubicBezTo>
                    <a:pt x="17068" y="11133"/>
                    <a:pt x="16713" y="10943"/>
                    <a:pt x="16643" y="10943"/>
                  </a:cubicBezTo>
                  <a:cubicBezTo>
                    <a:pt x="16501" y="10943"/>
                    <a:pt x="16289" y="10943"/>
                    <a:pt x="16147" y="11038"/>
                  </a:cubicBezTo>
                  <a:cubicBezTo>
                    <a:pt x="16218" y="11038"/>
                    <a:pt x="16501" y="10752"/>
                    <a:pt x="16501" y="10848"/>
                  </a:cubicBezTo>
                  <a:cubicBezTo>
                    <a:pt x="16501" y="10752"/>
                    <a:pt x="16218" y="10752"/>
                    <a:pt x="16218" y="10657"/>
                  </a:cubicBezTo>
                  <a:cubicBezTo>
                    <a:pt x="16430" y="10752"/>
                    <a:pt x="16643" y="10943"/>
                    <a:pt x="16855" y="10752"/>
                  </a:cubicBezTo>
                  <a:cubicBezTo>
                    <a:pt x="16855" y="10752"/>
                    <a:pt x="17068" y="10657"/>
                    <a:pt x="17068" y="10562"/>
                  </a:cubicBezTo>
                  <a:cubicBezTo>
                    <a:pt x="16997" y="10467"/>
                    <a:pt x="16855" y="10372"/>
                    <a:pt x="16855" y="10277"/>
                  </a:cubicBezTo>
                  <a:cubicBezTo>
                    <a:pt x="16855" y="10372"/>
                    <a:pt x="17068" y="10467"/>
                    <a:pt x="17138" y="10467"/>
                  </a:cubicBezTo>
                  <a:cubicBezTo>
                    <a:pt x="17280" y="10562"/>
                    <a:pt x="17209" y="10372"/>
                    <a:pt x="17351" y="10372"/>
                  </a:cubicBezTo>
                  <a:cubicBezTo>
                    <a:pt x="17422" y="10372"/>
                    <a:pt x="17988" y="10562"/>
                    <a:pt x="17988" y="10562"/>
                  </a:cubicBezTo>
                  <a:cubicBezTo>
                    <a:pt x="17917" y="10562"/>
                    <a:pt x="17422" y="10467"/>
                    <a:pt x="17422" y="10467"/>
                  </a:cubicBezTo>
                  <a:cubicBezTo>
                    <a:pt x="17563" y="10848"/>
                    <a:pt x="17988" y="10752"/>
                    <a:pt x="18201" y="10752"/>
                  </a:cubicBezTo>
                  <a:cubicBezTo>
                    <a:pt x="18271" y="10657"/>
                    <a:pt x="18484" y="10752"/>
                    <a:pt x="18555" y="10657"/>
                  </a:cubicBezTo>
                  <a:cubicBezTo>
                    <a:pt x="18767" y="10562"/>
                    <a:pt x="18696" y="10372"/>
                    <a:pt x="18555" y="10277"/>
                  </a:cubicBezTo>
                  <a:cubicBezTo>
                    <a:pt x="18484" y="10181"/>
                    <a:pt x="18271" y="10086"/>
                    <a:pt x="18201" y="10086"/>
                  </a:cubicBezTo>
                  <a:cubicBezTo>
                    <a:pt x="18130" y="10086"/>
                    <a:pt x="18201" y="10372"/>
                    <a:pt x="18201" y="10467"/>
                  </a:cubicBezTo>
                  <a:cubicBezTo>
                    <a:pt x="18130" y="10372"/>
                    <a:pt x="18130" y="10277"/>
                    <a:pt x="18059" y="10181"/>
                  </a:cubicBezTo>
                  <a:cubicBezTo>
                    <a:pt x="18059" y="10086"/>
                    <a:pt x="17988" y="10181"/>
                    <a:pt x="17917" y="10086"/>
                  </a:cubicBezTo>
                  <a:cubicBezTo>
                    <a:pt x="17988" y="10181"/>
                    <a:pt x="18130" y="9611"/>
                    <a:pt x="18130" y="9515"/>
                  </a:cubicBezTo>
                  <a:cubicBezTo>
                    <a:pt x="18130" y="9515"/>
                    <a:pt x="18201" y="9801"/>
                    <a:pt x="18201" y="9801"/>
                  </a:cubicBezTo>
                  <a:cubicBezTo>
                    <a:pt x="18201" y="9991"/>
                    <a:pt x="18201" y="10086"/>
                    <a:pt x="18271" y="10086"/>
                  </a:cubicBezTo>
                  <a:cubicBezTo>
                    <a:pt x="18484" y="10086"/>
                    <a:pt x="18626" y="9991"/>
                    <a:pt x="18767" y="9991"/>
                  </a:cubicBezTo>
                  <a:cubicBezTo>
                    <a:pt x="18838" y="9991"/>
                    <a:pt x="19263" y="9801"/>
                    <a:pt x="19121" y="9611"/>
                  </a:cubicBezTo>
                  <a:cubicBezTo>
                    <a:pt x="18980" y="9515"/>
                    <a:pt x="18909" y="9706"/>
                    <a:pt x="18838" y="9611"/>
                  </a:cubicBezTo>
                  <a:cubicBezTo>
                    <a:pt x="18838" y="9515"/>
                    <a:pt x="18838" y="9515"/>
                    <a:pt x="18838" y="9420"/>
                  </a:cubicBezTo>
                  <a:cubicBezTo>
                    <a:pt x="18909" y="9325"/>
                    <a:pt x="18838" y="9230"/>
                    <a:pt x="18767" y="9230"/>
                  </a:cubicBezTo>
                  <a:cubicBezTo>
                    <a:pt x="18767" y="9135"/>
                    <a:pt x="18555" y="9135"/>
                    <a:pt x="18484" y="9135"/>
                  </a:cubicBezTo>
                  <a:cubicBezTo>
                    <a:pt x="18342" y="9135"/>
                    <a:pt x="18271" y="9325"/>
                    <a:pt x="18130" y="9135"/>
                  </a:cubicBezTo>
                  <a:cubicBezTo>
                    <a:pt x="18413" y="9420"/>
                    <a:pt x="18555" y="8659"/>
                    <a:pt x="18838" y="9040"/>
                  </a:cubicBezTo>
                  <a:cubicBezTo>
                    <a:pt x="18909" y="9230"/>
                    <a:pt x="19050" y="8944"/>
                    <a:pt x="19050" y="8754"/>
                  </a:cubicBezTo>
                  <a:cubicBezTo>
                    <a:pt x="19050" y="8659"/>
                    <a:pt x="18838" y="8374"/>
                    <a:pt x="18838" y="8374"/>
                  </a:cubicBezTo>
                  <a:cubicBezTo>
                    <a:pt x="18838" y="8278"/>
                    <a:pt x="19050" y="8564"/>
                    <a:pt x="19050" y="8659"/>
                  </a:cubicBezTo>
                  <a:cubicBezTo>
                    <a:pt x="19050" y="8754"/>
                    <a:pt x="19192" y="8564"/>
                    <a:pt x="19121" y="8374"/>
                  </a:cubicBezTo>
                  <a:cubicBezTo>
                    <a:pt x="19050" y="8278"/>
                    <a:pt x="18909" y="8088"/>
                    <a:pt x="18838" y="7993"/>
                  </a:cubicBezTo>
                  <a:cubicBezTo>
                    <a:pt x="18696" y="7993"/>
                    <a:pt x="18484" y="8088"/>
                    <a:pt x="18342" y="7993"/>
                  </a:cubicBezTo>
                  <a:cubicBezTo>
                    <a:pt x="18271" y="7898"/>
                    <a:pt x="18271" y="7707"/>
                    <a:pt x="18130" y="7707"/>
                  </a:cubicBezTo>
                  <a:cubicBezTo>
                    <a:pt x="18130" y="7612"/>
                    <a:pt x="17847" y="7707"/>
                    <a:pt x="17917" y="7612"/>
                  </a:cubicBezTo>
                  <a:cubicBezTo>
                    <a:pt x="17988" y="7422"/>
                    <a:pt x="17988" y="7327"/>
                    <a:pt x="18130" y="7517"/>
                  </a:cubicBezTo>
                  <a:cubicBezTo>
                    <a:pt x="18271" y="7707"/>
                    <a:pt x="18413" y="7422"/>
                    <a:pt x="18555" y="7327"/>
                  </a:cubicBezTo>
                  <a:cubicBezTo>
                    <a:pt x="18767" y="7137"/>
                    <a:pt x="19192" y="7707"/>
                    <a:pt x="19405" y="7422"/>
                  </a:cubicBezTo>
                  <a:cubicBezTo>
                    <a:pt x="19475" y="7327"/>
                    <a:pt x="19475" y="6851"/>
                    <a:pt x="19263" y="6946"/>
                  </a:cubicBezTo>
                  <a:cubicBezTo>
                    <a:pt x="19192" y="6946"/>
                    <a:pt x="19121" y="7041"/>
                    <a:pt x="19050" y="6946"/>
                  </a:cubicBezTo>
                  <a:cubicBezTo>
                    <a:pt x="18909" y="6946"/>
                    <a:pt x="18767" y="6851"/>
                    <a:pt x="18626" y="6661"/>
                  </a:cubicBezTo>
                  <a:cubicBezTo>
                    <a:pt x="18413" y="6470"/>
                    <a:pt x="19192" y="6756"/>
                    <a:pt x="19192" y="6661"/>
                  </a:cubicBezTo>
                  <a:cubicBezTo>
                    <a:pt x="19121" y="6470"/>
                    <a:pt x="18767" y="6375"/>
                    <a:pt x="18626" y="6280"/>
                  </a:cubicBezTo>
                  <a:cubicBezTo>
                    <a:pt x="18413" y="6185"/>
                    <a:pt x="18413" y="6280"/>
                    <a:pt x="18342" y="6470"/>
                  </a:cubicBezTo>
                  <a:cubicBezTo>
                    <a:pt x="18342" y="6566"/>
                    <a:pt x="18201" y="6661"/>
                    <a:pt x="18130" y="6566"/>
                  </a:cubicBezTo>
                  <a:cubicBezTo>
                    <a:pt x="18059" y="6566"/>
                    <a:pt x="18271" y="6185"/>
                    <a:pt x="18271" y="6090"/>
                  </a:cubicBezTo>
                  <a:cubicBezTo>
                    <a:pt x="18271" y="5995"/>
                    <a:pt x="18342" y="5804"/>
                    <a:pt x="18413" y="5709"/>
                  </a:cubicBezTo>
                  <a:cubicBezTo>
                    <a:pt x="18413" y="5614"/>
                    <a:pt x="18413" y="5424"/>
                    <a:pt x="18484" y="5424"/>
                  </a:cubicBezTo>
                  <a:cubicBezTo>
                    <a:pt x="18555" y="5424"/>
                    <a:pt x="18696" y="5424"/>
                    <a:pt x="18767" y="5329"/>
                  </a:cubicBezTo>
                  <a:cubicBezTo>
                    <a:pt x="18767" y="5329"/>
                    <a:pt x="19121" y="4853"/>
                    <a:pt x="19121" y="4948"/>
                  </a:cubicBezTo>
                  <a:cubicBezTo>
                    <a:pt x="19121" y="4948"/>
                    <a:pt x="18980" y="4853"/>
                    <a:pt x="18980" y="4853"/>
                  </a:cubicBezTo>
                  <a:cubicBezTo>
                    <a:pt x="18980" y="4758"/>
                    <a:pt x="18980" y="4663"/>
                    <a:pt x="18980" y="4567"/>
                  </a:cubicBezTo>
                  <a:cubicBezTo>
                    <a:pt x="18980" y="4377"/>
                    <a:pt x="19050" y="4377"/>
                    <a:pt x="19192" y="4377"/>
                  </a:cubicBezTo>
                  <a:cubicBezTo>
                    <a:pt x="19334" y="4377"/>
                    <a:pt x="19900" y="4092"/>
                    <a:pt x="19546" y="4092"/>
                  </a:cubicBezTo>
                  <a:cubicBezTo>
                    <a:pt x="19334" y="4092"/>
                    <a:pt x="18980" y="3996"/>
                    <a:pt x="18838" y="4187"/>
                  </a:cubicBezTo>
                  <a:cubicBezTo>
                    <a:pt x="18767" y="4282"/>
                    <a:pt x="18767" y="4472"/>
                    <a:pt x="18626" y="4377"/>
                  </a:cubicBezTo>
                  <a:cubicBezTo>
                    <a:pt x="18484" y="4282"/>
                    <a:pt x="18626" y="4092"/>
                    <a:pt x="18696" y="3996"/>
                  </a:cubicBezTo>
                  <a:cubicBezTo>
                    <a:pt x="18838" y="3711"/>
                    <a:pt x="19121" y="3901"/>
                    <a:pt x="19334" y="3901"/>
                  </a:cubicBezTo>
                  <a:cubicBezTo>
                    <a:pt x="19617" y="3901"/>
                    <a:pt x="19900" y="3996"/>
                    <a:pt x="20042" y="3616"/>
                  </a:cubicBezTo>
                  <a:cubicBezTo>
                    <a:pt x="20113" y="3616"/>
                    <a:pt x="19830" y="3521"/>
                    <a:pt x="19830" y="3521"/>
                  </a:cubicBezTo>
                  <a:cubicBezTo>
                    <a:pt x="19688" y="3426"/>
                    <a:pt x="19546" y="3521"/>
                    <a:pt x="19405" y="3521"/>
                  </a:cubicBezTo>
                  <a:cubicBezTo>
                    <a:pt x="19263" y="3521"/>
                    <a:pt x="19192" y="3426"/>
                    <a:pt x="19050" y="3426"/>
                  </a:cubicBezTo>
                  <a:cubicBezTo>
                    <a:pt x="18980" y="3426"/>
                    <a:pt x="18838" y="3426"/>
                    <a:pt x="18767" y="3426"/>
                  </a:cubicBezTo>
                  <a:cubicBezTo>
                    <a:pt x="18838" y="3521"/>
                    <a:pt x="19050" y="3426"/>
                    <a:pt x="19192" y="3426"/>
                  </a:cubicBezTo>
                  <a:cubicBezTo>
                    <a:pt x="19405" y="3426"/>
                    <a:pt x="19546" y="3330"/>
                    <a:pt x="19759" y="3330"/>
                  </a:cubicBezTo>
                  <a:cubicBezTo>
                    <a:pt x="20042" y="3426"/>
                    <a:pt x="20184" y="3235"/>
                    <a:pt x="20396" y="3235"/>
                  </a:cubicBezTo>
                  <a:cubicBezTo>
                    <a:pt x="20467" y="3235"/>
                    <a:pt x="20609" y="3235"/>
                    <a:pt x="20609" y="3140"/>
                  </a:cubicBezTo>
                  <a:cubicBezTo>
                    <a:pt x="20609" y="3140"/>
                    <a:pt x="20467" y="2950"/>
                    <a:pt x="20538" y="2950"/>
                  </a:cubicBezTo>
                  <a:cubicBezTo>
                    <a:pt x="20892" y="2855"/>
                    <a:pt x="21246" y="2759"/>
                    <a:pt x="21529" y="2474"/>
                  </a:cubicBezTo>
                  <a:cubicBezTo>
                    <a:pt x="21600" y="2379"/>
                    <a:pt x="21317" y="2284"/>
                    <a:pt x="21317" y="2284"/>
                  </a:cubicBezTo>
                  <a:cubicBezTo>
                    <a:pt x="21104" y="2189"/>
                    <a:pt x="20892" y="2093"/>
                    <a:pt x="20750" y="2093"/>
                  </a:cubicBezTo>
                  <a:cubicBezTo>
                    <a:pt x="20325" y="1998"/>
                    <a:pt x="19971" y="1903"/>
                    <a:pt x="19617" y="2379"/>
                  </a:cubicBezTo>
                  <a:cubicBezTo>
                    <a:pt x="19475" y="2664"/>
                    <a:pt x="19334" y="2474"/>
                    <a:pt x="19050" y="2474"/>
                  </a:cubicBezTo>
                  <a:cubicBezTo>
                    <a:pt x="18980" y="2474"/>
                    <a:pt x="18696" y="2759"/>
                    <a:pt x="18767" y="2474"/>
                  </a:cubicBezTo>
                  <a:cubicBezTo>
                    <a:pt x="18767" y="2284"/>
                    <a:pt x="18413" y="2569"/>
                    <a:pt x="18342" y="2664"/>
                  </a:cubicBezTo>
                  <a:cubicBezTo>
                    <a:pt x="18201" y="2759"/>
                    <a:pt x="18059" y="2855"/>
                    <a:pt x="17917" y="2950"/>
                  </a:cubicBezTo>
                  <a:cubicBezTo>
                    <a:pt x="17847" y="2950"/>
                    <a:pt x="17280" y="3521"/>
                    <a:pt x="17280" y="3521"/>
                  </a:cubicBezTo>
                  <a:cubicBezTo>
                    <a:pt x="17138" y="3330"/>
                    <a:pt x="18696" y="2093"/>
                    <a:pt x="17776" y="1808"/>
                  </a:cubicBezTo>
                  <a:cubicBezTo>
                    <a:pt x="17422" y="1808"/>
                    <a:pt x="17492" y="2093"/>
                    <a:pt x="17209" y="2284"/>
                  </a:cubicBezTo>
                  <a:cubicBezTo>
                    <a:pt x="16997" y="2379"/>
                    <a:pt x="16855" y="2379"/>
                    <a:pt x="16643" y="2474"/>
                  </a:cubicBezTo>
                  <a:cubicBezTo>
                    <a:pt x="16572" y="2474"/>
                    <a:pt x="16218" y="2664"/>
                    <a:pt x="16147" y="2664"/>
                  </a:cubicBezTo>
                  <a:cubicBezTo>
                    <a:pt x="16005" y="2379"/>
                    <a:pt x="16501" y="2284"/>
                    <a:pt x="16643" y="2284"/>
                  </a:cubicBezTo>
                  <a:cubicBezTo>
                    <a:pt x="16643" y="2189"/>
                    <a:pt x="17068" y="2093"/>
                    <a:pt x="16855" y="1998"/>
                  </a:cubicBezTo>
                  <a:cubicBezTo>
                    <a:pt x="16643" y="1903"/>
                    <a:pt x="16430" y="1903"/>
                    <a:pt x="16218" y="1903"/>
                  </a:cubicBezTo>
                  <a:cubicBezTo>
                    <a:pt x="15651" y="1903"/>
                    <a:pt x="15085" y="1998"/>
                    <a:pt x="14518" y="2189"/>
                  </a:cubicBezTo>
                  <a:cubicBezTo>
                    <a:pt x="14518" y="2189"/>
                    <a:pt x="14306" y="2379"/>
                    <a:pt x="14235" y="2284"/>
                  </a:cubicBezTo>
                  <a:cubicBezTo>
                    <a:pt x="14235" y="2093"/>
                    <a:pt x="14164" y="2093"/>
                    <a:pt x="14306" y="2093"/>
                  </a:cubicBezTo>
                  <a:cubicBezTo>
                    <a:pt x="14589" y="1903"/>
                    <a:pt x="14872" y="1808"/>
                    <a:pt x="15155" y="1713"/>
                  </a:cubicBezTo>
                  <a:cubicBezTo>
                    <a:pt x="15651" y="1618"/>
                    <a:pt x="16218" y="1713"/>
                    <a:pt x="16784" y="1713"/>
                  </a:cubicBezTo>
                  <a:cubicBezTo>
                    <a:pt x="16926" y="1713"/>
                    <a:pt x="17068" y="1713"/>
                    <a:pt x="17209" y="1713"/>
                  </a:cubicBezTo>
                  <a:cubicBezTo>
                    <a:pt x="17492" y="1522"/>
                    <a:pt x="17847" y="1522"/>
                    <a:pt x="18130" y="1332"/>
                  </a:cubicBezTo>
                  <a:cubicBezTo>
                    <a:pt x="18271" y="1332"/>
                    <a:pt x="18342" y="1237"/>
                    <a:pt x="18130" y="1142"/>
                  </a:cubicBezTo>
                  <a:cubicBezTo>
                    <a:pt x="17988" y="1047"/>
                    <a:pt x="17705" y="952"/>
                    <a:pt x="17563" y="1047"/>
                  </a:cubicBezTo>
                  <a:cubicBezTo>
                    <a:pt x="17422" y="1047"/>
                    <a:pt x="17422" y="952"/>
                    <a:pt x="17280" y="856"/>
                  </a:cubicBezTo>
                  <a:cubicBezTo>
                    <a:pt x="17138" y="856"/>
                    <a:pt x="16997" y="1047"/>
                    <a:pt x="16855" y="1047"/>
                  </a:cubicBezTo>
                  <a:cubicBezTo>
                    <a:pt x="16855" y="1047"/>
                    <a:pt x="16997" y="761"/>
                    <a:pt x="17068" y="761"/>
                  </a:cubicBezTo>
                  <a:cubicBezTo>
                    <a:pt x="17138" y="571"/>
                    <a:pt x="16855" y="571"/>
                    <a:pt x="16784" y="571"/>
                  </a:cubicBezTo>
                  <a:cubicBezTo>
                    <a:pt x="16359" y="666"/>
                    <a:pt x="16005" y="666"/>
                    <a:pt x="15580" y="571"/>
                  </a:cubicBezTo>
                  <a:cubicBezTo>
                    <a:pt x="15226" y="571"/>
                    <a:pt x="14943" y="761"/>
                    <a:pt x="14589" y="761"/>
                  </a:cubicBezTo>
                  <a:cubicBezTo>
                    <a:pt x="14447" y="761"/>
                    <a:pt x="14235" y="761"/>
                    <a:pt x="14093" y="761"/>
                  </a:cubicBezTo>
                  <a:cubicBezTo>
                    <a:pt x="13951" y="856"/>
                    <a:pt x="13739" y="761"/>
                    <a:pt x="13668" y="856"/>
                  </a:cubicBezTo>
                  <a:cubicBezTo>
                    <a:pt x="13881" y="761"/>
                    <a:pt x="14093" y="761"/>
                    <a:pt x="14306" y="666"/>
                  </a:cubicBezTo>
                  <a:cubicBezTo>
                    <a:pt x="14660" y="666"/>
                    <a:pt x="14943" y="571"/>
                    <a:pt x="15226" y="571"/>
                  </a:cubicBezTo>
                  <a:cubicBezTo>
                    <a:pt x="15368" y="571"/>
                    <a:pt x="16784" y="571"/>
                    <a:pt x="16784" y="381"/>
                  </a:cubicBezTo>
                  <a:cubicBezTo>
                    <a:pt x="16713" y="381"/>
                    <a:pt x="16501" y="285"/>
                    <a:pt x="16430" y="190"/>
                  </a:cubicBezTo>
                  <a:cubicBezTo>
                    <a:pt x="16218" y="190"/>
                    <a:pt x="16076" y="190"/>
                    <a:pt x="15864" y="190"/>
                  </a:cubicBezTo>
                  <a:cubicBezTo>
                    <a:pt x="15580" y="190"/>
                    <a:pt x="15297" y="95"/>
                    <a:pt x="15085" y="0"/>
                  </a:cubicBezTo>
                  <a:cubicBezTo>
                    <a:pt x="14589" y="0"/>
                    <a:pt x="14164" y="0"/>
                    <a:pt x="13739" y="0"/>
                  </a:cubicBezTo>
                  <a:cubicBezTo>
                    <a:pt x="13527" y="95"/>
                    <a:pt x="13314" y="95"/>
                    <a:pt x="13102" y="95"/>
                  </a:cubicBezTo>
                  <a:cubicBezTo>
                    <a:pt x="13031" y="95"/>
                    <a:pt x="12960" y="285"/>
                    <a:pt x="12960" y="285"/>
                  </a:cubicBezTo>
                  <a:cubicBezTo>
                    <a:pt x="12818" y="285"/>
                    <a:pt x="12677" y="190"/>
                    <a:pt x="12535" y="190"/>
                  </a:cubicBezTo>
                  <a:cubicBezTo>
                    <a:pt x="12464" y="190"/>
                    <a:pt x="12393" y="285"/>
                    <a:pt x="12252" y="285"/>
                  </a:cubicBezTo>
                  <a:cubicBezTo>
                    <a:pt x="12110" y="285"/>
                    <a:pt x="12110" y="381"/>
                    <a:pt x="12252" y="381"/>
                  </a:cubicBezTo>
                  <a:cubicBezTo>
                    <a:pt x="12464" y="476"/>
                    <a:pt x="12677" y="476"/>
                    <a:pt x="12818" y="571"/>
                  </a:cubicBezTo>
                  <a:cubicBezTo>
                    <a:pt x="12748" y="476"/>
                    <a:pt x="12323" y="666"/>
                    <a:pt x="12252" y="761"/>
                  </a:cubicBezTo>
                  <a:cubicBezTo>
                    <a:pt x="12252" y="761"/>
                    <a:pt x="12039" y="761"/>
                    <a:pt x="12039" y="761"/>
                  </a:cubicBezTo>
                  <a:cubicBezTo>
                    <a:pt x="12039" y="761"/>
                    <a:pt x="12181" y="952"/>
                    <a:pt x="12181" y="952"/>
                  </a:cubicBezTo>
                  <a:cubicBezTo>
                    <a:pt x="12110" y="952"/>
                    <a:pt x="11969" y="856"/>
                    <a:pt x="11898" y="761"/>
                  </a:cubicBezTo>
                  <a:cubicBezTo>
                    <a:pt x="11827" y="666"/>
                    <a:pt x="11614" y="761"/>
                    <a:pt x="11544" y="761"/>
                  </a:cubicBezTo>
                  <a:cubicBezTo>
                    <a:pt x="11331" y="666"/>
                    <a:pt x="11119" y="571"/>
                    <a:pt x="10906" y="476"/>
                  </a:cubicBezTo>
                  <a:cubicBezTo>
                    <a:pt x="10765" y="381"/>
                    <a:pt x="10623" y="571"/>
                    <a:pt x="10410" y="571"/>
                  </a:cubicBezTo>
                  <a:cubicBezTo>
                    <a:pt x="10340" y="571"/>
                    <a:pt x="9915" y="476"/>
                    <a:pt x="9915" y="666"/>
                  </a:cubicBezTo>
                  <a:cubicBezTo>
                    <a:pt x="9844" y="666"/>
                    <a:pt x="10835" y="856"/>
                    <a:pt x="10977" y="952"/>
                  </a:cubicBezTo>
                  <a:cubicBezTo>
                    <a:pt x="11190" y="952"/>
                    <a:pt x="11402" y="952"/>
                    <a:pt x="11544" y="1047"/>
                  </a:cubicBezTo>
                  <a:cubicBezTo>
                    <a:pt x="11614" y="1047"/>
                    <a:pt x="11685" y="1047"/>
                    <a:pt x="11756" y="1142"/>
                  </a:cubicBezTo>
                  <a:cubicBezTo>
                    <a:pt x="11756" y="1142"/>
                    <a:pt x="11756" y="1427"/>
                    <a:pt x="11756" y="1427"/>
                  </a:cubicBezTo>
                  <a:cubicBezTo>
                    <a:pt x="11756" y="1522"/>
                    <a:pt x="11685" y="1332"/>
                    <a:pt x="11685" y="1237"/>
                  </a:cubicBezTo>
                  <a:cubicBezTo>
                    <a:pt x="11614" y="1142"/>
                    <a:pt x="11402" y="1142"/>
                    <a:pt x="11331" y="1047"/>
                  </a:cubicBezTo>
                  <a:cubicBezTo>
                    <a:pt x="11331" y="1047"/>
                    <a:pt x="11119" y="1047"/>
                    <a:pt x="11119" y="1047"/>
                  </a:cubicBezTo>
                  <a:cubicBezTo>
                    <a:pt x="11119" y="1142"/>
                    <a:pt x="11190" y="1332"/>
                    <a:pt x="11190" y="1332"/>
                  </a:cubicBezTo>
                  <a:cubicBezTo>
                    <a:pt x="11048" y="1332"/>
                    <a:pt x="10977" y="1047"/>
                    <a:pt x="10906" y="1047"/>
                  </a:cubicBezTo>
                  <a:cubicBezTo>
                    <a:pt x="10765" y="1047"/>
                    <a:pt x="10623" y="1047"/>
                    <a:pt x="10481" y="952"/>
                  </a:cubicBezTo>
                  <a:cubicBezTo>
                    <a:pt x="10410" y="952"/>
                    <a:pt x="9844" y="952"/>
                    <a:pt x="9844" y="952"/>
                  </a:cubicBezTo>
                  <a:cubicBezTo>
                    <a:pt x="9773" y="1142"/>
                    <a:pt x="10694" y="1618"/>
                    <a:pt x="10694" y="1618"/>
                  </a:cubicBezTo>
                  <a:cubicBezTo>
                    <a:pt x="10694" y="1713"/>
                    <a:pt x="10340" y="1618"/>
                    <a:pt x="10340" y="1618"/>
                  </a:cubicBezTo>
                  <a:cubicBezTo>
                    <a:pt x="10127" y="1618"/>
                    <a:pt x="10056" y="1522"/>
                    <a:pt x="10127" y="1808"/>
                  </a:cubicBezTo>
                  <a:cubicBezTo>
                    <a:pt x="10056" y="1808"/>
                    <a:pt x="9986" y="1713"/>
                    <a:pt x="9915" y="1618"/>
                  </a:cubicBezTo>
                  <a:cubicBezTo>
                    <a:pt x="9915" y="1522"/>
                    <a:pt x="10056" y="1618"/>
                    <a:pt x="10127" y="1522"/>
                  </a:cubicBezTo>
                  <a:cubicBezTo>
                    <a:pt x="10127" y="1522"/>
                    <a:pt x="9986" y="1332"/>
                    <a:pt x="9915" y="1332"/>
                  </a:cubicBezTo>
                  <a:cubicBezTo>
                    <a:pt x="9773" y="1237"/>
                    <a:pt x="9631" y="1142"/>
                    <a:pt x="9419" y="1142"/>
                  </a:cubicBezTo>
                  <a:cubicBezTo>
                    <a:pt x="9348" y="1142"/>
                    <a:pt x="9207" y="1047"/>
                    <a:pt x="9136" y="1142"/>
                  </a:cubicBezTo>
                  <a:cubicBezTo>
                    <a:pt x="9065" y="1142"/>
                    <a:pt x="9277" y="1427"/>
                    <a:pt x="9277" y="1427"/>
                  </a:cubicBezTo>
                  <a:cubicBezTo>
                    <a:pt x="9490" y="1618"/>
                    <a:pt x="9773" y="1618"/>
                    <a:pt x="10056" y="1903"/>
                  </a:cubicBezTo>
                  <a:cubicBezTo>
                    <a:pt x="10127" y="1903"/>
                    <a:pt x="10198" y="1998"/>
                    <a:pt x="10127" y="2093"/>
                  </a:cubicBezTo>
                  <a:cubicBezTo>
                    <a:pt x="9986" y="2284"/>
                    <a:pt x="9844" y="2093"/>
                    <a:pt x="9702" y="1998"/>
                  </a:cubicBezTo>
                  <a:cubicBezTo>
                    <a:pt x="9348" y="1713"/>
                    <a:pt x="8923" y="1522"/>
                    <a:pt x="8498" y="1427"/>
                  </a:cubicBezTo>
                  <a:cubicBezTo>
                    <a:pt x="8286" y="1332"/>
                    <a:pt x="8073" y="1237"/>
                    <a:pt x="7861" y="1332"/>
                  </a:cubicBezTo>
                  <a:cubicBezTo>
                    <a:pt x="7790" y="1332"/>
                    <a:pt x="8003" y="1618"/>
                    <a:pt x="8003" y="1713"/>
                  </a:cubicBezTo>
                  <a:cubicBezTo>
                    <a:pt x="8003" y="1713"/>
                    <a:pt x="8286" y="1998"/>
                    <a:pt x="8286" y="1998"/>
                  </a:cubicBezTo>
                  <a:cubicBezTo>
                    <a:pt x="8286" y="2093"/>
                    <a:pt x="7861" y="1998"/>
                    <a:pt x="7861" y="1998"/>
                  </a:cubicBezTo>
                  <a:cubicBezTo>
                    <a:pt x="7861" y="2189"/>
                    <a:pt x="8144" y="2093"/>
                    <a:pt x="8144" y="2284"/>
                  </a:cubicBezTo>
                  <a:cubicBezTo>
                    <a:pt x="8144" y="2284"/>
                    <a:pt x="7861" y="2189"/>
                    <a:pt x="7790" y="2093"/>
                  </a:cubicBezTo>
                  <a:cubicBezTo>
                    <a:pt x="7649" y="1998"/>
                    <a:pt x="7507" y="1998"/>
                    <a:pt x="7294" y="1903"/>
                  </a:cubicBezTo>
                  <a:cubicBezTo>
                    <a:pt x="7153" y="1808"/>
                    <a:pt x="7153" y="1903"/>
                    <a:pt x="7153" y="2093"/>
                  </a:cubicBezTo>
                  <a:cubicBezTo>
                    <a:pt x="7082" y="2189"/>
                    <a:pt x="7011" y="2189"/>
                    <a:pt x="6940" y="2189"/>
                  </a:cubicBezTo>
                  <a:cubicBezTo>
                    <a:pt x="6940" y="2284"/>
                    <a:pt x="6940" y="2474"/>
                    <a:pt x="6870" y="2474"/>
                  </a:cubicBezTo>
                  <a:cubicBezTo>
                    <a:pt x="6870" y="2569"/>
                    <a:pt x="6870" y="2284"/>
                    <a:pt x="6870" y="2189"/>
                  </a:cubicBezTo>
                  <a:cubicBezTo>
                    <a:pt x="6870" y="2093"/>
                    <a:pt x="6940" y="1998"/>
                    <a:pt x="6940" y="1903"/>
                  </a:cubicBezTo>
                  <a:cubicBezTo>
                    <a:pt x="6870" y="1522"/>
                    <a:pt x="6586" y="1522"/>
                    <a:pt x="6374" y="1522"/>
                  </a:cubicBezTo>
                  <a:cubicBezTo>
                    <a:pt x="6090" y="1618"/>
                    <a:pt x="5807" y="1713"/>
                    <a:pt x="5524" y="1713"/>
                  </a:cubicBezTo>
                  <a:cubicBezTo>
                    <a:pt x="5453" y="1808"/>
                    <a:pt x="5311" y="1808"/>
                    <a:pt x="5241" y="1808"/>
                  </a:cubicBezTo>
                  <a:cubicBezTo>
                    <a:pt x="5241" y="1808"/>
                    <a:pt x="4887" y="1903"/>
                    <a:pt x="4887" y="1903"/>
                  </a:cubicBezTo>
                  <a:cubicBezTo>
                    <a:pt x="4957" y="1998"/>
                    <a:pt x="5099" y="1998"/>
                    <a:pt x="5170" y="1998"/>
                  </a:cubicBezTo>
                  <a:cubicBezTo>
                    <a:pt x="5241" y="2093"/>
                    <a:pt x="5311" y="2189"/>
                    <a:pt x="5453" y="2284"/>
                  </a:cubicBezTo>
                  <a:cubicBezTo>
                    <a:pt x="5453" y="2284"/>
                    <a:pt x="5736" y="2569"/>
                    <a:pt x="5736" y="2569"/>
                  </a:cubicBezTo>
                  <a:cubicBezTo>
                    <a:pt x="5666" y="2569"/>
                    <a:pt x="5382" y="2379"/>
                    <a:pt x="5311" y="2379"/>
                  </a:cubicBezTo>
                  <a:cubicBezTo>
                    <a:pt x="5170" y="2284"/>
                    <a:pt x="5099" y="2093"/>
                    <a:pt x="4957" y="2093"/>
                  </a:cubicBezTo>
                  <a:cubicBezTo>
                    <a:pt x="4745" y="1998"/>
                    <a:pt x="4532" y="2093"/>
                    <a:pt x="4320" y="2093"/>
                  </a:cubicBezTo>
                  <a:cubicBezTo>
                    <a:pt x="4108" y="2189"/>
                    <a:pt x="4108" y="2093"/>
                    <a:pt x="4249" y="2379"/>
                  </a:cubicBezTo>
                  <a:cubicBezTo>
                    <a:pt x="4249" y="2474"/>
                    <a:pt x="4249" y="2759"/>
                    <a:pt x="4249" y="2855"/>
                  </a:cubicBezTo>
                  <a:cubicBezTo>
                    <a:pt x="4249" y="3045"/>
                    <a:pt x="3966" y="2855"/>
                    <a:pt x="3895" y="2855"/>
                  </a:cubicBezTo>
                  <a:cubicBezTo>
                    <a:pt x="3824" y="2855"/>
                    <a:pt x="3612" y="2664"/>
                    <a:pt x="3541" y="2855"/>
                  </a:cubicBezTo>
                  <a:cubicBezTo>
                    <a:pt x="3470" y="2950"/>
                    <a:pt x="3541" y="3235"/>
                    <a:pt x="3541" y="3235"/>
                  </a:cubicBezTo>
                  <a:cubicBezTo>
                    <a:pt x="3470" y="3330"/>
                    <a:pt x="3399" y="3140"/>
                    <a:pt x="3329" y="3045"/>
                  </a:cubicBezTo>
                  <a:cubicBezTo>
                    <a:pt x="3187" y="2950"/>
                    <a:pt x="3045" y="2950"/>
                    <a:pt x="2974" y="3045"/>
                  </a:cubicBezTo>
                  <a:cubicBezTo>
                    <a:pt x="2762" y="3235"/>
                    <a:pt x="2550" y="3426"/>
                    <a:pt x="2266" y="3521"/>
                  </a:cubicBezTo>
                  <a:cubicBezTo>
                    <a:pt x="2195" y="3616"/>
                    <a:pt x="2408" y="3521"/>
                    <a:pt x="2266" y="352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16" name="Freeform 777"/>
            <p:cNvSpPr/>
            <p:nvPr/>
          </p:nvSpPr>
          <p:spPr>
            <a:xfrm>
              <a:off x="5560951" y="1479738"/>
              <a:ext cx="150924" cy="97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17877" extrusionOk="0">
                  <a:moveTo>
                    <a:pt x="20618" y="10691"/>
                  </a:moveTo>
                  <a:cubicBezTo>
                    <a:pt x="19268" y="8727"/>
                    <a:pt x="13868" y="4800"/>
                    <a:pt x="13868" y="4800"/>
                  </a:cubicBezTo>
                  <a:cubicBezTo>
                    <a:pt x="11168" y="2836"/>
                    <a:pt x="8468" y="873"/>
                    <a:pt x="5768" y="873"/>
                  </a:cubicBezTo>
                  <a:cubicBezTo>
                    <a:pt x="4418" y="873"/>
                    <a:pt x="1718" y="-1091"/>
                    <a:pt x="368" y="873"/>
                  </a:cubicBezTo>
                  <a:cubicBezTo>
                    <a:pt x="-982" y="2836"/>
                    <a:pt x="3068" y="4800"/>
                    <a:pt x="3068" y="4800"/>
                  </a:cubicBezTo>
                  <a:cubicBezTo>
                    <a:pt x="1718" y="4800"/>
                    <a:pt x="-982" y="10691"/>
                    <a:pt x="368" y="12654"/>
                  </a:cubicBezTo>
                  <a:cubicBezTo>
                    <a:pt x="1718" y="12654"/>
                    <a:pt x="4418" y="10691"/>
                    <a:pt x="5768" y="12654"/>
                  </a:cubicBezTo>
                  <a:cubicBezTo>
                    <a:pt x="8468" y="14618"/>
                    <a:pt x="5768" y="14618"/>
                    <a:pt x="5768" y="16582"/>
                  </a:cubicBezTo>
                  <a:cubicBezTo>
                    <a:pt x="5768" y="20509"/>
                    <a:pt x="20618" y="14618"/>
                    <a:pt x="20618" y="10691"/>
                  </a:cubicBezTo>
                  <a:cubicBezTo>
                    <a:pt x="19268" y="8727"/>
                    <a:pt x="20618" y="12654"/>
                    <a:pt x="20618" y="10691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17" name="Freeform 778"/>
            <p:cNvSpPr/>
            <p:nvPr/>
          </p:nvSpPr>
          <p:spPr>
            <a:xfrm>
              <a:off x="5612757" y="1391925"/>
              <a:ext cx="23308" cy="2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71" h="21600" extrusionOk="0">
                  <a:moveTo>
                    <a:pt x="6235" y="21600"/>
                  </a:moveTo>
                  <a:cubicBezTo>
                    <a:pt x="-4565" y="21600"/>
                    <a:pt x="835" y="0"/>
                    <a:pt x="6235" y="0"/>
                  </a:cubicBezTo>
                  <a:cubicBezTo>
                    <a:pt x="11635" y="0"/>
                    <a:pt x="17035" y="21600"/>
                    <a:pt x="6235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18" name="Freeform 779"/>
            <p:cNvSpPr/>
            <p:nvPr/>
          </p:nvSpPr>
          <p:spPr>
            <a:xfrm>
              <a:off x="5645700" y="165165"/>
              <a:ext cx="91558" cy="4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71" h="16616" extrusionOk="0">
                  <a:moveTo>
                    <a:pt x="15426" y="11525"/>
                  </a:moveTo>
                  <a:cubicBezTo>
                    <a:pt x="19353" y="15125"/>
                    <a:pt x="19353" y="18725"/>
                    <a:pt x="15426" y="15125"/>
                  </a:cubicBezTo>
                  <a:cubicBezTo>
                    <a:pt x="11498" y="15125"/>
                    <a:pt x="5608" y="11525"/>
                    <a:pt x="3644" y="11525"/>
                  </a:cubicBezTo>
                  <a:cubicBezTo>
                    <a:pt x="1680" y="7925"/>
                    <a:pt x="-2247" y="-2875"/>
                    <a:pt x="1680" y="725"/>
                  </a:cubicBezTo>
                  <a:cubicBezTo>
                    <a:pt x="5608" y="4325"/>
                    <a:pt x="11498" y="7925"/>
                    <a:pt x="15426" y="11525"/>
                  </a:cubicBezTo>
                  <a:cubicBezTo>
                    <a:pt x="19353" y="15125"/>
                    <a:pt x="11498" y="7925"/>
                    <a:pt x="15426" y="1152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19" name="Freeform 780"/>
            <p:cNvSpPr/>
            <p:nvPr/>
          </p:nvSpPr>
          <p:spPr>
            <a:xfrm>
              <a:off x="5967543" y="73143"/>
              <a:ext cx="80738" cy="3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739" extrusionOk="0">
                  <a:moveTo>
                    <a:pt x="21600" y="9030"/>
                  </a:moveTo>
                  <a:cubicBezTo>
                    <a:pt x="21600" y="17670"/>
                    <a:pt x="0" y="13350"/>
                    <a:pt x="0" y="4710"/>
                  </a:cubicBezTo>
                  <a:cubicBezTo>
                    <a:pt x="0" y="-3930"/>
                    <a:pt x="21600" y="390"/>
                    <a:pt x="21600" y="903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20" name="Freeform 782"/>
            <p:cNvSpPr/>
            <p:nvPr/>
          </p:nvSpPr>
          <p:spPr>
            <a:xfrm>
              <a:off x="7250538" y="199354"/>
              <a:ext cx="41162" cy="3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46" h="17067" extrusionOk="0">
                  <a:moveTo>
                    <a:pt x="14973" y="16200"/>
                  </a:moveTo>
                  <a:cubicBezTo>
                    <a:pt x="11373" y="21600"/>
                    <a:pt x="-3027" y="0"/>
                    <a:pt x="573" y="0"/>
                  </a:cubicBezTo>
                  <a:cubicBezTo>
                    <a:pt x="4173" y="0"/>
                    <a:pt x="18573" y="10800"/>
                    <a:pt x="14973" y="16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21" name="Freeform 783"/>
            <p:cNvSpPr/>
            <p:nvPr/>
          </p:nvSpPr>
          <p:spPr>
            <a:xfrm>
              <a:off x="7331721" y="241584"/>
              <a:ext cx="31296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96" h="21600" extrusionOk="0">
                  <a:moveTo>
                    <a:pt x="12219" y="21600"/>
                  </a:moveTo>
                  <a:cubicBezTo>
                    <a:pt x="3579" y="21600"/>
                    <a:pt x="-5061" y="0"/>
                    <a:pt x="3579" y="0"/>
                  </a:cubicBezTo>
                  <a:cubicBezTo>
                    <a:pt x="7899" y="0"/>
                    <a:pt x="16539" y="21600"/>
                    <a:pt x="12219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22" name="Freeform 784"/>
            <p:cNvSpPr/>
            <p:nvPr/>
          </p:nvSpPr>
          <p:spPr>
            <a:xfrm>
              <a:off x="7333292" y="836577"/>
              <a:ext cx="26976" cy="7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3" h="21600" extrusionOk="0">
                  <a:moveTo>
                    <a:pt x="3633" y="0"/>
                  </a:moveTo>
                  <a:cubicBezTo>
                    <a:pt x="-7167" y="0"/>
                    <a:pt x="9033" y="21600"/>
                    <a:pt x="14433" y="21600"/>
                  </a:cubicBezTo>
                  <a:cubicBezTo>
                    <a:pt x="14433" y="21600"/>
                    <a:pt x="9033" y="0"/>
                    <a:pt x="3633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23" name="Freeform 785"/>
            <p:cNvSpPr/>
            <p:nvPr/>
          </p:nvSpPr>
          <p:spPr>
            <a:xfrm>
              <a:off x="7342485" y="971852"/>
              <a:ext cx="49579" cy="4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7" h="21600" extrusionOk="0">
                  <a:moveTo>
                    <a:pt x="2315" y="0"/>
                  </a:moveTo>
                  <a:cubicBezTo>
                    <a:pt x="-771" y="5400"/>
                    <a:pt x="-771" y="16200"/>
                    <a:pt x="2315" y="21600"/>
                  </a:cubicBezTo>
                  <a:cubicBezTo>
                    <a:pt x="5400" y="21600"/>
                    <a:pt x="8486" y="21600"/>
                    <a:pt x="14658" y="21600"/>
                  </a:cubicBezTo>
                  <a:cubicBezTo>
                    <a:pt x="20829" y="21600"/>
                    <a:pt x="2315" y="0"/>
                    <a:pt x="2315" y="0"/>
                  </a:cubicBezTo>
                  <a:cubicBezTo>
                    <a:pt x="-771" y="5400"/>
                    <a:pt x="2315" y="0"/>
                    <a:pt x="2315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24" name="Freeform 786"/>
            <p:cNvSpPr/>
            <p:nvPr/>
          </p:nvSpPr>
          <p:spPr>
            <a:xfrm>
              <a:off x="7064226" y="1218733"/>
              <a:ext cx="125317" cy="8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93" h="18360" extrusionOk="0">
                  <a:moveTo>
                    <a:pt x="0" y="5400"/>
                  </a:moveTo>
                  <a:cubicBezTo>
                    <a:pt x="1271" y="-3240"/>
                    <a:pt x="8894" y="1080"/>
                    <a:pt x="12706" y="1080"/>
                  </a:cubicBezTo>
                  <a:cubicBezTo>
                    <a:pt x="21600" y="3240"/>
                    <a:pt x="10165" y="5400"/>
                    <a:pt x="10165" y="5400"/>
                  </a:cubicBezTo>
                  <a:cubicBezTo>
                    <a:pt x="10165" y="9720"/>
                    <a:pt x="15247" y="7560"/>
                    <a:pt x="15247" y="11880"/>
                  </a:cubicBezTo>
                  <a:cubicBezTo>
                    <a:pt x="15247" y="11880"/>
                    <a:pt x="12706" y="9720"/>
                    <a:pt x="11435" y="11880"/>
                  </a:cubicBezTo>
                  <a:cubicBezTo>
                    <a:pt x="11435" y="11880"/>
                    <a:pt x="15247" y="18360"/>
                    <a:pt x="13976" y="18360"/>
                  </a:cubicBezTo>
                  <a:cubicBezTo>
                    <a:pt x="12706" y="18360"/>
                    <a:pt x="11435" y="16200"/>
                    <a:pt x="10165" y="16200"/>
                  </a:cubicBezTo>
                  <a:cubicBezTo>
                    <a:pt x="7624" y="14040"/>
                    <a:pt x="0" y="11880"/>
                    <a:pt x="0" y="5400"/>
                  </a:cubicBezTo>
                  <a:cubicBezTo>
                    <a:pt x="0" y="3240"/>
                    <a:pt x="0" y="11880"/>
                    <a:pt x="0" y="54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25" name="Freeform 787"/>
            <p:cNvSpPr/>
            <p:nvPr/>
          </p:nvSpPr>
          <p:spPr>
            <a:xfrm>
              <a:off x="7033952" y="1181891"/>
              <a:ext cx="80554" cy="1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3" h="12150" extrusionOk="0">
                  <a:moveTo>
                    <a:pt x="19200" y="7200"/>
                  </a:moveTo>
                  <a:cubicBezTo>
                    <a:pt x="21600" y="7200"/>
                    <a:pt x="12000" y="0"/>
                    <a:pt x="12000" y="0"/>
                  </a:cubicBezTo>
                  <a:cubicBezTo>
                    <a:pt x="7200" y="0"/>
                    <a:pt x="2400" y="0"/>
                    <a:pt x="0" y="0"/>
                  </a:cubicBezTo>
                  <a:cubicBezTo>
                    <a:pt x="4800" y="0"/>
                    <a:pt x="14400" y="21600"/>
                    <a:pt x="19200" y="7200"/>
                  </a:cubicBezTo>
                  <a:cubicBezTo>
                    <a:pt x="21600" y="7200"/>
                    <a:pt x="16800" y="14400"/>
                    <a:pt x="19200" y="72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26" name="Freeform 788"/>
            <p:cNvSpPr/>
            <p:nvPr/>
          </p:nvSpPr>
          <p:spPr>
            <a:xfrm>
              <a:off x="6896026" y="1408562"/>
              <a:ext cx="125376" cy="55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16985" extrusionOk="0">
                  <a:moveTo>
                    <a:pt x="19938" y="10535"/>
                  </a:moveTo>
                  <a:cubicBezTo>
                    <a:pt x="21600" y="7449"/>
                    <a:pt x="21600" y="4363"/>
                    <a:pt x="19938" y="1278"/>
                  </a:cubicBezTo>
                  <a:cubicBezTo>
                    <a:pt x="18277" y="-1808"/>
                    <a:pt x="13292" y="1278"/>
                    <a:pt x="11631" y="4363"/>
                  </a:cubicBezTo>
                  <a:cubicBezTo>
                    <a:pt x="9969" y="4363"/>
                    <a:pt x="6646" y="4363"/>
                    <a:pt x="4985" y="7449"/>
                  </a:cubicBezTo>
                  <a:cubicBezTo>
                    <a:pt x="4985" y="7449"/>
                    <a:pt x="0" y="13621"/>
                    <a:pt x="0" y="13621"/>
                  </a:cubicBezTo>
                  <a:cubicBezTo>
                    <a:pt x="4985" y="19792"/>
                    <a:pt x="16615" y="16706"/>
                    <a:pt x="19938" y="10535"/>
                  </a:cubicBezTo>
                  <a:cubicBezTo>
                    <a:pt x="21600" y="7449"/>
                    <a:pt x="14954" y="16706"/>
                    <a:pt x="19938" y="1053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27" name="Freeform 789"/>
            <p:cNvSpPr/>
            <p:nvPr/>
          </p:nvSpPr>
          <p:spPr>
            <a:xfrm>
              <a:off x="5740518" y="1515559"/>
              <a:ext cx="26305" cy="3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74" h="13032" extrusionOk="0">
                  <a:moveTo>
                    <a:pt x="11674" y="3925"/>
                  </a:moveTo>
                  <a:cubicBezTo>
                    <a:pt x="6274" y="-3275"/>
                    <a:pt x="874" y="325"/>
                    <a:pt x="874" y="7525"/>
                  </a:cubicBezTo>
                  <a:cubicBezTo>
                    <a:pt x="-4526" y="18325"/>
                    <a:pt x="17074" y="11125"/>
                    <a:pt x="11674" y="3925"/>
                  </a:cubicBezTo>
                  <a:cubicBezTo>
                    <a:pt x="11674" y="3925"/>
                    <a:pt x="17074" y="7525"/>
                    <a:pt x="11674" y="3925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28" name="Freeform 790"/>
            <p:cNvSpPr/>
            <p:nvPr/>
          </p:nvSpPr>
          <p:spPr>
            <a:xfrm>
              <a:off x="5652360" y="1378255"/>
              <a:ext cx="29240" cy="2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67" h="10439" extrusionOk="0">
                  <a:moveTo>
                    <a:pt x="17067" y="6912"/>
                  </a:moveTo>
                  <a:cubicBezTo>
                    <a:pt x="11667" y="6912"/>
                    <a:pt x="867" y="-3888"/>
                    <a:pt x="867" y="1512"/>
                  </a:cubicBezTo>
                  <a:cubicBezTo>
                    <a:pt x="-4533" y="17712"/>
                    <a:pt x="17067" y="6912"/>
                    <a:pt x="17067" y="6912"/>
                  </a:cubicBezTo>
                  <a:cubicBezTo>
                    <a:pt x="11667" y="6912"/>
                    <a:pt x="17067" y="6912"/>
                    <a:pt x="17067" y="691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29" name="Freeform 791"/>
            <p:cNvSpPr/>
            <p:nvPr/>
          </p:nvSpPr>
          <p:spPr>
            <a:xfrm>
              <a:off x="7380449" y="707557"/>
              <a:ext cx="20186" cy="1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74" extrusionOk="0">
                  <a:moveTo>
                    <a:pt x="21600" y="4474"/>
                  </a:moveTo>
                  <a:cubicBezTo>
                    <a:pt x="21600" y="-6326"/>
                    <a:pt x="0" y="4474"/>
                    <a:pt x="0" y="15274"/>
                  </a:cubicBezTo>
                  <a:cubicBezTo>
                    <a:pt x="10800" y="15274"/>
                    <a:pt x="21600" y="15274"/>
                    <a:pt x="21600" y="4474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30" name="Freeform 792"/>
            <p:cNvSpPr/>
            <p:nvPr/>
          </p:nvSpPr>
          <p:spPr>
            <a:xfrm>
              <a:off x="7305625" y="587383"/>
              <a:ext cx="18455" cy="1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5" h="15274" extrusionOk="0">
                  <a:moveTo>
                    <a:pt x="10182" y="0"/>
                  </a:moveTo>
                  <a:cubicBezTo>
                    <a:pt x="2982" y="0"/>
                    <a:pt x="-4218" y="10800"/>
                    <a:pt x="2982" y="10800"/>
                  </a:cubicBezTo>
                  <a:cubicBezTo>
                    <a:pt x="10182" y="21600"/>
                    <a:pt x="17382" y="10800"/>
                    <a:pt x="10182" y="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31" name="Freeform 793"/>
            <p:cNvSpPr/>
            <p:nvPr/>
          </p:nvSpPr>
          <p:spPr>
            <a:xfrm>
              <a:off x="7386908" y="550920"/>
              <a:ext cx="13995" cy="1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2" h="12198" extrusionOk="0">
                  <a:moveTo>
                    <a:pt x="9216" y="2982"/>
                  </a:moveTo>
                  <a:cubicBezTo>
                    <a:pt x="9216" y="-4218"/>
                    <a:pt x="-5184" y="2982"/>
                    <a:pt x="2016" y="10182"/>
                  </a:cubicBezTo>
                  <a:cubicBezTo>
                    <a:pt x="2016" y="17382"/>
                    <a:pt x="16416" y="2982"/>
                    <a:pt x="9216" y="2982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32" name="Freeform 794"/>
            <p:cNvSpPr/>
            <p:nvPr/>
          </p:nvSpPr>
          <p:spPr>
            <a:xfrm>
              <a:off x="4694321" y="752431"/>
              <a:ext cx="41975" cy="1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8" h="21600" extrusionOk="0">
                  <a:moveTo>
                    <a:pt x="17968" y="21600"/>
                  </a:moveTo>
                  <a:cubicBezTo>
                    <a:pt x="13648" y="0"/>
                    <a:pt x="-3632" y="0"/>
                    <a:pt x="688" y="0"/>
                  </a:cubicBezTo>
                  <a:cubicBezTo>
                    <a:pt x="5008" y="21600"/>
                    <a:pt x="17968" y="21600"/>
                    <a:pt x="17968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33" name="Freeform 795"/>
            <p:cNvSpPr/>
            <p:nvPr/>
          </p:nvSpPr>
          <p:spPr>
            <a:xfrm>
              <a:off x="4754872" y="754700"/>
              <a:ext cx="43581" cy="1166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34" name="Freeform 796"/>
            <p:cNvSpPr/>
            <p:nvPr/>
          </p:nvSpPr>
          <p:spPr>
            <a:xfrm>
              <a:off x="5889262" y="92558"/>
              <a:ext cx="25276" cy="2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24" h="21600" extrusionOk="0">
                  <a:moveTo>
                    <a:pt x="11287" y="21600"/>
                  </a:moveTo>
                  <a:cubicBezTo>
                    <a:pt x="487" y="21600"/>
                    <a:pt x="-4913" y="0"/>
                    <a:pt x="5887" y="0"/>
                  </a:cubicBezTo>
                  <a:cubicBezTo>
                    <a:pt x="11287" y="0"/>
                    <a:pt x="16687" y="21600"/>
                    <a:pt x="11287" y="21600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  <p:sp>
          <p:nvSpPr>
            <p:cNvPr id="1235" name="Freeform 797"/>
            <p:cNvSpPr/>
            <p:nvPr/>
          </p:nvSpPr>
          <p:spPr>
            <a:xfrm>
              <a:off x="1678352" y="2653757"/>
              <a:ext cx="90832" cy="10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98" extrusionOk="0">
                  <a:moveTo>
                    <a:pt x="21600" y="18278"/>
                  </a:moveTo>
                  <a:cubicBezTo>
                    <a:pt x="19200" y="12878"/>
                    <a:pt x="16800" y="5678"/>
                    <a:pt x="12000" y="2078"/>
                  </a:cubicBezTo>
                  <a:cubicBezTo>
                    <a:pt x="9600" y="278"/>
                    <a:pt x="7200" y="-1522"/>
                    <a:pt x="4800" y="2078"/>
                  </a:cubicBezTo>
                  <a:cubicBezTo>
                    <a:pt x="4800" y="2078"/>
                    <a:pt x="0" y="2078"/>
                    <a:pt x="0" y="3878"/>
                  </a:cubicBezTo>
                  <a:cubicBezTo>
                    <a:pt x="2400" y="5678"/>
                    <a:pt x="7200" y="3878"/>
                    <a:pt x="7200" y="7478"/>
                  </a:cubicBezTo>
                  <a:cubicBezTo>
                    <a:pt x="7200" y="9278"/>
                    <a:pt x="7200" y="9278"/>
                    <a:pt x="7200" y="11078"/>
                  </a:cubicBezTo>
                  <a:cubicBezTo>
                    <a:pt x="7200" y="12878"/>
                    <a:pt x="9600" y="11078"/>
                    <a:pt x="9600" y="11078"/>
                  </a:cubicBezTo>
                  <a:cubicBezTo>
                    <a:pt x="12000" y="12878"/>
                    <a:pt x="7200" y="12878"/>
                    <a:pt x="7200" y="12878"/>
                  </a:cubicBezTo>
                  <a:cubicBezTo>
                    <a:pt x="7200" y="14678"/>
                    <a:pt x="12000" y="18278"/>
                    <a:pt x="14400" y="18278"/>
                  </a:cubicBezTo>
                  <a:cubicBezTo>
                    <a:pt x="14400" y="18278"/>
                    <a:pt x="4800" y="11078"/>
                    <a:pt x="14400" y="14678"/>
                  </a:cubicBezTo>
                  <a:cubicBezTo>
                    <a:pt x="16800" y="14678"/>
                    <a:pt x="21600" y="20078"/>
                    <a:pt x="21600" y="18278"/>
                  </a:cubicBezTo>
                  <a:cubicBezTo>
                    <a:pt x="19200" y="16478"/>
                    <a:pt x="21600" y="20078"/>
                    <a:pt x="21600" y="18278"/>
                  </a:cubicBezTo>
                  <a:close/>
                </a:path>
              </a:pathLst>
            </a:custGeom>
            <a:solidFill>
              <a:srgbClr val="06040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7F7F7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4800"/>
            </a:p>
          </p:txBody>
        </p:sp>
      </p:grpSp>
      <p:sp>
        <p:nvSpPr>
          <p:cNvPr id="1237" name="可編輯的世界地圖"/>
          <p:cNvSpPr txBox="1">
            <a:spLocks noGrp="1"/>
          </p:cNvSpPr>
          <p:nvPr>
            <p:ph type="title"/>
          </p:nvPr>
        </p:nvSpPr>
        <p:spPr>
          <a:xfrm>
            <a:off x="2218101" y="1079500"/>
            <a:ext cx="20606174" cy="1433163"/>
          </a:xfrm>
          <a:prstGeom prst="rect">
            <a:avLst/>
          </a:prstGeom>
        </p:spPr>
        <p:txBody>
          <a:bodyPr/>
          <a:lstStyle>
            <a:lvl1pPr algn="ctr" defTabSz="2096770">
              <a:defRPr sz="7310" spc="-146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可编辑的世界地图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2525"/>
          <p:cNvSpPr/>
          <p:nvPr/>
        </p:nvSpPr>
        <p:spPr>
          <a:xfrm>
            <a:off x="1764892" y="2328195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40" name="Shape 2526"/>
          <p:cNvSpPr/>
          <p:nvPr/>
        </p:nvSpPr>
        <p:spPr>
          <a:xfrm>
            <a:off x="2831413" y="2328195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41" name="Shape 2527"/>
          <p:cNvSpPr/>
          <p:nvPr/>
        </p:nvSpPr>
        <p:spPr>
          <a:xfrm>
            <a:off x="3897936" y="2328195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42" name="Shape 2528"/>
          <p:cNvSpPr/>
          <p:nvPr/>
        </p:nvSpPr>
        <p:spPr>
          <a:xfrm>
            <a:off x="5040638" y="2353607"/>
            <a:ext cx="40629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43" name="Shape 2529"/>
          <p:cNvSpPr/>
          <p:nvPr/>
        </p:nvSpPr>
        <p:spPr>
          <a:xfrm>
            <a:off x="6107160" y="2328195"/>
            <a:ext cx="40629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44" name="Shape 2530"/>
          <p:cNvSpPr/>
          <p:nvPr/>
        </p:nvSpPr>
        <p:spPr>
          <a:xfrm>
            <a:off x="7148289" y="2328195"/>
            <a:ext cx="457083" cy="558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45" name="Shape 2531"/>
          <p:cNvSpPr/>
          <p:nvPr/>
        </p:nvSpPr>
        <p:spPr>
          <a:xfrm>
            <a:off x="8214810" y="2328195"/>
            <a:ext cx="457083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46" name="Shape 2532"/>
          <p:cNvSpPr/>
          <p:nvPr/>
        </p:nvSpPr>
        <p:spPr>
          <a:xfrm>
            <a:off x="9281332" y="2328195"/>
            <a:ext cx="457083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47" name="Shape 2533"/>
          <p:cNvSpPr/>
          <p:nvPr/>
        </p:nvSpPr>
        <p:spPr>
          <a:xfrm>
            <a:off x="10347855" y="2328195"/>
            <a:ext cx="457083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48" name="Shape 2534"/>
          <p:cNvSpPr/>
          <p:nvPr/>
        </p:nvSpPr>
        <p:spPr>
          <a:xfrm>
            <a:off x="11414377" y="2328195"/>
            <a:ext cx="457083" cy="558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49" name="Shape 2535"/>
          <p:cNvSpPr/>
          <p:nvPr/>
        </p:nvSpPr>
        <p:spPr>
          <a:xfrm>
            <a:off x="1815677" y="3394717"/>
            <a:ext cx="457083" cy="558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50" name="Shape 2536"/>
          <p:cNvSpPr/>
          <p:nvPr/>
        </p:nvSpPr>
        <p:spPr>
          <a:xfrm>
            <a:off x="2831413" y="339471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51" name="Shape 2537"/>
          <p:cNvSpPr/>
          <p:nvPr/>
        </p:nvSpPr>
        <p:spPr>
          <a:xfrm>
            <a:off x="3948722" y="3394717"/>
            <a:ext cx="457083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52" name="Shape 2538"/>
          <p:cNvSpPr/>
          <p:nvPr/>
        </p:nvSpPr>
        <p:spPr>
          <a:xfrm>
            <a:off x="5015245" y="3394717"/>
            <a:ext cx="457082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53" name="Shape 2539"/>
          <p:cNvSpPr/>
          <p:nvPr/>
        </p:nvSpPr>
        <p:spPr>
          <a:xfrm>
            <a:off x="6030979" y="3483595"/>
            <a:ext cx="558656" cy="38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54" name="Shape 2540"/>
          <p:cNvSpPr/>
          <p:nvPr/>
        </p:nvSpPr>
        <p:spPr>
          <a:xfrm>
            <a:off x="7097503" y="339471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55" name="Shape 2541"/>
          <p:cNvSpPr/>
          <p:nvPr/>
        </p:nvSpPr>
        <p:spPr>
          <a:xfrm>
            <a:off x="8214810" y="3445504"/>
            <a:ext cx="457083" cy="457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56" name="Shape 2542"/>
          <p:cNvSpPr/>
          <p:nvPr/>
        </p:nvSpPr>
        <p:spPr>
          <a:xfrm>
            <a:off x="9230546" y="339471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57" name="Shape 2543"/>
          <p:cNvSpPr/>
          <p:nvPr/>
        </p:nvSpPr>
        <p:spPr>
          <a:xfrm>
            <a:off x="10297069" y="339471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58" name="Shape 2544"/>
          <p:cNvSpPr/>
          <p:nvPr/>
        </p:nvSpPr>
        <p:spPr>
          <a:xfrm>
            <a:off x="11363590" y="339471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59" name="Shape 2545"/>
          <p:cNvSpPr/>
          <p:nvPr/>
        </p:nvSpPr>
        <p:spPr>
          <a:xfrm>
            <a:off x="1764892" y="4461240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60" name="Shape 2546"/>
          <p:cNvSpPr/>
          <p:nvPr/>
        </p:nvSpPr>
        <p:spPr>
          <a:xfrm>
            <a:off x="2831413" y="4512026"/>
            <a:ext cx="558656" cy="457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61" name="Shape 2547"/>
          <p:cNvSpPr/>
          <p:nvPr/>
        </p:nvSpPr>
        <p:spPr>
          <a:xfrm>
            <a:off x="3897936" y="4461240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62" name="Shape 2548"/>
          <p:cNvSpPr/>
          <p:nvPr/>
        </p:nvSpPr>
        <p:spPr>
          <a:xfrm>
            <a:off x="4964457" y="4677083"/>
            <a:ext cx="558656" cy="12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63" name="Shape 2549"/>
          <p:cNvSpPr/>
          <p:nvPr/>
        </p:nvSpPr>
        <p:spPr>
          <a:xfrm>
            <a:off x="6030979" y="4461240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64" name="Shape 2550"/>
          <p:cNvSpPr/>
          <p:nvPr/>
        </p:nvSpPr>
        <p:spPr>
          <a:xfrm>
            <a:off x="7097503" y="4461240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65" name="Shape 2551"/>
          <p:cNvSpPr/>
          <p:nvPr/>
        </p:nvSpPr>
        <p:spPr>
          <a:xfrm>
            <a:off x="8164024" y="4461240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66" name="Shape 2552"/>
          <p:cNvSpPr/>
          <p:nvPr/>
        </p:nvSpPr>
        <p:spPr>
          <a:xfrm>
            <a:off x="9230546" y="4486633"/>
            <a:ext cx="558656" cy="50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67" name="Shape 2553"/>
          <p:cNvSpPr/>
          <p:nvPr/>
        </p:nvSpPr>
        <p:spPr>
          <a:xfrm>
            <a:off x="10297069" y="4486633"/>
            <a:ext cx="558656" cy="50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68" name="Shape 2554"/>
          <p:cNvSpPr/>
          <p:nvPr/>
        </p:nvSpPr>
        <p:spPr>
          <a:xfrm>
            <a:off x="11363590" y="4486633"/>
            <a:ext cx="558656" cy="50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69" name="Shape 2555"/>
          <p:cNvSpPr/>
          <p:nvPr/>
        </p:nvSpPr>
        <p:spPr>
          <a:xfrm>
            <a:off x="1764892" y="5527762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70" name="Shape 2556"/>
          <p:cNvSpPr/>
          <p:nvPr/>
        </p:nvSpPr>
        <p:spPr>
          <a:xfrm>
            <a:off x="2831413" y="5527762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71" name="Shape 2557"/>
          <p:cNvSpPr/>
          <p:nvPr/>
        </p:nvSpPr>
        <p:spPr>
          <a:xfrm>
            <a:off x="3897936" y="5527762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72" name="Shape 2558"/>
          <p:cNvSpPr/>
          <p:nvPr/>
        </p:nvSpPr>
        <p:spPr>
          <a:xfrm>
            <a:off x="4964457" y="5527762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73" name="Shape 2559"/>
          <p:cNvSpPr/>
          <p:nvPr/>
        </p:nvSpPr>
        <p:spPr>
          <a:xfrm>
            <a:off x="6030979" y="5578549"/>
            <a:ext cx="558656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74" name="Shape 2560"/>
          <p:cNvSpPr/>
          <p:nvPr/>
        </p:nvSpPr>
        <p:spPr>
          <a:xfrm>
            <a:off x="7097503" y="5527762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75" name="Shape 2561"/>
          <p:cNvSpPr/>
          <p:nvPr/>
        </p:nvSpPr>
        <p:spPr>
          <a:xfrm>
            <a:off x="8164024" y="5578549"/>
            <a:ext cx="558656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76" name="Shape 2562"/>
          <p:cNvSpPr/>
          <p:nvPr/>
        </p:nvSpPr>
        <p:spPr>
          <a:xfrm>
            <a:off x="9230546" y="5527762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77" name="Shape 2563"/>
          <p:cNvSpPr/>
          <p:nvPr/>
        </p:nvSpPr>
        <p:spPr>
          <a:xfrm>
            <a:off x="10297069" y="5527762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78" name="Shape 2564"/>
          <p:cNvSpPr/>
          <p:nvPr/>
        </p:nvSpPr>
        <p:spPr>
          <a:xfrm>
            <a:off x="11363590" y="5527762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79" name="Shape 2565"/>
          <p:cNvSpPr/>
          <p:nvPr/>
        </p:nvSpPr>
        <p:spPr>
          <a:xfrm>
            <a:off x="1764892" y="6645071"/>
            <a:ext cx="558656" cy="45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80" name="Shape 2566"/>
          <p:cNvSpPr/>
          <p:nvPr/>
        </p:nvSpPr>
        <p:spPr>
          <a:xfrm>
            <a:off x="2831413" y="6645071"/>
            <a:ext cx="558656" cy="457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81" name="Shape 2567"/>
          <p:cNvSpPr/>
          <p:nvPr/>
        </p:nvSpPr>
        <p:spPr>
          <a:xfrm>
            <a:off x="3897936" y="6594284"/>
            <a:ext cx="558656" cy="558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82" name="Shape 2568"/>
          <p:cNvSpPr/>
          <p:nvPr/>
        </p:nvSpPr>
        <p:spPr>
          <a:xfrm>
            <a:off x="4964457" y="6594284"/>
            <a:ext cx="558656" cy="558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83" name="Shape 2569"/>
          <p:cNvSpPr/>
          <p:nvPr/>
        </p:nvSpPr>
        <p:spPr>
          <a:xfrm>
            <a:off x="6030979" y="6594284"/>
            <a:ext cx="558656" cy="558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84" name="Shape 2570"/>
          <p:cNvSpPr/>
          <p:nvPr/>
        </p:nvSpPr>
        <p:spPr>
          <a:xfrm>
            <a:off x="7097503" y="6606991"/>
            <a:ext cx="558656" cy="545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85" name="Shape 2571"/>
          <p:cNvSpPr/>
          <p:nvPr/>
        </p:nvSpPr>
        <p:spPr>
          <a:xfrm>
            <a:off x="8164024" y="6594285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86" name="Shape 2572"/>
          <p:cNvSpPr/>
          <p:nvPr/>
        </p:nvSpPr>
        <p:spPr>
          <a:xfrm>
            <a:off x="9230546" y="6594285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87" name="Shape 2573"/>
          <p:cNvSpPr/>
          <p:nvPr/>
        </p:nvSpPr>
        <p:spPr>
          <a:xfrm>
            <a:off x="10297069" y="6594285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88" name="Shape 2574"/>
          <p:cNvSpPr/>
          <p:nvPr/>
        </p:nvSpPr>
        <p:spPr>
          <a:xfrm>
            <a:off x="11388983" y="6594285"/>
            <a:ext cx="507870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89" name="Shape 2575"/>
          <p:cNvSpPr/>
          <p:nvPr/>
        </p:nvSpPr>
        <p:spPr>
          <a:xfrm>
            <a:off x="1764892" y="766080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90" name="Shape 2576"/>
          <p:cNvSpPr/>
          <p:nvPr/>
        </p:nvSpPr>
        <p:spPr>
          <a:xfrm>
            <a:off x="2831413" y="766080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91" name="Shape 2577"/>
          <p:cNvSpPr/>
          <p:nvPr/>
        </p:nvSpPr>
        <p:spPr>
          <a:xfrm>
            <a:off x="3923329" y="7660807"/>
            <a:ext cx="507870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92" name="Shape 2578"/>
          <p:cNvSpPr/>
          <p:nvPr/>
        </p:nvSpPr>
        <p:spPr>
          <a:xfrm>
            <a:off x="5066031" y="7660807"/>
            <a:ext cx="355509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93" name="Shape 2579"/>
          <p:cNvSpPr/>
          <p:nvPr/>
        </p:nvSpPr>
        <p:spPr>
          <a:xfrm>
            <a:off x="6030979" y="766080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94" name="Shape 2580"/>
          <p:cNvSpPr/>
          <p:nvPr/>
        </p:nvSpPr>
        <p:spPr>
          <a:xfrm>
            <a:off x="7097503" y="766080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95" name="Shape 2581"/>
          <p:cNvSpPr/>
          <p:nvPr/>
        </p:nvSpPr>
        <p:spPr>
          <a:xfrm>
            <a:off x="8164024" y="766080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96" name="Shape 2582"/>
          <p:cNvSpPr/>
          <p:nvPr/>
        </p:nvSpPr>
        <p:spPr>
          <a:xfrm>
            <a:off x="9230546" y="766080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97" name="Shape 2583"/>
          <p:cNvSpPr/>
          <p:nvPr/>
        </p:nvSpPr>
        <p:spPr>
          <a:xfrm>
            <a:off x="10297069" y="766080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98" name="Shape 2584"/>
          <p:cNvSpPr/>
          <p:nvPr/>
        </p:nvSpPr>
        <p:spPr>
          <a:xfrm>
            <a:off x="11363590" y="766080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299" name="Shape 2595"/>
          <p:cNvSpPr/>
          <p:nvPr/>
        </p:nvSpPr>
        <p:spPr>
          <a:xfrm>
            <a:off x="1770829" y="8751289"/>
            <a:ext cx="558656" cy="50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00" name="Shape 2596"/>
          <p:cNvSpPr/>
          <p:nvPr/>
        </p:nvSpPr>
        <p:spPr>
          <a:xfrm>
            <a:off x="2837352" y="8802075"/>
            <a:ext cx="558656" cy="406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01" name="Shape 2597"/>
          <p:cNvSpPr/>
          <p:nvPr/>
        </p:nvSpPr>
        <p:spPr>
          <a:xfrm>
            <a:off x="3903873" y="8776682"/>
            <a:ext cx="558656" cy="457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02" name="Shape 2598"/>
          <p:cNvSpPr/>
          <p:nvPr/>
        </p:nvSpPr>
        <p:spPr>
          <a:xfrm>
            <a:off x="4970395" y="8776682"/>
            <a:ext cx="558656" cy="457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03" name="Shape 2599"/>
          <p:cNvSpPr/>
          <p:nvPr/>
        </p:nvSpPr>
        <p:spPr>
          <a:xfrm>
            <a:off x="6036918" y="8725896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04" name="Shape 2600"/>
          <p:cNvSpPr/>
          <p:nvPr/>
        </p:nvSpPr>
        <p:spPr>
          <a:xfrm>
            <a:off x="7103440" y="8725896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05" name="Shape 2601"/>
          <p:cNvSpPr/>
          <p:nvPr/>
        </p:nvSpPr>
        <p:spPr>
          <a:xfrm>
            <a:off x="8169963" y="8725896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06" name="Shape 2602"/>
          <p:cNvSpPr/>
          <p:nvPr/>
        </p:nvSpPr>
        <p:spPr>
          <a:xfrm>
            <a:off x="9236484" y="8776682"/>
            <a:ext cx="558656" cy="457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07" name="Shape 2603"/>
          <p:cNvSpPr/>
          <p:nvPr/>
        </p:nvSpPr>
        <p:spPr>
          <a:xfrm>
            <a:off x="10303006" y="8751289"/>
            <a:ext cx="558656" cy="50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08" name="Shape 2604"/>
          <p:cNvSpPr/>
          <p:nvPr/>
        </p:nvSpPr>
        <p:spPr>
          <a:xfrm>
            <a:off x="11369529" y="8776682"/>
            <a:ext cx="558656" cy="457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09" name="Shape 2605"/>
          <p:cNvSpPr/>
          <p:nvPr/>
        </p:nvSpPr>
        <p:spPr>
          <a:xfrm>
            <a:off x="1770822" y="9792411"/>
            <a:ext cx="558928" cy="558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10" name="Shape 2606"/>
          <p:cNvSpPr/>
          <p:nvPr/>
        </p:nvSpPr>
        <p:spPr>
          <a:xfrm>
            <a:off x="2837352" y="979241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11" name="Shape 2607"/>
          <p:cNvSpPr/>
          <p:nvPr/>
        </p:nvSpPr>
        <p:spPr>
          <a:xfrm>
            <a:off x="3903873" y="9843203"/>
            <a:ext cx="558656" cy="457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12" name="Shape 2608"/>
          <p:cNvSpPr/>
          <p:nvPr/>
        </p:nvSpPr>
        <p:spPr>
          <a:xfrm>
            <a:off x="4970395" y="9843204"/>
            <a:ext cx="558656" cy="457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13" name="Shape 2609"/>
          <p:cNvSpPr/>
          <p:nvPr/>
        </p:nvSpPr>
        <p:spPr>
          <a:xfrm>
            <a:off x="6036918" y="9843204"/>
            <a:ext cx="558656" cy="457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14" name="Shape 2610"/>
          <p:cNvSpPr/>
          <p:nvPr/>
        </p:nvSpPr>
        <p:spPr>
          <a:xfrm>
            <a:off x="7103440" y="9843203"/>
            <a:ext cx="558656" cy="457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15" name="Shape 2611"/>
          <p:cNvSpPr/>
          <p:nvPr/>
        </p:nvSpPr>
        <p:spPr>
          <a:xfrm>
            <a:off x="8169963" y="9817810"/>
            <a:ext cx="558656" cy="507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16" name="Shape 2612"/>
          <p:cNvSpPr/>
          <p:nvPr/>
        </p:nvSpPr>
        <p:spPr>
          <a:xfrm>
            <a:off x="9236484" y="9843203"/>
            <a:ext cx="558656" cy="457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17" name="Shape 2613"/>
          <p:cNvSpPr/>
          <p:nvPr/>
        </p:nvSpPr>
        <p:spPr>
          <a:xfrm>
            <a:off x="10303006" y="979241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18" name="Shape 2614"/>
          <p:cNvSpPr/>
          <p:nvPr/>
        </p:nvSpPr>
        <p:spPr>
          <a:xfrm>
            <a:off x="11369529" y="9792417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19" name="Shape 2615"/>
          <p:cNvSpPr/>
          <p:nvPr/>
        </p:nvSpPr>
        <p:spPr>
          <a:xfrm>
            <a:off x="1770829" y="10858940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20" name="Shape 2616"/>
          <p:cNvSpPr/>
          <p:nvPr/>
        </p:nvSpPr>
        <p:spPr>
          <a:xfrm>
            <a:off x="2837352" y="10884332"/>
            <a:ext cx="558656" cy="50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21" name="Shape 2617"/>
          <p:cNvSpPr/>
          <p:nvPr/>
        </p:nvSpPr>
        <p:spPr>
          <a:xfrm>
            <a:off x="3903873" y="10909726"/>
            <a:ext cx="558656" cy="45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22" name="Shape 2618"/>
          <p:cNvSpPr/>
          <p:nvPr/>
        </p:nvSpPr>
        <p:spPr>
          <a:xfrm>
            <a:off x="4970395" y="10858940"/>
            <a:ext cx="558595" cy="55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23" name="Shape 2619"/>
          <p:cNvSpPr/>
          <p:nvPr/>
        </p:nvSpPr>
        <p:spPr>
          <a:xfrm>
            <a:off x="6036918" y="10858949"/>
            <a:ext cx="558656" cy="558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24" name="Shape 2620"/>
          <p:cNvSpPr/>
          <p:nvPr/>
        </p:nvSpPr>
        <p:spPr>
          <a:xfrm>
            <a:off x="7103440" y="10884341"/>
            <a:ext cx="558656" cy="508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25" name="Shape 2621"/>
          <p:cNvSpPr/>
          <p:nvPr/>
        </p:nvSpPr>
        <p:spPr>
          <a:xfrm>
            <a:off x="8169963" y="10960513"/>
            <a:ext cx="558656" cy="355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26" name="Shape 2622"/>
          <p:cNvSpPr/>
          <p:nvPr/>
        </p:nvSpPr>
        <p:spPr>
          <a:xfrm>
            <a:off x="9236484" y="10858940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27" name="Shape 2623"/>
          <p:cNvSpPr/>
          <p:nvPr/>
        </p:nvSpPr>
        <p:spPr>
          <a:xfrm>
            <a:off x="10303006" y="10858940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28" name="Shape 2624"/>
          <p:cNvSpPr/>
          <p:nvPr/>
        </p:nvSpPr>
        <p:spPr>
          <a:xfrm>
            <a:off x="11369529" y="10858940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29" name="Shape 2625"/>
          <p:cNvSpPr/>
          <p:nvPr/>
        </p:nvSpPr>
        <p:spPr>
          <a:xfrm>
            <a:off x="1770829" y="11976248"/>
            <a:ext cx="558656" cy="457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30" name="Shape 2626"/>
          <p:cNvSpPr/>
          <p:nvPr/>
        </p:nvSpPr>
        <p:spPr>
          <a:xfrm>
            <a:off x="2888138" y="11925462"/>
            <a:ext cx="457083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31" name="Shape 2627"/>
          <p:cNvSpPr/>
          <p:nvPr/>
        </p:nvSpPr>
        <p:spPr>
          <a:xfrm>
            <a:off x="3992751" y="11925462"/>
            <a:ext cx="380903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32" name="Shape 2628"/>
          <p:cNvSpPr/>
          <p:nvPr/>
        </p:nvSpPr>
        <p:spPr>
          <a:xfrm>
            <a:off x="4970395" y="11925462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33" name="Shape 2629"/>
          <p:cNvSpPr/>
          <p:nvPr/>
        </p:nvSpPr>
        <p:spPr>
          <a:xfrm>
            <a:off x="6036918" y="11925462"/>
            <a:ext cx="558811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34" name="Shape 2630"/>
          <p:cNvSpPr/>
          <p:nvPr/>
        </p:nvSpPr>
        <p:spPr>
          <a:xfrm>
            <a:off x="7230406" y="11925462"/>
            <a:ext cx="30473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35" name="Shape 2631"/>
          <p:cNvSpPr/>
          <p:nvPr/>
        </p:nvSpPr>
        <p:spPr>
          <a:xfrm>
            <a:off x="8169963" y="11976248"/>
            <a:ext cx="558656" cy="457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36" name="Shape 2632"/>
          <p:cNvSpPr/>
          <p:nvPr/>
        </p:nvSpPr>
        <p:spPr>
          <a:xfrm>
            <a:off x="9287271" y="11925462"/>
            <a:ext cx="457083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37" name="Shape 2633"/>
          <p:cNvSpPr/>
          <p:nvPr/>
        </p:nvSpPr>
        <p:spPr>
          <a:xfrm>
            <a:off x="10303006" y="11925462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38" name="Shape 2634"/>
          <p:cNvSpPr/>
          <p:nvPr/>
        </p:nvSpPr>
        <p:spPr>
          <a:xfrm>
            <a:off x="11369529" y="11925462"/>
            <a:ext cx="558656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800"/>
          </a:p>
        </p:txBody>
      </p:sp>
      <p:sp>
        <p:nvSpPr>
          <p:cNvPr id="1339" name="Shape 2707"/>
          <p:cNvSpPr txBox="1"/>
          <p:nvPr/>
        </p:nvSpPr>
        <p:spPr>
          <a:xfrm>
            <a:off x="10495915" y="1010313"/>
            <a:ext cx="3392170" cy="628650"/>
          </a:xfrm>
          <a:prstGeom prst="rect">
            <a:avLst/>
          </a:prstGeom>
          <a:ln w="12700">
            <a:miter lim="400000"/>
          </a:ln>
        </p:spPr>
        <p:txBody>
          <a:bodyPr wrap="none" lIns="38089" tIns="38089" rIns="38089" bIns="38089" anchor="ctr">
            <a:spAutoFit/>
          </a:bodyPr>
          <a:lstStyle>
            <a:lvl1pPr algn="ctr" defTabSz="1828165">
              <a:lnSpc>
                <a:spcPct val="100000"/>
              </a:lnSpc>
              <a:spcBef>
                <a:spcPts val="0"/>
              </a:spcBef>
              <a:defRPr sz="3600" spc="-90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GENERAL ICON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340" name="Shape 4752"/>
          <p:cNvSpPr/>
          <p:nvPr/>
        </p:nvSpPr>
        <p:spPr>
          <a:xfrm>
            <a:off x="21173964" y="11905316"/>
            <a:ext cx="219111" cy="380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73" y="2679"/>
                </a:moveTo>
                <a:cubicBezTo>
                  <a:pt x="6090" y="10773"/>
                  <a:pt x="6090" y="10773"/>
                  <a:pt x="6090" y="10773"/>
                </a:cubicBezTo>
                <a:cubicBezTo>
                  <a:pt x="20934" y="19303"/>
                  <a:pt x="20934" y="19303"/>
                  <a:pt x="20934" y="19303"/>
                </a:cubicBezTo>
                <a:cubicBezTo>
                  <a:pt x="20934" y="19303"/>
                  <a:pt x="21600" y="19686"/>
                  <a:pt x="21600" y="20069"/>
                </a:cubicBezTo>
                <a:cubicBezTo>
                  <a:pt x="21600" y="21217"/>
                  <a:pt x="20173" y="21600"/>
                  <a:pt x="18841" y="21600"/>
                </a:cubicBezTo>
                <a:cubicBezTo>
                  <a:pt x="18174" y="21600"/>
                  <a:pt x="17508" y="21600"/>
                  <a:pt x="16842" y="21217"/>
                </a:cubicBezTo>
                <a:cubicBezTo>
                  <a:pt x="666" y="11976"/>
                  <a:pt x="666" y="11976"/>
                  <a:pt x="666" y="11976"/>
                </a:cubicBezTo>
                <a:cubicBezTo>
                  <a:pt x="0" y="11593"/>
                  <a:pt x="0" y="11210"/>
                  <a:pt x="0" y="10773"/>
                </a:cubicBezTo>
                <a:cubicBezTo>
                  <a:pt x="0" y="10390"/>
                  <a:pt x="0" y="10007"/>
                  <a:pt x="666" y="9624"/>
                </a:cubicBezTo>
                <a:cubicBezTo>
                  <a:pt x="16842" y="383"/>
                  <a:pt x="16842" y="383"/>
                  <a:pt x="16842" y="383"/>
                </a:cubicBezTo>
                <a:cubicBezTo>
                  <a:pt x="17508" y="383"/>
                  <a:pt x="18174" y="0"/>
                  <a:pt x="18841" y="0"/>
                </a:cubicBezTo>
                <a:cubicBezTo>
                  <a:pt x="20173" y="0"/>
                  <a:pt x="21600" y="765"/>
                  <a:pt x="21600" y="1531"/>
                </a:cubicBezTo>
                <a:cubicBezTo>
                  <a:pt x="21600" y="2297"/>
                  <a:pt x="20934" y="2679"/>
                  <a:pt x="20173" y="2679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41" name="Shape 4753"/>
          <p:cNvSpPr/>
          <p:nvPr/>
        </p:nvSpPr>
        <p:spPr>
          <a:xfrm>
            <a:off x="20073587" y="11985752"/>
            <a:ext cx="379939" cy="219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27" y="20934"/>
                </a:moveTo>
                <a:cubicBezTo>
                  <a:pt x="10800" y="6756"/>
                  <a:pt x="10800" y="6756"/>
                  <a:pt x="10800" y="6756"/>
                </a:cubicBezTo>
                <a:cubicBezTo>
                  <a:pt x="19309" y="20934"/>
                  <a:pt x="19309" y="20934"/>
                  <a:pt x="19309" y="20934"/>
                </a:cubicBezTo>
                <a:cubicBezTo>
                  <a:pt x="19309" y="21600"/>
                  <a:pt x="19691" y="21600"/>
                  <a:pt x="20073" y="21600"/>
                </a:cubicBezTo>
                <a:cubicBezTo>
                  <a:pt x="21218" y="21600"/>
                  <a:pt x="21600" y="20934"/>
                  <a:pt x="21600" y="18841"/>
                </a:cubicBezTo>
                <a:cubicBezTo>
                  <a:pt x="21600" y="18174"/>
                  <a:pt x="21600" y="17508"/>
                  <a:pt x="21218" y="17508"/>
                </a:cubicBezTo>
                <a:cubicBezTo>
                  <a:pt x="12000" y="1427"/>
                  <a:pt x="12000" y="1427"/>
                  <a:pt x="12000" y="1427"/>
                </a:cubicBezTo>
                <a:cubicBezTo>
                  <a:pt x="11618" y="761"/>
                  <a:pt x="11182" y="0"/>
                  <a:pt x="10800" y="0"/>
                </a:cubicBezTo>
                <a:cubicBezTo>
                  <a:pt x="10418" y="0"/>
                  <a:pt x="10036" y="761"/>
                  <a:pt x="9655" y="1427"/>
                </a:cubicBezTo>
                <a:cubicBezTo>
                  <a:pt x="436" y="17508"/>
                  <a:pt x="436" y="17508"/>
                  <a:pt x="436" y="17508"/>
                </a:cubicBezTo>
                <a:cubicBezTo>
                  <a:pt x="436" y="17508"/>
                  <a:pt x="0" y="18174"/>
                  <a:pt x="0" y="18841"/>
                </a:cubicBezTo>
                <a:cubicBezTo>
                  <a:pt x="0" y="20934"/>
                  <a:pt x="818" y="21600"/>
                  <a:pt x="1582" y="21600"/>
                </a:cubicBezTo>
                <a:cubicBezTo>
                  <a:pt x="2345" y="21600"/>
                  <a:pt x="2727" y="21600"/>
                  <a:pt x="2727" y="20934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42" name="Shape 4754"/>
          <p:cNvSpPr/>
          <p:nvPr/>
        </p:nvSpPr>
        <p:spPr>
          <a:xfrm>
            <a:off x="19066315" y="11985752"/>
            <a:ext cx="379939" cy="219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27" y="1427"/>
                </a:moveTo>
                <a:cubicBezTo>
                  <a:pt x="10800" y="15510"/>
                  <a:pt x="10800" y="15510"/>
                  <a:pt x="10800" y="15510"/>
                </a:cubicBezTo>
                <a:cubicBezTo>
                  <a:pt x="18927" y="761"/>
                  <a:pt x="18927" y="761"/>
                  <a:pt x="18927" y="761"/>
                </a:cubicBezTo>
                <a:cubicBezTo>
                  <a:pt x="19309" y="761"/>
                  <a:pt x="19691" y="0"/>
                  <a:pt x="20073" y="0"/>
                </a:cubicBezTo>
                <a:cubicBezTo>
                  <a:pt x="20836" y="0"/>
                  <a:pt x="21600" y="1427"/>
                  <a:pt x="21600" y="2759"/>
                </a:cubicBezTo>
                <a:cubicBezTo>
                  <a:pt x="21600" y="3426"/>
                  <a:pt x="21600" y="4092"/>
                  <a:pt x="21218" y="4758"/>
                </a:cubicBezTo>
                <a:cubicBezTo>
                  <a:pt x="12000" y="20934"/>
                  <a:pt x="12000" y="20934"/>
                  <a:pt x="12000" y="20934"/>
                </a:cubicBezTo>
                <a:cubicBezTo>
                  <a:pt x="11564" y="21600"/>
                  <a:pt x="11182" y="21600"/>
                  <a:pt x="10800" y="21600"/>
                </a:cubicBezTo>
                <a:cubicBezTo>
                  <a:pt x="10418" y="21600"/>
                  <a:pt x="10036" y="21600"/>
                  <a:pt x="9655" y="20934"/>
                </a:cubicBezTo>
                <a:cubicBezTo>
                  <a:pt x="382" y="4758"/>
                  <a:pt x="382" y="4758"/>
                  <a:pt x="382" y="4758"/>
                </a:cubicBezTo>
                <a:cubicBezTo>
                  <a:pt x="0" y="4092"/>
                  <a:pt x="0" y="3426"/>
                  <a:pt x="0" y="2759"/>
                </a:cubicBezTo>
                <a:cubicBezTo>
                  <a:pt x="0" y="1427"/>
                  <a:pt x="818" y="0"/>
                  <a:pt x="1582" y="0"/>
                </a:cubicBezTo>
                <a:cubicBezTo>
                  <a:pt x="1964" y="0"/>
                  <a:pt x="2345" y="761"/>
                  <a:pt x="2727" y="1427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43" name="Shape 4755"/>
          <p:cNvSpPr/>
          <p:nvPr/>
        </p:nvSpPr>
        <p:spPr>
          <a:xfrm>
            <a:off x="18088667" y="11947650"/>
            <a:ext cx="303766" cy="303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5" y="2853"/>
                </a:moveTo>
                <a:cubicBezTo>
                  <a:pt x="13449" y="10528"/>
                  <a:pt x="13449" y="10528"/>
                  <a:pt x="13449" y="10528"/>
                </a:cubicBezTo>
                <a:cubicBezTo>
                  <a:pt x="21125" y="18272"/>
                  <a:pt x="21125" y="18272"/>
                  <a:pt x="21125" y="18272"/>
                </a:cubicBezTo>
                <a:cubicBezTo>
                  <a:pt x="21600" y="18747"/>
                  <a:pt x="21600" y="19223"/>
                  <a:pt x="21600" y="19698"/>
                </a:cubicBezTo>
                <a:cubicBezTo>
                  <a:pt x="21600" y="20649"/>
                  <a:pt x="21125" y="21600"/>
                  <a:pt x="19630" y="21600"/>
                </a:cubicBezTo>
                <a:cubicBezTo>
                  <a:pt x="19155" y="21600"/>
                  <a:pt x="18679" y="21600"/>
                  <a:pt x="18679" y="21125"/>
                </a:cubicBezTo>
                <a:cubicBezTo>
                  <a:pt x="11004" y="13449"/>
                  <a:pt x="11004" y="13449"/>
                  <a:pt x="11004" y="13449"/>
                </a:cubicBezTo>
                <a:cubicBezTo>
                  <a:pt x="3328" y="21125"/>
                  <a:pt x="3328" y="21125"/>
                  <a:pt x="3328" y="21125"/>
                </a:cubicBezTo>
                <a:cubicBezTo>
                  <a:pt x="2853" y="21600"/>
                  <a:pt x="2377" y="21600"/>
                  <a:pt x="1902" y="21600"/>
                </a:cubicBezTo>
                <a:cubicBezTo>
                  <a:pt x="951" y="21600"/>
                  <a:pt x="0" y="20649"/>
                  <a:pt x="0" y="19698"/>
                </a:cubicBezTo>
                <a:cubicBezTo>
                  <a:pt x="0" y="19223"/>
                  <a:pt x="0" y="18747"/>
                  <a:pt x="475" y="18272"/>
                </a:cubicBezTo>
                <a:cubicBezTo>
                  <a:pt x="8151" y="10528"/>
                  <a:pt x="8151" y="10528"/>
                  <a:pt x="8151" y="10528"/>
                </a:cubicBezTo>
                <a:cubicBezTo>
                  <a:pt x="475" y="2853"/>
                  <a:pt x="475" y="2853"/>
                  <a:pt x="475" y="2853"/>
                </a:cubicBezTo>
                <a:cubicBezTo>
                  <a:pt x="0" y="2853"/>
                  <a:pt x="0" y="2377"/>
                  <a:pt x="0" y="1902"/>
                </a:cubicBezTo>
                <a:cubicBezTo>
                  <a:pt x="0" y="475"/>
                  <a:pt x="951" y="0"/>
                  <a:pt x="1902" y="0"/>
                </a:cubicBezTo>
                <a:cubicBezTo>
                  <a:pt x="2377" y="0"/>
                  <a:pt x="2853" y="0"/>
                  <a:pt x="3328" y="475"/>
                </a:cubicBezTo>
                <a:cubicBezTo>
                  <a:pt x="11004" y="8151"/>
                  <a:pt x="11004" y="8151"/>
                  <a:pt x="11004" y="8151"/>
                </a:cubicBezTo>
                <a:cubicBezTo>
                  <a:pt x="18679" y="475"/>
                  <a:pt x="18679" y="475"/>
                  <a:pt x="18679" y="475"/>
                </a:cubicBezTo>
                <a:cubicBezTo>
                  <a:pt x="18679" y="0"/>
                  <a:pt x="19155" y="0"/>
                  <a:pt x="19630" y="0"/>
                </a:cubicBezTo>
                <a:cubicBezTo>
                  <a:pt x="21125" y="0"/>
                  <a:pt x="21600" y="475"/>
                  <a:pt x="21600" y="1902"/>
                </a:cubicBezTo>
                <a:cubicBezTo>
                  <a:pt x="21600" y="2377"/>
                  <a:pt x="21600" y="2853"/>
                  <a:pt x="21125" y="2853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44" name="Shape 4756"/>
          <p:cNvSpPr/>
          <p:nvPr/>
        </p:nvSpPr>
        <p:spPr>
          <a:xfrm>
            <a:off x="17034843" y="11973050"/>
            <a:ext cx="379940" cy="257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18" y="3453"/>
                </a:moveTo>
                <a:cubicBezTo>
                  <a:pt x="9273" y="21038"/>
                  <a:pt x="9273" y="21038"/>
                  <a:pt x="9273" y="21038"/>
                </a:cubicBezTo>
                <a:cubicBezTo>
                  <a:pt x="9273" y="21600"/>
                  <a:pt x="8891" y="21600"/>
                  <a:pt x="8509" y="21600"/>
                </a:cubicBezTo>
                <a:cubicBezTo>
                  <a:pt x="8127" y="21600"/>
                  <a:pt x="7691" y="21600"/>
                  <a:pt x="7309" y="21038"/>
                </a:cubicBezTo>
                <a:cubicBezTo>
                  <a:pt x="764" y="11402"/>
                  <a:pt x="764" y="11402"/>
                  <a:pt x="764" y="11402"/>
                </a:cubicBezTo>
                <a:cubicBezTo>
                  <a:pt x="382" y="10840"/>
                  <a:pt x="0" y="10198"/>
                  <a:pt x="0" y="9636"/>
                </a:cubicBezTo>
                <a:cubicBezTo>
                  <a:pt x="0" y="8512"/>
                  <a:pt x="764" y="7387"/>
                  <a:pt x="1527" y="7387"/>
                </a:cubicBezTo>
                <a:cubicBezTo>
                  <a:pt x="1964" y="7387"/>
                  <a:pt x="2345" y="7387"/>
                  <a:pt x="2727" y="7949"/>
                </a:cubicBezTo>
                <a:cubicBezTo>
                  <a:pt x="8509" y="16461"/>
                  <a:pt x="8509" y="16461"/>
                  <a:pt x="8509" y="16461"/>
                </a:cubicBezTo>
                <a:cubicBezTo>
                  <a:pt x="19309" y="562"/>
                  <a:pt x="19309" y="562"/>
                  <a:pt x="19309" y="562"/>
                </a:cubicBezTo>
                <a:cubicBezTo>
                  <a:pt x="19309" y="0"/>
                  <a:pt x="19691" y="0"/>
                  <a:pt x="20073" y="0"/>
                </a:cubicBezTo>
                <a:cubicBezTo>
                  <a:pt x="21218" y="0"/>
                  <a:pt x="21600" y="562"/>
                  <a:pt x="21600" y="2328"/>
                </a:cubicBezTo>
                <a:cubicBezTo>
                  <a:pt x="21600" y="2891"/>
                  <a:pt x="21600" y="3453"/>
                  <a:pt x="21218" y="3453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45" name="Shape 4757"/>
          <p:cNvSpPr/>
          <p:nvPr/>
        </p:nvSpPr>
        <p:spPr>
          <a:xfrm>
            <a:off x="16006412" y="12066184"/>
            <a:ext cx="422256" cy="5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19" y="21600"/>
                </a:moveTo>
                <a:cubicBezTo>
                  <a:pt x="12181" y="21600"/>
                  <a:pt x="12181" y="21600"/>
                  <a:pt x="12181" y="21600"/>
                </a:cubicBezTo>
                <a:cubicBezTo>
                  <a:pt x="9419" y="21600"/>
                  <a:pt x="9419" y="21600"/>
                  <a:pt x="9419" y="21600"/>
                </a:cubicBezTo>
                <a:cubicBezTo>
                  <a:pt x="1381" y="21600"/>
                  <a:pt x="1381" y="21600"/>
                  <a:pt x="1381" y="21600"/>
                </a:cubicBezTo>
                <a:cubicBezTo>
                  <a:pt x="690" y="21600"/>
                  <a:pt x="0" y="18947"/>
                  <a:pt x="0" y="10611"/>
                </a:cubicBezTo>
                <a:cubicBezTo>
                  <a:pt x="0" y="5305"/>
                  <a:pt x="690" y="0"/>
                  <a:pt x="1381" y="0"/>
                </a:cubicBezTo>
                <a:cubicBezTo>
                  <a:pt x="9419" y="0"/>
                  <a:pt x="9419" y="0"/>
                  <a:pt x="9419" y="0"/>
                </a:cubicBezTo>
                <a:cubicBezTo>
                  <a:pt x="12181" y="0"/>
                  <a:pt x="12181" y="0"/>
                  <a:pt x="12181" y="0"/>
                </a:cubicBezTo>
                <a:cubicBezTo>
                  <a:pt x="20219" y="0"/>
                  <a:pt x="20219" y="0"/>
                  <a:pt x="20219" y="0"/>
                </a:cubicBezTo>
                <a:cubicBezTo>
                  <a:pt x="20910" y="0"/>
                  <a:pt x="21600" y="5305"/>
                  <a:pt x="21600" y="10611"/>
                </a:cubicBezTo>
                <a:cubicBezTo>
                  <a:pt x="21600" y="18947"/>
                  <a:pt x="20910" y="21600"/>
                  <a:pt x="20219" y="216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46" name="Shape 4758"/>
          <p:cNvSpPr/>
          <p:nvPr/>
        </p:nvSpPr>
        <p:spPr>
          <a:xfrm>
            <a:off x="14994911" y="11892619"/>
            <a:ext cx="413800" cy="413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97" y="12028"/>
                </a:moveTo>
                <a:cubicBezTo>
                  <a:pt x="12379" y="12028"/>
                  <a:pt x="12379" y="12028"/>
                  <a:pt x="12379" y="12028"/>
                </a:cubicBezTo>
                <a:cubicBezTo>
                  <a:pt x="12379" y="20147"/>
                  <a:pt x="12379" y="20147"/>
                  <a:pt x="12379" y="20147"/>
                </a:cubicBezTo>
                <a:cubicBezTo>
                  <a:pt x="12379" y="20898"/>
                  <a:pt x="11677" y="21600"/>
                  <a:pt x="10975" y="21600"/>
                </a:cubicBezTo>
                <a:cubicBezTo>
                  <a:pt x="9923" y="21600"/>
                  <a:pt x="9572" y="20898"/>
                  <a:pt x="9572" y="20147"/>
                </a:cubicBezTo>
                <a:cubicBezTo>
                  <a:pt x="9572" y="12028"/>
                  <a:pt x="9572" y="12028"/>
                  <a:pt x="9572" y="12028"/>
                </a:cubicBezTo>
                <a:cubicBezTo>
                  <a:pt x="1403" y="12028"/>
                  <a:pt x="1403" y="12028"/>
                  <a:pt x="1403" y="12028"/>
                </a:cubicBezTo>
                <a:cubicBezTo>
                  <a:pt x="701" y="12028"/>
                  <a:pt x="0" y="11677"/>
                  <a:pt x="0" y="10574"/>
                </a:cubicBezTo>
                <a:cubicBezTo>
                  <a:pt x="0" y="9873"/>
                  <a:pt x="701" y="9171"/>
                  <a:pt x="1403" y="9171"/>
                </a:cubicBezTo>
                <a:cubicBezTo>
                  <a:pt x="9572" y="9171"/>
                  <a:pt x="9572" y="9171"/>
                  <a:pt x="9572" y="9171"/>
                </a:cubicBezTo>
                <a:cubicBezTo>
                  <a:pt x="9572" y="1403"/>
                  <a:pt x="9572" y="1403"/>
                  <a:pt x="9572" y="1403"/>
                </a:cubicBezTo>
                <a:cubicBezTo>
                  <a:pt x="9572" y="351"/>
                  <a:pt x="9923" y="0"/>
                  <a:pt x="10975" y="0"/>
                </a:cubicBezTo>
                <a:cubicBezTo>
                  <a:pt x="11677" y="0"/>
                  <a:pt x="12379" y="351"/>
                  <a:pt x="12379" y="1403"/>
                </a:cubicBezTo>
                <a:cubicBezTo>
                  <a:pt x="12379" y="9171"/>
                  <a:pt x="12379" y="9171"/>
                  <a:pt x="12379" y="9171"/>
                </a:cubicBezTo>
                <a:cubicBezTo>
                  <a:pt x="20197" y="9171"/>
                  <a:pt x="20197" y="9171"/>
                  <a:pt x="20197" y="9171"/>
                </a:cubicBezTo>
                <a:cubicBezTo>
                  <a:pt x="21249" y="9171"/>
                  <a:pt x="21600" y="9873"/>
                  <a:pt x="21600" y="10574"/>
                </a:cubicBezTo>
                <a:cubicBezTo>
                  <a:pt x="21600" y="11677"/>
                  <a:pt x="21249" y="12028"/>
                  <a:pt x="20197" y="12028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47" name="Shape 4764"/>
          <p:cNvSpPr/>
          <p:nvPr/>
        </p:nvSpPr>
        <p:spPr>
          <a:xfrm>
            <a:off x="21076622" y="10831289"/>
            <a:ext cx="489975" cy="562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03" y="18762"/>
                </a:moveTo>
                <a:cubicBezTo>
                  <a:pt x="18630" y="21084"/>
                  <a:pt x="18630" y="21084"/>
                  <a:pt x="18630" y="21084"/>
                </a:cubicBezTo>
                <a:cubicBezTo>
                  <a:pt x="18333" y="21342"/>
                  <a:pt x="17993" y="21600"/>
                  <a:pt x="17696" y="21600"/>
                </a:cubicBezTo>
                <a:cubicBezTo>
                  <a:pt x="17399" y="21600"/>
                  <a:pt x="17102" y="21342"/>
                  <a:pt x="16805" y="21084"/>
                </a:cubicBezTo>
                <a:cubicBezTo>
                  <a:pt x="14131" y="18762"/>
                  <a:pt x="14131" y="18762"/>
                  <a:pt x="14131" y="18762"/>
                </a:cubicBezTo>
                <a:cubicBezTo>
                  <a:pt x="13834" y="18504"/>
                  <a:pt x="13834" y="18246"/>
                  <a:pt x="13834" y="17951"/>
                </a:cubicBezTo>
                <a:cubicBezTo>
                  <a:pt x="13834" y="17435"/>
                  <a:pt x="14131" y="16919"/>
                  <a:pt x="15022" y="16919"/>
                </a:cubicBezTo>
                <a:cubicBezTo>
                  <a:pt x="15320" y="16919"/>
                  <a:pt x="15617" y="17177"/>
                  <a:pt x="15617" y="17435"/>
                </a:cubicBezTo>
                <a:cubicBezTo>
                  <a:pt x="16508" y="17951"/>
                  <a:pt x="16508" y="17951"/>
                  <a:pt x="16508" y="17951"/>
                </a:cubicBezTo>
                <a:cubicBezTo>
                  <a:pt x="16508" y="13270"/>
                  <a:pt x="16508" y="13270"/>
                  <a:pt x="16508" y="13270"/>
                </a:cubicBezTo>
                <a:cubicBezTo>
                  <a:pt x="16508" y="12496"/>
                  <a:pt x="17102" y="12238"/>
                  <a:pt x="17696" y="12238"/>
                </a:cubicBezTo>
                <a:cubicBezTo>
                  <a:pt x="18333" y="12238"/>
                  <a:pt x="18927" y="12496"/>
                  <a:pt x="18927" y="13270"/>
                </a:cubicBezTo>
                <a:cubicBezTo>
                  <a:pt x="18927" y="17951"/>
                  <a:pt x="18927" y="17951"/>
                  <a:pt x="18927" y="17951"/>
                </a:cubicBezTo>
                <a:cubicBezTo>
                  <a:pt x="19818" y="17435"/>
                  <a:pt x="19818" y="17435"/>
                  <a:pt x="19818" y="17435"/>
                </a:cubicBezTo>
                <a:cubicBezTo>
                  <a:pt x="19818" y="17177"/>
                  <a:pt x="20115" y="16919"/>
                  <a:pt x="20412" y="16919"/>
                </a:cubicBezTo>
                <a:cubicBezTo>
                  <a:pt x="21303" y="16919"/>
                  <a:pt x="21600" y="17435"/>
                  <a:pt x="21600" y="17951"/>
                </a:cubicBezTo>
                <a:cubicBezTo>
                  <a:pt x="21600" y="18246"/>
                  <a:pt x="21600" y="18504"/>
                  <a:pt x="21303" y="18762"/>
                </a:cubicBezTo>
                <a:close/>
                <a:moveTo>
                  <a:pt x="15320" y="13270"/>
                </a:moveTo>
                <a:cubicBezTo>
                  <a:pt x="15320" y="15887"/>
                  <a:pt x="15320" y="15887"/>
                  <a:pt x="15320" y="15887"/>
                </a:cubicBezTo>
                <a:lnTo>
                  <a:pt x="15022" y="15887"/>
                </a:lnTo>
                <a:cubicBezTo>
                  <a:pt x="13537" y="15887"/>
                  <a:pt x="12604" y="16919"/>
                  <a:pt x="12604" y="17951"/>
                </a:cubicBezTo>
                <a:cubicBezTo>
                  <a:pt x="12604" y="18762"/>
                  <a:pt x="12901" y="19278"/>
                  <a:pt x="13198" y="19536"/>
                </a:cubicBezTo>
                <a:cubicBezTo>
                  <a:pt x="13834" y="20052"/>
                  <a:pt x="13834" y="20052"/>
                  <a:pt x="13834" y="20052"/>
                </a:cubicBezTo>
                <a:cubicBezTo>
                  <a:pt x="1231" y="20052"/>
                  <a:pt x="1231" y="20052"/>
                  <a:pt x="1231" y="20052"/>
                </a:cubicBezTo>
                <a:cubicBezTo>
                  <a:pt x="636" y="20052"/>
                  <a:pt x="0" y="19794"/>
                  <a:pt x="0" y="19020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516"/>
                  <a:pt x="636" y="0"/>
                  <a:pt x="1231" y="0"/>
                </a:cubicBezTo>
                <a:cubicBezTo>
                  <a:pt x="4201" y="0"/>
                  <a:pt x="4201" y="0"/>
                  <a:pt x="4201" y="0"/>
                </a:cubicBezTo>
                <a:cubicBezTo>
                  <a:pt x="7808" y="0"/>
                  <a:pt x="7808" y="0"/>
                  <a:pt x="7808" y="0"/>
                </a:cubicBezTo>
                <a:cubicBezTo>
                  <a:pt x="7808" y="3907"/>
                  <a:pt x="7808" y="3907"/>
                  <a:pt x="7808" y="3907"/>
                </a:cubicBezTo>
                <a:cubicBezTo>
                  <a:pt x="7808" y="5971"/>
                  <a:pt x="7808" y="5971"/>
                  <a:pt x="7808" y="5971"/>
                </a:cubicBezTo>
                <a:cubicBezTo>
                  <a:pt x="7808" y="7040"/>
                  <a:pt x="8742" y="8072"/>
                  <a:pt x="10227" y="8072"/>
                </a:cubicBezTo>
                <a:cubicBezTo>
                  <a:pt x="12604" y="8072"/>
                  <a:pt x="12604" y="8072"/>
                  <a:pt x="12604" y="8072"/>
                </a:cubicBezTo>
                <a:cubicBezTo>
                  <a:pt x="17696" y="8072"/>
                  <a:pt x="17696" y="8072"/>
                  <a:pt x="17696" y="8072"/>
                </a:cubicBezTo>
                <a:cubicBezTo>
                  <a:pt x="17696" y="11205"/>
                  <a:pt x="17696" y="11205"/>
                  <a:pt x="17696" y="11205"/>
                </a:cubicBezTo>
                <a:cubicBezTo>
                  <a:pt x="16508" y="11205"/>
                  <a:pt x="15320" y="11979"/>
                  <a:pt x="15320" y="13270"/>
                </a:cubicBezTo>
                <a:close/>
                <a:moveTo>
                  <a:pt x="10227" y="7040"/>
                </a:moveTo>
                <a:cubicBezTo>
                  <a:pt x="9336" y="7040"/>
                  <a:pt x="9039" y="6487"/>
                  <a:pt x="9039" y="5971"/>
                </a:cubicBezTo>
                <a:cubicBezTo>
                  <a:pt x="9039" y="3907"/>
                  <a:pt x="9039" y="3907"/>
                  <a:pt x="9039" y="3907"/>
                </a:cubicBezTo>
                <a:cubicBezTo>
                  <a:pt x="9039" y="0"/>
                  <a:pt x="9039" y="0"/>
                  <a:pt x="9039" y="0"/>
                </a:cubicBezTo>
                <a:cubicBezTo>
                  <a:pt x="17696" y="7040"/>
                  <a:pt x="17696" y="7040"/>
                  <a:pt x="17696" y="7040"/>
                </a:cubicBezTo>
                <a:cubicBezTo>
                  <a:pt x="12604" y="7040"/>
                  <a:pt x="12604" y="7040"/>
                  <a:pt x="12604" y="7040"/>
                </a:cubicBezTo>
                <a:lnTo>
                  <a:pt x="10227" y="704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48" name="Shape 4765"/>
          <p:cNvSpPr/>
          <p:nvPr/>
        </p:nvSpPr>
        <p:spPr>
          <a:xfrm>
            <a:off x="20069353" y="10831289"/>
            <a:ext cx="489975" cy="549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03" y="17068"/>
                </a:moveTo>
                <a:cubicBezTo>
                  <a:pt x="19818" y="18390"/>
                  <a:pt x="19818" y="18390"/>
                  <a:pt x="19818" y="18390"/>
                </a:cubicBezTo>
                <a:cubicBezTo>
                  <a:pt x="21303" y="20014"/>
                  <a:pt x="21303" y="20014"/>
                  <a:pt x="21303" y="20014"/>
                </a:cubicBezTo>
                <a:cubicBezTo>
                  <a:pt x="21600" y="20014"/>
                  <a:pt x="21600" y="20278"/>
                  <a:pt x="21600" y="20543"/>
                </a:cubicBezTo>
                <a:cubicBezTo>
                  <a:pt x="21600" y="21336"/>
                  <a:pt x="21006" y="21600"/>
                  <a:pt x="20412" y="21600"/>
                </a:cubicBezTo>
                <a:cubicBezTo>
                  <a:pt x="20115" y="21600"/>
                  <a:pt x="19818" y="21600"/>
                  <a:pt x="19521" y="21336"/>
                </a:cubicBezTo>
                <a:cubicBezTo>
                  <a:pt x="17993" y="20014"/>
                  <a:pt x="17993" y="20014"/>
                  <a:pt x="17993" y="20014"/>
                </a:cubicBezTo>
                <a:cubicBezTo>
                  <a:pt x="16508" y="21336"/>
                  <a:pt x="16508" y="21336"/>
                  <a:pt x="16508" y="21336"/>
                </a:cubicBezTo>
                <a:cubicBezTo>
                  <a:pt x="16211" y="21600"/>
                  <a:pt x="15914" y="21600"/>
                  <a:pt x="15617" y="21600"/>
                </a:cubicBezTo>
                <a:cubicBezTo>
                  <a:pt x="15022" y="21600"/>
                  <a:pt x="14428" y="21336"/>
                  <a:pt x="14428" y="20543"/>
                </a:cubicBezTo>
                <a:cubicBezTo>
                  <a:pt x="14428" y="20278"/>
                  <a:pt x="14428" y="20014"/>
                  <a:pt x="14725" y="20014"/>
                </a:cubicBezTo>
                <a:cubicBezTo>
                  <a:pt x="16211" y="18390"/>
                  <a:pt x="16211" y="18390"/>
                  <a:pt x="16211" y="18390"/>
                </a:cubicBezTo>
                <a:cubicBezTo>
                  <a:pt x="14725" y="17068"/>
                  <a:pt x="14725" y="17068"/>
                  <a:pt x="14725" y="17068"/>
                </a:cubicBezTo>
                <a:cubicBezTo>
                  <a:pt x="14428" y="16804"/>
                  <a:pt x="14428" y="16540"/>
                  <a:pt x="14428" y="16275"/>
                </a:cubicBezTo>
                <a:cubicBezTo>
                  <a:pt x="14428" y="15747"/>
                  <a:pt x="15022" y="15218"/>
                  <a:pt x="15617" y="15218"/>
                </a:cubicBezTo>
                <a:cubicBezTo>
                  <a:pt x="15914" y="15218"/>
                  <a:pt x="16211" y="15482"/>
                  <a:pt x="16508" y="15747"/>
                </a:cubicBezTo>
                <a:cubicBezTo>
                  <a:pt x="17993" y="17068"/>
                  <a:pt x="17993" y="17068"/>
                  <a:pt x="17993" y="17068"/>
                </a:cubicBezTo>
                <a:cubicBezTo>
                  <a:pt x="19521" y="15747"/>
                  <a:pt x="19521" y="15747"/>
                  <a:pt x="19521" y="15747"/>
                </a:cubicBezTo>
                <a:cubicBezTo>
                  <a:pt x="19818" y="15482"/>
                  <a:pt x="20115" y="15218"/>
                  <a:pt x="20412" y="15218"/>
                </a:cubicBezTo>
                <a:cubicBezTo>
                  <a:pt x="21006" y="15218"/>
                  <a:pt x="21600" y="15747"/>
                  <a:pt x="21600" y="16275"/>
                </a:cubicBezTo>
                <a:cubicBezTo>
                  <a:pt x="21600" y="16540"/>
                  <a:pt x="21600" y="16804"/>
                  <a:pt x="21303" y="17068"/>
                </a:cubicBezTo>
                <a:close/>
                <a:moveTo>
                  <a:pt x="17696" y="15218"/>
                </a:moveTo>
                <a:cubicBezTo>
                  <a:pt x="17399" y="14916"/>
                  <a:pt x="17399" y="14916"/>
                  <a:pt x="17399" y="14916"/>
                </a:cubicBezTo>
                <a:cubicBezTo>
                  <a:pt x="16805" y="14387"/>
                  <a:pt x="16211" y="14123"/>
                  <a:pt x="15617" y="14123"/>
                </a:cubicBezTo>
                <a:cubicBezTo>
                  <a:pt x="14428" y="14123"/>
                  <a:pt x="13198" y="15218"/>
                  <a:pt x="13198" y="16275"/>
                </a:cubicBezTo>
                <a:cubicBezTo>
                  <a:pt x="13198" y="17068"/>
                  <a:pt x="13495" y="17597"/>
                  <a:pt x="13834" y="17862"/>
                </a:cubicBezTo>
                <a:cubicBezTo>
                  <a:pt x="14725" y="18390"/>
                  <a:pt x="14725" y="18390"/>
                  <a:pt x="14725" y="18390"/>
                </a:cubicBezTo>
                <a:cubicBezTo>
                  <a:pt x="13834" y="19221"/>
                  <a:pt x="13834" y="19221"/>
                  <a:pt x="13834" y="19221"/>
                </a:cubicBezTo>
                <a:cubicBezTo>
                  <a:pt x="13495" y="19485"/>
                  <a:pt x="13198" y="20014"/>
                  <a:pt x="13198" y="20543"/>
                </a:cubicBezTo>
                <a:cubicBezTo>
                  <a:pt x="12307" y="20543"/>
                  <a:pt x="12307" y="20543"/>
                  <a:pt x="12307" y="20543"/>
                </a:cubicBezTo>
                <a:cubicBezTo>
                  <a:pt x="1231" y="20543"/>
                  <a:pt x="1231" y="20543"/>
                  <a:pt x="1231" y="20543"/>
                </a:cubicBezTo>
                <a:cubicBezTo>
                  <a:pt x="636" y="20543"/>
                  <a:pt x="0" y="20278"/>
                  <a:pt x="0" y="19485"/>
                </a:cubicBezTo>
                <a:cubicBezTo>
                  <a:pt x="0" y="1057"/>
                  <a:pt x="0" y="1057"/>
                  <a:pt x="0" y="1057"/>
                </a:cubicBezTo>
                <a:cubicBezTo>
                  <a:pt x="0" y="529"/>
                  <a:pt x="636" y="0"/>
                  <a:pt x="1231" y="0"/>
                </a:cubicBezTo>
                <a:cubicBezTo>
                  <a:pt x="3904" y="0"/>
                  <a:pt x="3904" y="0"/>
                  <a:pt x="3904" y="0"/>
                </a:cubicBezTo>
                <a:cubicBezTo>
                  <a:pt x="7511" y="0"/>
                  <a:pt x="7511" y="0"/>
                  <a:pt x="7511" y="0"/>
                </a:cubicBezTo>
                <a:cubicBezTo>
                  <a:pt x="7511" y="4003"/>
                  <a:pt x="7511" y="4003"/>
                  <a:pt x="7511" y="4003"/>
                </a:cubicBezTo>
                <a:cubicBezTo>
                  <a:pt x="7511" y="6117"/>
                  <a:pt x="7511" y="6117"/>
                  <a:pt x="7511" y="6117"/>
                </a:cubicBezTo>
                <a:cubicBezTo>
                  <a:pt x="7511" y="7213"/>
                  <a:pt x="8699" y="8270"/>
                  <a:pt x="9930" y="8270"/>
                </a:cubicBezTo>
                <a:cubicBezTo>
                  <a:pt x="12307" y="8270"/>
                  <a:pt x="12307" y="8270"/>
                  <a:pt x="12307" y="8270"/>
                </a:cubicBezTo>
                <a:cubicBezTo>
                  <a:pt x="17696" y="8270"/>
                  <a:pt x="17696" y="8270"/>
                  <a:pt x="17696" y="8270"/>
                </a:cubicBezTo>
                <a:cubicBezTo>
                  <a:pt x="17696" y="14123"/>
                  <a:pt x="17696" y="14123"/>
                  <a:pt x="17696" y="14123"/>
                </a:cubicBezTo>
                <a:lnTo>
                  <a:pt x="17696" y="15218"/>
                </a:lnTo>
                <a:close/>
                <a:moveTo>
                  <a:pt x="9930" y="7213"/>
                </a:moveTo>
                <a:cubicBezTo>
                  <a:pt x="9336" y="7213"/>
                  <a:pt x="8699" y="6646"/>
                  <a:pt x="8699" y="6117"/>
                </a:cubicBezTo>
                <a:cubicBezTo>
                  <a:pt x="8699" y="4003"/>
                  <a:pt x="8699" y="4003"/>
                  <a:pt x="8699" y="4003"/>
                </a:cubicBezTo>
                <a:cubicBezTo>
                  <a:pt x="8699" y="0"/>
                  <a:pt x="8699" y="0"/>
                  <a:pt x="8699" y="0"/>
                </a:cubicBezTo>
                <a:cubicBezTo>
                  <a:pt x="17696" y="7213"/>
                  <a:pt x="17696" y="7213"/>
                  <a:pt x="17696" y="7213"/>
                </a:cubicBezTo>
                <a:cubicBezTo>
                  <a:pt x="12307" y="7213"/>
                  <a:pt x="12307" y="7213"/>
                  <a:pt x="12307" y="7213"/>
                </a:cubicBezTo>
                <a:lnTo>
                  <a:pt x="9930" y="721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49" name="Shape 4766"/>
          <p:cNvSpPr/>
          <p:nvPr/>
        </p:nvSpPr>
        <p:spPr>
          <a:xfrm>
            <a:off x="19057850" y="10831289"/>
            <a:ext cx="489976" cy="536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6" y="18310"/>
                </a:moveTo>
                <a:cubicBezTo>
                  <a:pt x="17993" y="21058"/>
                  <a:pt x="17993" y="21058"/>
                  <a:pt x="17993" y="21058"/>
                </a:cubicBezTo>
                <a:cubicBezTo>
                  <a:pt x="17696" y="21329"/>
                  <a:pt x="17399" y="21600"/>
                  <a:pt x="17102" y="21600"/>
                </a:cubicBezTo>
                <a:cubicBezTo>
                  <a:pt x="16805" y="21600"/>
                  <a:pt x="16508" y="21329"/>
                  <a:pt x="16211" y="21058"/>
                </a:cubicBezTo>
                <a:cubicBezTo>
                  <a:pt x="14725" y="19703"/>
                  <a:pt x="14725" y="19703"/>
                  <a:pt x="14725" y="19703"/>
                </a:cubicBezTo>
                <a:cubicBezTo>
                  <a:pt x="14428" y="19432"/>
                  <a:pt x="14428" y="19161"/>
                  <a:pt x="14428" y="18852"/>
                </a:cubicBezTo>
                <a:cubicBezTo>
                  <a:pt x="14428" y="18310"/>
                  <a:pt x="14725" y="17768"/>
                  <a:pt x="15617" y="17768"/>
                </a:cubicBezTo>
                <a:cubicBezTo>
                  <a:pt x="15914" y="17768"/>
                  <a:pt x="16211" y="18039"/>
                  <a:pt x="16211" y="18310"/>
                </a:cubicBezTo>
                <a:cubicBezTo>
                  <a:pt x="17102" y="18852"/>
                  <a:pt x="17102" y="18852"/>
                  <a:pt x="17102" y="18852"/>
                </a:cubicBezTo>
                <a:cubicBezTo>
                  <a:pt x="19521" y="16684"/>
                  <a:pt x="19521" y="16684"/>
                  <a:pt x="19521" y="16684"/>
                </a:cubicBezTo>
                <a:cubicBezTo>
                  <a:pt x="19818" y="16413"/>
                  <a:pt x="20115" y="16413"/>
                  <a:pt x="20412" y="16413"/>
                </a:cubicBezTo>
                <a:cubicBezTo>
                  <a:pt x="21006" y="16413"/>
                  <a:pt x="21600" y="16955"/>
                  <a:pt x="21600" y="17497"/>
                </a:cubicBezTo>
                <a:cubicBezTo>
                  <a:pt x="21600" y="17768"/>
                  <a:pt x="21303" y="18039"/>
                  <a:pt x="21006" y="18310"/>
                </a:cubicBezTo>
                <a:close/>
                <a:moveTo>
                  <a:pt x="17399" y="16955"/>
                </a:moveTo>
                <a:cubicBezTo>
                  <a:pt x="17102" y="17226"/>
                  <a:pt x="17102" y="17226"/>
                  <a:pt x="17102" y="17226"/>
                </a:cubicBezTo>
                <a:cubicBezTo>
                  <a:pt x="16805" y="16955"/>
                  <a:pt x="16211" y="16684"/>
                  <a:pt x="15617" y="16684"/>
                </a:cubicBezTo>
                <a:cubicBezTo>
                  <a:pt x="14131" y="16684"/>
                  <a:pt x="13198" y="17768"/>
                  <a:pt x="13198" y="18852"/>
                </a:cubicBezTo>
                <a:cubicBezTo>
                  <a:pt x="13198" y="19703"/>
                  <a:pt x="13495" y="20245"/>
                  <a:pt x="13792" y="20516"/>
                </a:cubicBezTo>
                <a:cubicBezTo>
                  <a:pt x="14428" y="21058"/>
                  <a:pt x="14428" y="21058"/>
                  <a:pt x="14428" y="21058"/>
                </a:cubicBezTo>
                <a:cubicBezTo>
                  <a:pt x="10227" y="21058"/>
                  <a:pt x="10227" y="21058"/>
                  <a:pt x="10227" y="21058"/>
                </a:cubicBezTo>
                <a:cubicBezTo>
                  <a:pt x="1231" y="21058"/>
                  <a:pt x="1231" y="21058"/>
                  <a:pt x="1231" y="21058"/>
                </a:cubicBezTo>
                <a:cubicBezTo>
                  <a:pt x="297" y="21058"/>
                  <a:pt x="0" y="20787"/>
                  <a:pt x="0" y="19974"/>
                </a:cubicBezTo>
                <a:cubicBezTo>
                  <a:pt x="0" y="1084"/>
                  <a:pt x="0" y="1084"/>
                  <a:pt x="0" y="1084"/>
                </a:cubicBezTo>
                <a:cubicBezTo>
                  <a:pt x="0" y="542"/>
                  <a:pt x="297" y="0"/>
                  <a:pt x="1231" y="0"/>
                </a:cubicBezTo>
                <a:cubicBezTo>
                  <a:pt x="3904" y="0"/>
                  <a:pt x="3904" y="0"/>
                  <a:pt x="3904" y="0"/>
                </a:cubicBezTo>
                <a:cubicBezTo>
                  <a:pt x="7511" y="0"/>
                  <a:pt x="7511" y="0"/>
                  <a:pt x="7511" y="0"/>
                </a:cubicBezTo>
                <a:cubicBezTo>
                  <a:pt x="7511" y="4103"/>
                  <a:pt x="7511" y="4103"/>
                  <a:pt x="7511" y="4103"/>
                </a:cubicBezTo>
                <a:cubicBezTo>
                  <a:pt x="7511" y="6271"/>
                  <a:pt x="7511" y="6271"/>
                  <a:pt x="7511" y="6271"/>
                </a:cubicBezTo>
                <a:cubicBezTo>
                  <a:pt x="7511" y="7393"/>
                  <a:pt x="8699" y="8477"/>
                  <a:pt x="9930" y="8477"/>
                </a:cubicBezTo>
                <a:cubicBezTo>
                  <a:pt x="12307" y="8477"/>
                  <a:pt x="12307" y="8477"/>
                  <a:pt x="12307" y="8477"/>
                </a:cubicBezTo>
                <a:cubicBezTo>
                  <a:pt x="17399" y="8477"/>
                  <a:pt x="17399" y="8477"/>
                  <a:pt x="17399" y="8477"/>
                </a:cubicBezTo>
                <a:cubicBezTo>
                  <a:pt x="17399" y="15019"/>
                  <a:pt x="17399" y="15019"/>
                  <a:pt x="17399" y="15019"/>
                </a:cubicBezTo>
                <a:lnTo>
                  <a:pt x="17399" y="16955"/>
                </a:lnTo>
                <a:close/>
                <a:moveTo>
                  <a:pt x="9930" y="7393"/>
                </a:moveTo>
                <a:cubicBezTo>
                  <a:pt x="9293" y="7393"/>
                  <a:pt x="8699" y="6813"/>
                  <a:pt x="8699" y="6271"/>
                </a:cubicBezTo>
                <a:cubicBezTo>
                  <a:pt x="8699" y="4103"/>
                  <a:pt x="8699" y="4103"/>
                  <a:pt x="8699" y="4103"/>
                </a:cubicBezTo>
                <a:cubicBezTo>
                  <a:pt x="8699" y="0"/>
                  <a:pt x="8699" y="0"/>
                  <a:pt x="8699" y="0"/>
                </a:cubicBezTo>
                <a:cubicBezTo>
                  <a:pt x="17399" y="7393"/>
                  <a:pt x="17399" y="7393"/>
                  <a:pt x="17399" y="7393"/>
                </a:cubicBezTo>
                <a:cubicBezTo>
                  <a:pt x="12307" y="7393"/>
                  <a:pt x="12307" y="7393"/>
                  <a:pt x="12307" y="7393"/>
                </a:cubicBezTo>
                <a:lnTo>
                  <a:pt x="9930" y="739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50" name="Shape 4767"/>
          <p:cNvSpPr/>
          <p:nvPr/>
        </p:nvSpPr>
        <p:spPr>
          <a:xfrm>
            <a:off x="18042114" y="10831289"/>
            <a:ext cx="481514" cy="523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5" y="20488"/>
                </a:moveTo>
                <a:cubicBezTo>
                  <a:pt x="19147" y="20488"/>
                  <a:pt x="19147" y="20488"/>
                  <a:pt x="19147" y="20488"/>
                </a:cubicBezTo>
                <a:cubicBezTo>
                  <a:pt x="16738" y="20488"/>
                  <a:pt x="16738" y="20488"/>
                  <a:pt x="16738" y="20488"/>
                </a:cubicBezTo>
                <a:cubicBezTo>
                  <a:pt x="15533" y="20488"/>
                  <a:pt x="15533" y="20488"/>
                  <a:pt x="15533" y="20488"/>
                </a:cubicBezTo>
                <a:cubicBezTo>
                  <a:pt x="14931" y="20488"/>
                  <a:pt x="14285" y="20210"/>
                  <a:pt x="14285" y="19337"/>
                </a:cubicBezTo>
                <a:cubicBezTo>
                  <a:pt x="14285" y="18781"/>
                  <a:pt x="14931" y="18225"/>
                  <a:pt x="15533" y="18225"/>
                </a:cubicBezTo>
                <a:cubicBezTo>
                  <a:pt x="16437" y="18225"/>
                  <a:pt x="16437" y="18225"/>
                  <a:pt x="16437" y="18225"/>
                </a:cubicBezTo>
                <a:cubicBezTo>
                  <a:pt x="16738" y="18225"/>
                  <a:pt x="16738" y="18225"/>
                  <a:pt x="16738" y="18225"/>
                </a:cubicBezTo>
                <a:cubicBezTo>
                  <a:pt x="19147" y="18225"/>
                  <a:pt x="19147" y="18225"/>
                  <a:pt x="19147" y="18225"/>
                </a:cubicBezTo>
                <a:cubicBezTo>
                  <a:pt x="20395" y="18225"/>
                  <a:pt x="20395" y="18225"/>
                  <a:pt x="20395" y="18225"/>
                </a:cubicBezTo>
                <a:cubicBezTo>
                  <a:pt x="20998" y="18225"/>
                  <a:pt x="21600" y="18781"/>
                  <a:pt x="21600" y="19337"/>
                </a:cubicBezTo>
                <a:cubicBezTo>
                  <a:pt x="21600" y="20210"/>
                  <a:pt x="20998" y="20488"/>
                  <a:pt x="20395" y="20488"/>
                </a:cubicBezTo>
                <a:close/>
                <a:moveTo>
                  <a:pt x="17943" y="14850"/>
                </a:moveTo>
                <a:cubicBezTo>
                  <a:pt x="17943" y="17113"/>
                  <a:pt x="17943" y="17113"/>
                  <a:pt x="17943" y="17113"/>
                </a:cubicBezTo>
                <a:cubicBezTo>
                  <a:pt x="15533" y="17113"/>
                  <a:pt x="15533" y="17113"/>
                  <a:pt x="15533" y="17113"/>
                </a:cubicBezTo>
                <a:cubicBezTo>
                  <a:pt x="14285" y="17113"/>
                  <a:pt x="13080" y="18225"/>
                  <a:pt x="13080" y="19337"/>
                </a:cubicBezTo>
                <a:cubicBezTo>
                  <a:pt x="13080" y="20766"/>
                  <a:pt x="14285" y="21600"/>
                  <a:pt x="15533" y="21600"/>
                </a:cubicBezTo>
                <a:cubicBezTo>
                  <a:pt x="1205" y="21600"/>
                  <a:pt x="1205" y="21600"/>
                  <a:pt x="1205" y="21600"/>
                </a:cubicBezTo>
                <a:cubicBezTo>
                  <a:pt x="602" y="21600"/>
                  <a:pt x="0" y="21322"/>
                  <a:pt x="0" y="20488"/>
                </a:cubicBezTo>
                <a:cubicBezTo>
                  <a:pt x="0" y="1112"/>
                  <a:pt x="0" y="1112"/>
                  <a:pt x="0" y="1112"/>
                </a:cubicBezTo>
                <a:cubicBezTo>
                  <a:pt x="0" y="556"/>
                  <a:pt x="602" y="0"/>
                  <a:pt x="1205" y="0"/>
                </a:cubicBezTo>
                <a:cubicBezTo>
                  <a:pt x="4260" y="0"/>
                  <a:pt x="4260" y="0"/>
                  <a:pt x="4260" y="0"/>
                </a:cubicBezTo>
                <a:cubicBezTo>
                  <a:pt x="7917" y="0"/>
                  <a:pt x="7917" y="0"/>
                  <a:pt x="7917" y="0"/>
                </a:cubicBezTo>
                <a:cubicBezTo>
                  <a:pt x="7917" y="4209"/>
                  <a:pt x="7917" y="4209"/>
                  <a:pt x="7917" y="4209"/>
                </a:cubicBezTo>
                <a:cubicBezTo>
                  <a:pt x="7917" y="6432"/>
                  <a:pt x="7917" y="6432"/>
                  <a:pt x="7917" y="6432"/>
                </a:cubicBezTo>
                <a:cubicBezTo>
                  <a:pt x="7917" y="7584"/>
                  <a:pt x="8821" y="8696"/>
                  <a:pt x="10370" y="8696"/>
                </a:cubicBezTo>
                <a:cubicBezTo>
                  <a:pt x="12779" y="8696"/>
                  <a:pt x="12779" y="8696"/>
                  <a:pt x="12779" y="8696"/>
                </a:cubicBezTo>
                <a:cubicBezTo>
                  <a:pt x="17943" y="8696"/>
                  <a:pt x="17943" y="8696"/>
                  <a:pt x="17943" y="8696"/>
                </a:cubicBezTo>
                <a:cubicBezTo>
                  <a:pt x="17943" y="14850"/>
                  <a:pt x="17943" y="14850"/>
                  <a:pt x="17943" y="14850"/>
                </a:cubicBezTo>
                <a:close/>
                <a:moveTo>
                  <a:pt x="10370" y="7584"/>
                </a:moveTo>
                <a:cubicBezTo>
                  <a:pt x="9423" y="7584"/>
                  <a:pt x="9122" y="6988"/>
                  <a:pt x="9122" y="6432"/>
                </a:cubicBezTo>
                <a:cubicBezTo>
                  <a:pt x="9122" y="4209"/>
                  <a:pt x="9122" y="4209"/>
                  <a:pt x="9122" y="4209"/>
                </a:cubicBezTo>
                <a:cubicBezTo>
                  <a:pt x="9122" y="0"/>
                  <a:pt x="9122" y="0"/>
                  <a:pt x="9122" y="0"/>
                </a:cubicBezTo>
                <a:cubicBezTo>
                  <a:pt x="17943" y="7584"/>
                  <a:pt x="17943" y="7584"/>
                  <a:pt x="17943" y="7584"/>
                </a:cubicBezTo>
                <a:cubicBezTo>
                  <a:pt x="12779" y="7584"/>
                  <a:pt x="12779" y="7584"/>
                  <a:pt x="12779" y="7584"/>
                </a:cubicBezTo>
                <a:lnTo>
                  <a:pt x="10370" y="758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51" name="Shape 4768"/>
          <p:cNvSpPr/>
          <p:nvPr/>
        </p:nvSpPr>
        <p:spPr>
          <a:xfrm>
            <a:off x="17030613" y="10831289"/>
            <a:ext cx="481514" cy="549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5" y="19485"/>
                </a:moveTo>
                <a:cubicBezTo>
                  <a:pt x="19147" y="19485"/>
                  <a:pt x="19147" y="19485"/>
                  <a:pt x="19147" y="19485"/>
                </a:cubicBezTo>
                <a:cubicBezTo>
                  <a:pt x="19147" y="20543"/>
                  <a:pt x="19147" y="20543"/>
                  <a:pt x="19147" y="20543"/>
                </a:cubicBezTo>
                <a:cubicBezTo>
                  <a:pt x="19147" y="21336"/>
                  <a:pt x="18545" y="21600"/>
                  <a:pt x="17943" y="21600"/>
                </a:cubicBezTo>
                <a:cubicBezTo>
                  <a:pt x="17039" y="21600"/>
                  <a:pt x="16738" y="21336"/>
                  <a:pt x="16738" y="20543"/>
                </a:cubicBezTo>
                <a:cubicBezTo>
                  <a:pt x="16738" y="19485"/>
                  <a:pt x="16738" y="19485"/>
                  <a:pt x="16738" y="19485"/>
                </a:cubicBezTo>
                <a:cubicBezTo>
                  <a:pt x="15533" y="19485"/>
                  <a:pt x="15533" y="19485"/>
                  <a:pt x="15533" y="19485"/>
                </a:cubicBezTo>
                <a:cubicBezTo>
                  <a:pt x="14586" y="19485"/>
                  <a:pt x="14285" y="19221"/>
                  <a:pt x="14285" y="18390"/>
                </a:cubicBezTo>
                <a:cubicBezTo>
                  <a:pt x="14285" y="17862"/>
                  <a:pt x="14586" y="17333"/>
                  <a:pt x="15533" y="17333"/>
                </a:cubicBezTo>
                <a:cubicBezTo>
                  <a:pt x="16738" y="17333"/>
                  <a:pt x="16738" y="17333"/>
                  <a:pt x="16738" y="17333"/>
                </a:cubicBezTo>
                <a:cubicBezTo>
                  <a:pt x="16738" y="16275"/>
                  <a:pt x="16738" y="16275"/>
                  <a:pt x="16738" y="16275"/>
                </a:cubicBezTo>
                <a:cubicBezTo>
                  <a:pt x="16738" y="15747"/>
                  <a:pt x="17039" y="15218"/>
                  <a:pt x="17943" y="15218"/>
                </a:cubicBezTo>
                <a:cubicBezTo>
                  <a:pt x="18545" y="15218"/>
                  <a:pt x="19147" y="15747"/>
                  <a:pt x="19147" y="16275"/>
                </a:cubicBezTo>
                <a:cubicBezTo>
                  <a:pt x="19147" y="17333"/>
                  <a:pt x="19147" y="17333"/>
                  <a:pt x="19147" y="17333"/>
                </a:cubicBezTo>
                <a:cubicBezTo>
                  <a:pt x="20395" y="17333"/>
                  <a:pt x="20395" y="17333"/>
                  <a:pt x="20395" y="17333"/>
                </a:cubicBezTo>
                <a:cubicBezTo>
                  <a:pt x="20998" y="17333"/>
                  <a:pt x="21600" y="17862"/>
                  <a:pt x="21600" y="18390"/>
                </a:cubicBezTo>
                <a:cubicBezTo>
                  <a:pt x="21600" y="19221"/>
                  <a:pt x="20998" y="19485"/>
                  <a:pt x="20395" y="19485"/>
                </a:cubicBezTo>
                <a:close/>
                <a:moveTo>
                  <a:pt x="15533" y="16275"/>
                </a:moveTo>
                <a:cubicBezTo>
                  <a:pt x="13984" y="16275"/>
                  <a:pt x="13080" y="17333"/>
                  <a:pt x="13080" y="18390"/>
                </a:cubicBezTo>
                <a:cubicBezTo>
                  <a:pt x="13080" y="19750"/>
                  <a:pt x="13984" y="20543"/>
                  <a:pt x="15533" y="20543"/>
                </a:cubicBezTo>
                <a:cubicBezTo>
                  <a:pt x="1205" y="20543"/>
                  <a:pt x="1205" y="20543"/>
                  <a:pt x="1205" y="20543"/>
                </a:cubicBezTo>
                <a:cubicBezTo>
                  <a:pt x="602" y="20543"/>
                  <a:pt x="0" y="20278"/>
                  <a:pt x="0" y="19485"/>
                </a:cubicBezTo>
                <a:cubicBezTo>
                  <a:pt x="0" y="1057"/>
                  <a:pt x="0" y="1057"/>
                  <a:pt x="0" y="1057"/>
                </a:cubicBezTo>
                <a:cubicBezTo>
                  <a:pt x="0" y="529"/>
                  <a:pt x="602" y="0"/>
                  <a:pt x="1205" y="0"/>
                </a:cubicBezTo>
                <a:cubicBezTo>
                  <a:pt x="3959" y="0"/>
                  <a:pt x="3959" y="0"/>
                  <a:pt x="3959" y="0"/>
                </a:cubicBezTo>
                <a:cubicBezTo>
                  <a:pt x="7616" y="0"/>
                  <a:pt x="7616" y="0"/>
                  <a:pt x="7616" y="0"/>
                </a:cubicBezTo>
                <a:cubicBezTo>
                  <a:pt x="7616" y="4003"/>
                  <a:pt x="7616" y="4003"/>
                  <a:pt x="7616" y="4003"/>
                </a:cubicBezTo>
                <a:cubicBezTo>
                  <a:pt x="7616" y="6117"/>
                  <a:pt x="7616" y="6117"/>
                  <a:pt x="7616" y="6117"/>
                </a:cubicBezTo>
                <a:cubicBezTo>
                  <a:pt x="7616" y="7213"/>
                  <a:pt x="8821" y="8270"/>
                  <a:pt x="10025" y="8270"/>
                </a:cubicBezTo>
                <a:cubicBezTo>
                  <a:pt x="12478" y="8270"/>
                  <a:pt x="12478" y="8270"/>
                  <a:pt x="12478" y="8270"/>
                </a:cubicBezTo>
                <a:cubicBezTo>
                  <a:pt x="17943" y="8270"/>
                  <a:pt x="17943" y="8270"/>
                  <a:pt x="17943" y="8270"/>
                </a:cubicBezTo>
                <a:cubicBezTo>
                  <a:pt x="17943" y="14123"/>
                  <a:pt x="17943" y="14123"/>
                  <a:pt x="17943" y="14123"/>
                </a:cubicBezTo>
                <a:cubicBezTo>
                  <a:pt x="16437" y="14123"/>
                  <a:pt x="15533" y="15218"/>
                  <a:pt x="15533" y="16275"/>
                </a:cubicBezTo>
                <a:close/>
                <a:moveTo>
                  <a:pt x="10025" y="7213"/>
                </a:moveTo>
                <a:cubicBezTo>
                  <a:pt x="9423" y="7213"/>
                  <a:pt x="8821" y="6646"/>
                  <a:pt x="8821" y="6117"/>
                </a:cubicBezTo>
                <a:cubicBezTo>
                  <a:pt x="8821" y="4003"/>
                  <a:pt x="8821" y="4003"/>
                  <a:pt x="8821" y="4003"/>
                </a:cubicBezTo>
                <a:cubicBezTo>
                  <a:pt x="8821" y="0"/>
                  <a:pt x="8821" y="0"/>
                  <a:pt x="8821" y="0"/>
                </a:cubicBezTo>
                <a:cubicBezTo>
                  <a:pt x="17943" y="7213"/>
                  <a:pt x="17943" y="7213"/>
                  <a:pt x="17943" y="7213"/>
                </a:cubicBezTo>
                <a:cubicBezTo>
                  <a:pt x="12478" y="7213"/>
                  <a:pt x="12478" y="7213"/>
                  <a:pt x="12478" y="7213"/>
                </a:cubicBezTo>
                <a:lnTo>
                  <a:pt x="10025" y="721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52" name="Shape 4769"/>
          <p:cNvSpPr/>
          <p:nvPr/>
        </p:nvSpPr>
        <p:spPr>
          <a:xfrm>
            <a:off x="15993716" y="10810125"/>
            <a:ext cx="447656" cy="58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02" y="19611"/>
                </a:moveTo>
                <a:cubicBezTo>
                  <a:pt x="3940" y="19611"/>
                  <a:pt x="3940" y="19611"/>
                  <a:pt x="3940" y="19611"/>
                </a:cubicBezTo>
                <a:cubicBezTo>
                  <a:pt x="2920" y="19611"/>
                  <a:pt x="2596" y="19113"/>
                  <a:pt x="2596" y="18616"/>
                </a:cubicBezTo>
                <a:cubicBezTo>
                  <a:pt x="2596" y="1030"/>
                  <a:pt x="2596" y="1030"/>
                  <a:pt x="2596" y="1030"/>
                </a:cubicBezTo>
                <a:cubicBezTo>
                  <a:pt x="2596" y="533"/>
                  <a:pt x="2920" y="0"/>
                  <a:pt x="394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0800" y="3801"/>
                  <a:pt x="10800" y="3801"/>
                  <a:pt x="10800" y="3801"/>
                </a:cubicBezTo>
                <a:cubicBezTo>
                  <a:pt x="10800" y="5791"/>
                  <a:pt x="10800" y="5791"/>
                  <a:pt x="10800" y="5791"/>
                </a:cubicBezTo>
                <a:cubicBezTo>
                  <a:pt x="10800" y="6785"/>
                  <a:pt x="12098" y="7816"/>
                  <a:pt x="13442" y="7816"/>
                </a:cubicBezTo>
                <a:cubicBezTo>
                  <a:pt x="16038" y="7816"/>
                  <a:pt x="16038" y="7816"/>
                  <a:pt x="16038" y="7816"/>
                </a:cubicBezTo>
                <a:cubicBezTo>
                  <a:pt x="21600" y="7816"/>
                  <a:pt x="21600" y="7816"/>
                  <a:pt x="21600" y="7816"/>
                </a:cubicBezTo>
                <a:cubicBezTo>
                  <a:pt x="21600" y="15845"/>
                  <a:pt x="21600" y="15845"/>
                  <a:pt x="21600" y="15845"/>
                </a:cubicBezTo>
                <a:cubicBezTo>
                  <a:pt x="21600" y="18616"/>
                  <a:pt x="21600" y="18616"/>
                  <a:pt x="21600" y="18616"/>
                </a:cubicBezTo>
                <a:cubicBezTo>
                  <a:pt x="21600" y="19113"/>
                  <a:pt x="21275" y="19611"/>
                  <a:pt x="20302" y="19611"/>
                </a:cubicBezTo>
                <a:close/>
                <a:moveTo>
                  <a:pt x="13442" y="6785"/>
                </a:moveTo>
                <a:cubicBezTo>
                  <a:pt x="12747" y="6785"/>
                  <a:pt x="12098" y="6288"/>
                  <a:pt x="12098" y="5791"/>
                </a:cubicBezTo>
                <a:cubicBezTo>
                  <a:pt x="12098" y="3801"/>
                  <a:pt x="12098" y="3801"/>
                  <a:pt x="12098" y="3801"/>
                </a:cubicBezTo>
                <a:cubicBezTo>
                  <a:pt x="12098" y="0"/>
                  <a:pt x="12098" y="0"/>
                  <a:pt x="12098" y="0"/>
                </a:cubicBezTo>
                <a:cubicBezTo>
                  <a:pt x="21600" y="6785"/>
                  <a:pt x="21600" y="6785"/>
                  <a:pt x="21600" y="6785"/>
                </a:cubicBezTo>
                <a:cubicBezTo>
                  <a:pt x="16038" y="6785"/>
                  <a:pt x="16038" y="6785"/>
                  <a:pt x="16038" y="6785"/>
                </a:cubicBezTo>
                <a:lnTo>
                  <a:pt x="13442" y="6785"/>
                </a:lnTo>
                <a:close/>
                <a:moveTo>
                  <a:pt x="4913" y="20605"/>
                </a:moveTo>
                <a:cubicBezTo>
                  <a:pt x="5887" y="20605"/>
                  <a:pt x="5887" y="20605"/>
                  <a:pt x="5887" y="20605"/>
                </a:cubicBezTo>
                <a:cubicBezTo>
                  <a:pt x="14415" y="20605"/>
                  <a:pt x="14415" y="20605"/>
                  <a:pt x="14415" y="20605"/>
                </a:cubicBezTo>
                <a:cubicBezTo>
                  <a:pt x="16362" y="20605"/>
                  <a:pt x="16362" y="20605"/>
                  <a:pt x="16362" y="20605"/>
                </a:cubicBezTo>
                <a:cubicBezTo>
                  <a:pt x="19004" y="20605"/>
                  <a:pt x="19004" y="20605"/>
                  <a:pt x="19004" y="20605"/>
                </a:cubicBezTo>
                <a:cubicBezTo>
                  <a:pt x="19004" y="21103"/>
                  <a:pt x="18680" y="21600"/>
                  <a:pt x="17660" y="21600"/>
                </a:cubicBezTo>
                <a:cubicBezTo>
                  <a:pt x="2596" y="21600"/>
                  <a:pt x="2596" y="21600"/>
                  <a:pt x="2596" y="21600"/>
                </a:cubicBezTo>
                <a:cubicBezTo>
                  <a:pt x="973" y="21600"/>
                  <a:pt x="0" y="20605"/>
                  <a:pt x="0" y="19611"/>
                </a:cubicBezTo>
                <a:cubicBezTo>
                  <a:pt x="0" y="3020"/>
                  <a:pt x="0" y="3020"/>
                  <a:pt x="0" y="3020"/>
                </a:cubicBezTo>
                <a:cubicBezTo>
                  <a:pt x="0" y="2522"/>
                  <a:pt x="324" y="2025"/>
                  <a:pt x="1298" y="2025"/>
                </a:cubicBezTo>
                <a:cubicBezTo>
                  <a:pt x="1298" y="5045"/>
                  <a:pt x="1298" y="5045"/>
                  <a:pt x="1298" y="5045"/>
                </a:cubicBezTo>
                <a:cubicBezTo>
                  <a:pt x="1298" y="16840"/>
                  <a:pt x="1298" y="16840"/>
                  <a:pt x="1298" y="16840"/>
                </a:cubicBezTo>
                <a:cubicBezTo>
                  <a:pt x="1298" y="18616"/>
                  <a:pt x="1298" y="18616"/>
                  <a:pt x="1298" y="18616"/>
                </a:cubicBezTo>
                <a:cubicBezTo>
                  <a:pt x="1298" y="19611"/>
                  <a:pt x="2271" y="20605"/>
                  <a:pt x="3940" y="20605"/>
                </a:cubicBezTo>
                <a:lnTo>
                  <a:pt x="4913" y="20605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53" name="Shape 4770"/>
          <p:cNvSpPr/>
          <p:nvPr/>
        </p:nvSpPr>
        <p:spPr>
          <a:xfrm>
            <a:off x="15003374" y="10831289"/>
            <a:ext cx="401096" cy="523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50" y="21600"/>
                </a:moveTo>
                <a:cubicBezTo>
                  <a:pt x="1450" y="21600"/>
                  <a:pt x="1450" y="21600"/>
                  <a:pt x="1450" y="21600"/>
                </a:cubicBezTo>
                <a:cubicBezTo>
                  <a:pt x="725" y="21600"/>
                  <a:pt x="0" y="21322"/>
                  <a:pt x="0" y="20488"/>
                </a:cubicBezTo>
                <a:cubicBezTo>
                  <a:pt x="0" y="1112"/>
                  <a:pt x="0" y="1112"/>
                  <a:pt x="0" y="1112"/>
                </a:cubicBezTo>
                <a:cubicBezTo>
                  <a:pt x="0" y="556"/>
                  <a:pt x="725" y="0"/>
                  <a:pt x="1450" y="0"/>
                </a:cubicBezTo>
                <a:cubicBezTo>
                  <a:pt x="9531" y="0"/>
                  <a:pt x="9531" y="0"/>
                  <a:pt x="9531" y="0"/>
                </a:cubicBezTo>
                <a:cubicBezTo>
                  <a:pt x="9531" y="4209"/>
                  <a:pt x="9531" y="4209"/>
                  <a:pt x="9531" y="4209"/>
                </a:cubicBezTo>
                <a:cubicBezTo>
                  <a:pt x="9531" y="6432"/>
                  <a:pt x="9531" y="6432"/>
                  <a:pt x="9531" y="6432"/>
                </a:cubicBezTo>
                <a:cubicBezTo>
                  <a:pt x="9531" y="7584"/>
                  <a:pt x="10619" y="8696"/>
                  <a:pt x="12432" y="8696"/>
                </a:cubicBezTo>
                <a:cubicBezTo>
                  <a:pt x="15384" y="8696"/>
                  <a:pt x="15384" y="8696"/>
                  <a:pt x="15384" y="8696"/>
                </a:cubicBezTo>
                <a:cubicBezTo>
                  <a:pt x="21600" y="8696"/>
                  <a:pt x="21600" y="8696"/>
                  <a:pt x="21600" y="8696"/>
                </a:cubicBezTo>
                <a:cubicBezTo>
                  <a:pt x="21600" y="17669"/>
                  <a:pt x="21600" y="17669"/>
                  <a:pt x="21600" y="17669"/>
                </a:cubicBezTo>
                <a:cubicBezTo>
                  <a:pt x="21600" y="20488"/>
                  <a:pt x="21600" y="20488"/>
                  <a:pt x="21600" y="20488"/>
                </a:cubicBezTo>
                <a:cubicBezTo>
                  <a:pt x="21600" y="21322"/>
                  <a:pt x="20875" y="21600"/>
                  <a:pt x="20150" y="21600"/>
                </a:cubicBezTo>
                <a:close/>
                <a:moveTo>
                  <a:pt x="12432" y="7584"/>
                </a:moveTo>
                <a:cubicBezTo>
                  <a:pt x="11344" y="7584"/>
                  <a:pt x="10981" y="6988"/>
                  <a:pt x="10981" y="6432"/>
                </a:cubicBezTo>
                <a:cubicBezTo>
                  <a:pt x="10981" y="4209"/>
                  <a:pt x="10981" y="4209"/>
                  <a:pt x="10981" y="4209"/>
                </a:cubicBezTo>
                <a:cubicBezTo>
                  <a:pt x="10981" y="0"/>
                  <a:pt x="10981" y="0"/>
                  <a:pt x="10981" y="0"/>
                </a:cubicBezTo>
                <a:cubicBezTo>
                  <a:pt x="21600" y="7584"/>
                  <a:pt x="21600" y="7584"/>
                  <a:pt x="21600" y="7584"/>
                </a:cubicBezTo>
                <a:cubicBezTo>
                  <a:pt x="15384" y="7584"/>
                  <a:pt x="15384" y="7584"/>
                  <a:pt x="15384" y="7584"/>
                </a:cubicBezTo>
                <a:lnTo>
                  <a:pt x="12432" y="758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54" name="Shape 4774"/>
          <p:cNvSpPr/>
          <p:nvPr/>
        </p:nvSpPr>
        <p:spPr>
          <a:xfrm>
            <a:off x="22161396" y="11812911"/>
            <a:ext cx="574625" cy="515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40" y="15929"/>
                </a:moveTo>
                <a:cubicBezTo>
                  <a:pt x="20340" y="14762"/>
                  <a:pt x="19332" y="13636"/>
                  <a:pt x="18324" y="13636"/>
                </a:cubicBezTo>
                <a:cubicBezTo>
                  <a:pt x="17028" y="13636"/>
                  <a:pt x="16272" y="14762"/>
                  <a:pt x="16272" y="15929"/>
                </a:cubicBezTo>
                <a:cubicBezTo>
                  <a:pt x="15012" y="15929"/>
                  <a:pt x="14256" y="17055"/>
                  <a:pt x="14256" y="18181"/>
                </a:cubicBezTo>
                <a:cubicBezTo>
                  <a:pt x="14256" y="18463"/>
                  <a:pt x="14256" y="18784"/>
                  <a:pt x="14256" y="19066"/>
                </a:cubicBezTo>
                <a:cubicBezTo>
                  <a:pt x="1008" y="19066"/>
                  <a:pt x="1008" y="19066"/>
                  <a:pt x="1008" y="19066"/>
                </a:cubicBezTo>
                <a:cubicBezTo>
                  <a:pt x="252" y="19066"/>
                  <a:pt x="0" y="18463"/>
                  <a:pt x="0" y="17899"/>
                </a:cubicBezTo>
                <a:cubicBezTo>
                  <a:pt x="0" y="16492"/>
                  <a:pt x="0" y="16492"/>
                  <a:pt x="0" y="16492"/>
                </a:cubicBezTo>
                <a:cubicBezTo>
                  <a:pt x="0" y="14480"/>
                  <a:pt x="0" y="14480"/>
                  <a:pt x="0" y="14480"/>
                </a:cubicBezTo>
                <a:cubicBezTo>
                  <a:pt x="0" y="13073"/>
                  <a:pt x="0" y="13073"/>
                  <a:pt x="0" y="13073"/>
                </a:cubicBezTo>
                <a:cubicBezTo>
                  <a:pt x="0" y="11102"/>
                  <a:pt x="0" y="11102"/>
                  <a:pt x="0" y="11102"/>
                </a:cubicBezTo>
                <a:cubicBezTo>
                  <a:pt x="0" y="9654"/>
                  <a:pt x="0" y="9654"/>
                  <a:pt x="0" y="9654"/>
                </a:cubicBezTo>
                <a:cubicBezTo>
                  <a:pt x="0" y="5671"/>
                  <a:pt x="0" y="5671"/>
                  <a:pt x="0" y="5671"/>
                </a:cubicBezTo>
                <a:cubicBezTo>
                  <a:pt x="21600" y="5671"/>
                  <a:pt x="21600" y="5671"/>
                  <a:pt x="21600" y="5671"/>
                </a:cubicBezTo>
                <a:cubicBezTo>
                  <a:pt x="21600" y="9654"/>
                  <a:pt x="21600" y="9654"/>
                  <a:pt x="21600" y="9654"/>
                </a:cubicBezTo>
                <a:cubicBezTo>
                  <a:pt x="21600" y="11102"/>
                  <a:pt x="21600" y="11102"/>
                  <a:pt x="21600" y="11102"/>
                </a:cubicBezTo>
                <a:cubicBezTo>
                  <a:pt x="21600" y="13073"/>
                  <a:pt x="21600" y="13073"/>
                  <a:pt x="21600" y="13073"/>
                </a:cubicBezTo>
                <a:cubicBezTo>
                  <a:pt x="21600" y="14480"/>
                  <a:pt x="21600" y="14480"/>
                  <a:pt x="21600" y="14480"/>
                </a:cubicBezTo>
                <a:cubicBezTo>
                  <a:pt x="21600" y="16492"/>
                  <a:pt x="21600" y="16492"/>
                  <a:pt x="21600" y="16492"/>
                </a:cubicBezTo>
                <a:cubicBezTo>
                  <a:pt x="21348" y="16210"/>
                  <a:pt x="20844" y="15929"/>
                  <a:pt x="20340" y="15929"/>
                </a:cubicBezTo>
                <a:close/>
                <a:moveTo>
                  <a:pt x="0" y="3419"/>
                </a:moveTo>
                <a:cubicBezTo>
                  <a:pt x="0" y="2856"/>
                  <a:pt x="0" y="2856"/>
                  <a:pt x="0" y="2856"/>
                </a:cubicBezTo>
                <a:cubicBezTo>
                  <a:pt x="0" y="1126"/>
                  <a:pt x="0" y="1126"/>
                  <a:pt x="0" y="1126"/>
                </a:cubicBezTo>
                <a:cubicBezTo>
                  <a:pt x="0" y="563"/>
                  <a:pt x="252" y="0"/>
                  <a:pt x="1008" y="0"/>
                </a:cubicBezTo>
                <a:cubicBezTo>
                  <a:pt x="2268" y="0"/>
                  <a:pt x="2268" y="0"/>
                  <a:pt x="2268" y="0"/>
                </a:cubicBezTo>
                <a:cubicBezTo>
                  <a:pt x="3060" y="0"/>
                  <a:pt x="3060" y="0"/>
                  <a:pt x="3060" y="0"/>
                </a:cubicBezTo>
                <a:cubicBezTo>
                  <a:pt x="4068" y="0"/>
                  <a:pt x="4068" y="0"/>
                  <a:pt x="4068" y="0"/>
                </a:cubicBezTo>
                <a:cubicBezTo>
                  <a:pt x="6084" y="0"/>
                  <a:pt x="6084" y="0"/>
                  <a:pt x="6084" y="0"/>
                </a:cubicBezTo>
                <a:cubicBezTo>
                  <a:pt x="8136" y="2252"/>
                  <a:pt x="8136" y="2252"/>
                  <a:pt x="8136" y="2252"/>
                </a:cubicBezTo>
                <a:cubicBezTo>
                  <a:pt x="20592" y="2252"/>
                  <a:pt x="20592" y="2252"/>
                  <a:pt x="20592" y="2252"/>
                </a:cubicBezTo>
                <a:cubicBezTo>
                  <a:pt x="21096" y="2252"/>
                  <a:pt x="21600" y="2856"/>
                  <a:pt x="21600" y="3419"/>
                </a:cubicBezTo>
                <a:cubicBezTo>
                  <a:pt x="21600" y="4545"/>
                  <a:pt x="21600" y="4545"/>
                  <a:pt x="21600" y="4545"/>
                </a:cubicBezTo>
                <a:cubicBezTo>
                  <a:pt x="0" y="4545"/>
                  <a:pt x="0" y="4545"/>
                  <a:pt x="0" y="4545"/>
                </a:cubicBezTo>
                <a:lnTo>
                  <a:pt x="0" y="3419"/>
                </a:lnTo>
                <a:close/>
                <a:moveTo>
                  <a:pt x="16272" y="17055"/>
                </a:moveTo>
                <a:cubicBezTo>
                  <a:pt x="17280" y="17055"/>
                  <a:pt x="17280" y="17055"/>
                  <a:pt x="17280" y="17055"/>
                </a:cubicBezTo>
                <a:cubicBezTo>
                  <a:pt x="17280" y="15929"/>
                  <a:pt x="17280" y="15929"/>
                  <a:pt x="17280" y="15929"/>
                </a:cubicBezTo>
                <a:cubicBezTo>
                  <a:pt x="17280" y="15365"/>
                  <a:pt x="17532" y="14762"/>
                  <a:pt x="18324" y="14762"/>
                </a:cubicBezTo>
                <a:cubicBezTo>
                  <a:pt x="18828" y="14762"/>
                  <a:pt x="19332" y="15365"/>
                  <a:pt x="19332" y="15929"/>
                </a:cubicBezTo>
                <a:cubicBezTo>
                  <a:pt x="19332" y="17055"/>
                  <a:pt x="19332" y="17055"/>
                  <a:pt x="19332" y="17055"/>
                </a:cubicBezTo>
                <a:cubicBezTo>
                  <a:pt x="20340" y="17055"/>
                  <a:pt x="20340" y="17055"/>
                  <a:pt x="20340" y="17055"/>
                </a:cubicBezTo>
                <a:cubicBezTo>
                  <a:pt x="20844" y="17055"/>
                  <a:pt x="21348" y="17618"/>
                  <a:pt x="21348" y="18181"/>
                </a:cubicBezTo>
                <a:cubicBezTo>
                  <a:pt x="21348" y="19066"/>
                  <a:pt x="20844" y="19348"/>
                  <a:pt x="20340" y="19348"/>
                </a:cubicBezTo>
                <a:cubicBezTo>
                  <a:pt x="19332" y="19348"/>
                  <a:pt x="19332" y="19348"/>
                  <a:pt x="19332" y="19348"/>
                </a:cubicBezTo>
                <a:cubicBezTo>
                  <a:pt x="19332" y="20474"/>
                  <a:pt x="19332" y="20474"/>
                  <a:pt x="19332" y="20474"/>
                </a:cubicBezTo>
                <a:cubicBezTo>
                  <a:pt x="19332" y="21318"/>
                  <a:pt x="18828" y="21600"/>
                  <a:pt x="18324" y="21600"/>
                </a:cubicBezTo>
                <a:cubicBezTo>
                  <a:pt x="17532" y="21600"/>
                  <a:pt x="17280" y="21318"/>
                  <a:pt x="17280" y="20474"/>
                </a:cubicBezTo>
                <a:cubicBezTo>
                  <a:pt x="17280" y="19348"/>
                  <a:pt x="17280" y="19348"/>
                  <a:pt x="17280" y="19348"/>
                </a:cubicBezTo>
                <a:cubicBezTo>
                  <a:pt x="16272" y="19348"/>
                  <a:pt x="16272" y="19348"/>
                  <a:pt x="16272" y="19348"/>
                </a:cubicBezTo>
                <a:cubicBezTo>
                  <a:pt x="15516" y="19348"/>
                  <a:pt x="15264" y="19066"/>
                  <a:pt x="15264" y="18181"/>
                </a:cubicBezTo>
                <a:cubicBezTo>
                  <a:pt x="15264" y="17618"/>
                  <a:pt x="15516" y="17055"/>
                  <a:pt x="16272" y="1705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55" name="Shape 4775"/>
          <p:cNvSpPr/>
          <p:nvPr/>
        </p:nvSpPr>
        <p:spPr>
          <a:xfrm>
            <a:off x="22157165" y="10871506"/>
            <a:ext cx="583085" cy="456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04" y="21600"/>
                </a:moveTo>
                <a:cubicBezTo>
                  <a:pt x="996" y="21600"/>
                  <a:pt x="996" y="21600"/>
                  <a:pt x="996" y="21600"/>
                </a:cubicBezTo>
                <a:cubicBezTo>
                  <a:pt x="498" y="21600"/>
                  <a:pt x="0" y="20916"/>
                  <a:pt x="0" y="20279"/>
                </a:cubicBezTo>
                <a:cubicBezTo>
                  <a:pt x="0" y="18683"/>
                  <a:pt x="0" y="18683"/>
                  <a:pt x="0" y="18683"/>
                </a:cubicBezTo>
                <a:cubicBezTo>
                  <a:pt x="0" y="16405"/>
                  <a:pt x="0" y="16405"/>
                  <a:pt x="0" y="16405"/>
                </a:cubicBezTo>
                <a:cubicBezTo>
                  <a:pt x="0" y="14810"/>
                  <a:pt x="0" y="14810"/>
                  <a:pt x="0" y="14810"/>
                </a:cubicBezTo>
                <a:cubicBezTo>
                  <a:pt x="0" y="12577"/>
                  <a:pt x="0" y="12577"/>
                  <a:pt x="0" y="12577"/>
                </a:cubicBezTo>
                <a:cubicBezTo>
                  <a:pt x="0" y="10937"/>
                  <a:pt x="0" y="10937"/>
                  <a:pt x="0" y="10937"/>
                </a:cubicBezTo>
                <a:cubicBezTo>
                  <a:pt x="0" y="6425"/>
                  <a:pt x="0" y="6425"/>
                  <a:pt x="0" y="6425"/>
                </a:cubicBezTo>
                <a:cubicBezTo>
                  <a:pt x="21600" y="6425"/>
                  <a:pt x="21600" y="6425"/>
                  <a:pt x="21600" y="6425"/>
                </a:cubicBezTo>
                <a:cubicBezTo>
                  <a:pt x="21600" y="10937"/>
                  <a:pt x="21600" y="10937"/>
                  <a:pt x="21600" y="10937"/>
                </a:cubicBezTo>
                <a:cubicBezTo>
                  <a:pt x="21600" y="12577"/>
                  <a:pt x="21600" y="12577"/>
                  <a:pt x="21600" y="12577"/>
                </a:cubicBezTo>
                <a:cubicBezTo>
                  <a:pt x="21600" y="14810"/>
                  <a:pt x="21600" y="14810"/>
                  <a:pt x="21600" y="14810"/>
                </a:cubicBezTo>
                <a:cubicBezTo>
                  <a:pt x="21600" y="16405"/>
                  <a:pt x="21600" y="16405"/>
                  <a:pt x="21600" y="16405"/>
                </a:cubicBezTo>
                <a:cubicBezTo>
                  <a:pt x="21600" y="18683"/>
                  <a:pt x="21600" y="18683"/>
                  <a:pt x="21600" y="18683"/>
                </a:cubicBezTo>
                <a:cubicBezTo>
                  <a:pt x="21600" y="20279"/>
                  <a:pt x="21600" y="20279"/>
                  <a:pt x="21600" y="20279"/>
                </a:cubicBezTo>
                <a:cubicBezTo>
                  <a:pt x="21600" y="20916"/>
                  <a:pt x="21102" y="21600"/>
                  <a:pt x="20604" y="21600"/>
                </a:cubicBezTo>
                <a:close/>
                <a:moveTo>
                  <a:pt x="0" y="3873"/>
                </a:moveTo>
                <a:cubicBezTo>
                  <a:pt x="0" y="3235"/>
                  <a:pt x="0" y="3235"/>
                  <a:pt x="0" y="3235"/>
                </a:cubicBezTo>
                <a:cubicBezTo>
                  <a:pt x="0" y="1276"/>
                  <a:pt x="0" y="1276"/>
                  <a:pt x="0" y="1276"/>
                </a:cubicBezTo>
                <a:cubicBezTo>
                  <a:pt x="0" y="638"/>
                  <a:pt x="498" y="0"/>
                  <a:pt x="996" y="0"/>
                </a:cubicBezTo>
                <a:cubicBezTo>
                  <a:pt x="2491" y="0"/>
                  <a:pt x="2491" y="0"/>
                  <a:pt x="2491" y="0"/>
                </a:cubicBezTo>
                <a:cubicBezTo>
                  <a:pt x="2989" y="0"/>
                  <a:pt x="2989" y="0"/>
                  <a:pt x="2989" y="0"/>
                </a:cubicBezTo>
                <a:cubicBezTo>
                  <a:pt x="4021" y="0"/>
                  <a:pt x="4021" y="0"/>
                  <a:pt x="4021" y="0"/>
                </a:cubicBezTo>
                <a:cubicBezTo>
                  <a:pt x="6014" y="0"/>
                  <a:pt x="6014" y="0"/>
                  <a:pt x="6014" y="0"/>
                </a:cubicBezTo>
                <a:cubicBezTo>
                  <a:pt x="8042" y="2552"/>
                  <a:pt x="8042" y="2552"/>
                  <a:pt x="8042" y="2552"/>
                </a:cubicBezTo>
                <a:cubicBezTo>
                  <a:pt x="20604" y="2552"/>
                  <a:pt x="20604" y="2552"/>
                  <a:pt x="20604" y="2552"/>
                </a:cubicBezTo>
                <a:cubicBezTo>
                  <a:pt x="21102" y="2552"/>
                  <a:pt x="21600" y="3235"/>
                  <a:pt x="21600" y="3873"/>
                </a:cubicBezTo>
                <a:cubicBezTo>
                  <a:pt x="21600" y="5149"/>
                  <a:pt x="21600" y="5149"/>
                  <a:pt x="21600" y="5149"/>
                </a:cubicBezTo>
                <a:cubicBezTo>
                  <a:pt x="0" y="5149"/>
                  <a:pt x="0" y="5149"/>
                  <a:pt x="0" y="5149"/>
                </a:cubicBezTo>
                <a:lnTo>
                  <a:pt x="0" y="387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56" name="Shape 4776"/>
          <p:cNvSpPr/>
          <p:nvPr/>
        </p:nvSpPr>
        <p:spPr>
          <a:xfrm>
            <a:off x="20991979" y="9774360"/>
            <a:ext cx="574625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44" y="21600"/>
                </a:moveTo>
                <a:cubicBezTo>
                  <a:pt x="4824" y="21600"/>
                  <a:pt x="0" y="16784"/>
                  <a:pt x="0" y="10926"/>
                </a:cubicBezTo>
                <a:cubicBezTo>
                  <a:pt x="0" y="4852"/>
                  <a:pt x="4824" y="0"/>
                  <a:pt x="10944" y="0"/>
                </a:cubicBezTo>
                <a:cubicBezTo>
                  <a:pt x="16776" y="0"/>
                  <a:pt x="21600" y="4852"/>
                  <a:pt x="21600" y="10926"/>
                </a:cubicBezTo>
                <a:cubicBezTo>
                  <a:pt x="21600" y="16784"/>
                  <a:pt x="16776" y="21600"/>
                  <a:pt x="10944" y="21600"/>
                </a:cubicBezTo>
                <a:close/>
                <a:moveTo>
                  <a:pt x="10944" y="2049"/>
                </a:moveTo>
                <a:cubicBezTo>
                  <a:pt x="6084" y="2049"/>
                  <a:pt x="2016" y="6110"/>
                  <a:pt x="2016" y="10926"/>
                </a:cubicBezTo>
                <a:cubicBezTo>
                  <a:pt x="2016" y="15778"/>
                  <a:pt x="6084" y="19587"/>
                  <a:pt x="10944" y="19587"/>
                </a:cubicBezTo>
                <a:cubicBezTo>
                  <a:pt x="15768" y="19587"/>
                  <a:pt x="19584" y="15778"/>
                  <a:pt x="19584" y="10926"/>
                </a:cubicBezTo>
                <a:cubicBezTo>
                  <a:pt x="19584" y="6110"/>
                  <a:pt x="15768" y="2049"/>
                  <a:pt x="10944" y="2049"/>
                </a:cubicBezTo>
                <a:close/>
                <a:moveTo>
                  <a:pt x="14220" y="13226"/>
                </a:moveTo>
                <a:cubicBezTo>
                  <a:pt x="14220" y="13729"/>
                  <a:pt x="13716" y="14232"/>
                  <a:pt x="13212" y="14232"/>
                </a:cubicBezTo>
                <a:cubicBezTo>
                  <a:pt x="12708" y="14232"/>
                  <a:pt x="12204" y="13729"/>
                  <a:pt x="12204" y="13226"/>
                </a:cubicBezTo>
                <a:cubicBezTo>
                  <a:pt x="12204" y="11716"/>
                  <a:pt x="12204" y="11716"/>
                  <a:pt x="12204" y="11716"/>
                </a:cubicBezTo>
                <a:cubicBezTo>
                  <a:pt x="9144" y="13981"/>
                  <a:pt x="9144" y="13981"/>
                  <a:pt x="9144" y="13981"/>
                </a:cubicBezTo>
                <a:cubicBezTo>
                  <a:pt x="8892" y="14232"/>
                  <a:pt x="8640" y="14232"/>
                  <a:pt x="8388" y="14232"/>
                </a:cubicBezTo>
                <a:cubicBezTo>
                  <a:pt x="7884" y="14232"/>
                  <a:pt x="7344" y="13729"/>
                  <a:pt x="7344" y="13226"/>
                </a:cubicBezTo>
                <a:cubicBezTo>
                  <a:pt x="7344" y="8410"/>
                  <a:pt x="7344" y="8410"/>
                  <a:pt x="7344" y="8410"/>
                </a:cubicBezTo>
                <a:cubicBezTo>
                  <a:pt x="7344" y="7907"/>
                  <a:pt x="7884" y="7368"/>
                  <a:pt x="8388" y="7368"/>
                </a:cubicBezTo>
                <a:cubicBezTo>
                  <a:pt x="8640" y="7368"/>
                  <a:pt x="8892" y="7655"/>
                  <a:pt x="9144" y="7655"/>
                </a:cubicBezTo>
                <a:cubicBezTo>
                  <a:pt x="12204" y="9919"/>
                  <a:pt x="12204" y="9919"/>
                  <a:pt x="12204" y="9919"/>
                </a:cubicBezTo>
                <a:cubicBezTo>
                  <a:pt x="12204" y="8410"/>
                  <a:pt x="12204" y="8410"/>
                  <a:pt x="12204" y="8410"/>
                </a:cubicBezTo>
                <a:cubicBezTo>
                  <a:pt x="12204" y="7907"/>
                  <a:pt x="12708" y="7368"/>
                  <a:pt x="13212" y="7368"/>
                </a:cubicBezTo>
                <a:cubicBezTo>
                  <a:pt x="13716" y="7368"/>
                  <a:pt x="14220" y="7907"/>
                  <a:pt x="14220" y="8410"/>
                </a:cubicBezTo>
                <a:cubicBezTo>
                  <a:pt x="14220" y="13226"/>
                  <a:pt x="14220" y="13226"/>
                  <a:pt x="14220" y="1322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57" name="Shape 4777"/>
          <p:cNvSpPr/>
          <p:nvPr/>
        </p:nvSpPr>
        <p:spPr>
          <a:xfrm>
            <a:off x="19980476" y="9774360"/>
            <a:ext cx="574626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56" y="21600"/>
                </a:moveTo>
                <a:cubicBezTo>
                  <a:pt x="4824" y="21600"/>
                  <a:pt x="0" y="16784"/>
                  <a:pt x="0" y="10926"/>
                </a:cubicBezTo>
                <a:cubicBezTo>
                  <a:pt x="0" y="4852"/>
                  <a:pt x="4824" y="0"/>
                  <a:pt x="10656" y="0"/>
                </a:cubicBezTo>
                <a:cubicBezTo>
                  <a:pt x="16776" y="0"/>
                  <a:pt x="21600" y="4852"/>
                  <a:pt x="21600" y="10926"/>
                </a:cubicBezTo>
                <a:cubicBezTo>
                  <a:pt x="21600" y="16784"/>
                  <a:pt x="16776" y="21600"/>
                  <a:pt x="10656" y="21600"/>
                </a:cubicBezTo>
                <a:close/>
                <a:moveTo>
                  <a:pt x="10656" y="2049"/>
                </a:moveTo>
                <a:cubicBezTo>
                  <a:pt x="5832" y="2049"/>
                  <a:pt x="2016" y="6110"/>
                  <a:pt x="2016" y="10926"/>
                </a:cubicBezTo>
                <a:cubicBezTo>
                  <a:pt x="2016" y="15778"/>
                  <a:pt x="5832" y="19587"/>
                  <a:pt x="10656" y="19587"/>
                </a:cubicBezTo>
                <a:cubicBezTo>
                  <a:pt x="15516" y="19587"/>
                  <a:pt x="19584" y="15778"/>
                  <a:pt x="19584" y="10926"/>
                </a:cubicBezTo>
                <a:cubicBezTo>
                  <a:pt x="19584" y="6110"/>
                  <a:pt x="15516" y="2049"/>
                  <a:pt x="10656" y="2049"/>
                </a:cubicBezTo>
                <a:close/>
                <a:moveTo>
                  <a:pt x="14220" y="13226"/>
                </a:moveTo>
                <a:cubicBezTo>
                  <a:pt x="14220" y="13729"/>
                  <a:pt x="13716" y="14232"/>
                  <a:pt x="13212" y="14232"/>
                </a:cubicBezTo>
                <a:cubicBezTo>
                  <a:pt x="12960" y="14232"/>
                  <a:pt x="12708" y="14232"/>
                  <a:pt x="12456" y="13981"/>
                </a:cubicBezTo>
                <a:cubicBezTo>
                  <a:pt x="9396" y="11716"/>
                  <a:pt x="9396" y="11716"/>
                  <a:pt x="9396" y="11716"/>
                </a:cubicBezTo>
                <a:cubicBezTo>
                  <a:pt x="9396" y="13226"/>
                  <a:pt x="9396" y="13226"/>
                  <a:pt x="9396" y="13226"/>
                </a:cubicBezTo>
                <a:cubicBezTo>
                  <a:pt x="9396" y="13729"/>
                  <a:pt x="8892" y="14232"/>
                  <a:pt x="8388" y="14232"/>
                </a:cubicBezTo>
                <a:cubicBezTo>
                  <a:pt x="7884" y="14232"/>
                  <a:pt x="7344" y="13729"/>
                  <a:pt x="7344" y="13226"/>
                </a:cubicBezTo>
                <a:cubicBezTo>
                  <a:pt x="7344" y="8410"/>
                  <a:pt x="7344" y="8410"/>
                  <a:pt x="7344" y="8410"/>
                </a:cubicBezTo>
                <a:cubicBezTo>
                  <a:pt x="7344" y="7907"/>
                  <a:pt x="7884" y="7368"/>
                  <a:pt x="8388" y="7368"/>
                </a:cubicBezTo>
                <a:cubicBezTo>
                  <a:pt x="8892" y="7368"/>
                  <a:pt x="9396" y="7907"/>
                  <a:pt x="9396" y="8410"/>
                </a:cubicBezTo>
                <a:cubicBezTo>
                  <a:pt x="9396" y="9919"/>
                  <a:pt x="9396" y="9919"/>
                  <a:pt x="9396" y="9919"/>
                </a:cubicBezTo>
                <a:cubicBezTo>
                  <a:pt x="12456" y="7655"/>
                  <a:pt x="12456" y="7655"/>
                  <a:pt x="12456" y="7655"/>
                </a:cubicBezTo>
                <a:cubicBezTo>
                  <a:pt x="12708" y="7655"/>
                  <a:pt x="12960" y="7368"/>
                  <a:pt x="13212" y="7368"/>
                </a:cubicBezTo>
                <a:cubicBezTo>
                  <a:pt x="13716" y="7368"/>
                  <a:pt x="14220" y="7907"/>
                  <a:pt x="14220" y="8410"/>
                </a:cubicBezTo>
                <a:cubicBezTo>
                  <a:pt x="14220" y="13226"/>
                  <a:pt x="14220" y="13226"/>
                  <a:pt x="14220" y="1322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58" name="Shape 4778"/>
          <p:cNvSpPr/>
          <p:nvPr/>
        </p:nvSpPr>
        <p:spPr>
          <a:xfrm>
            <a:off x="18964743" y="9774360"/>
            <a:ext cx="583085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796" y="21600"/>
                  <a:pt x="0" y="16784"/>
                  <a:pt x="0" y="10926"/>
                </a:cubicBezTo>
                <a:cubicBezTo>
                  <a:pt x="0" y="4852"/>
                  <a:pt x="4796" y="0"/>
                  <a:pt x="10800" y="0"/>
                </a:cubicBezTo>
                <a:cubicBezTo>
                  <a:pt x="16840" y="0"/>
                  <a:pt x="21600" y="4852"/>
                  <a:pt x="21600" y="10926"/>
                </a:cubicBezTo>
                <a:cubicBezTo>
                  <a:pt x="21600" y="16784"/>
                  <a:pt x="16840" y="21600"/>
                  <a:pt x="10800" y="21600"/>
                </a:cubicBezTo>
                <a:close/>
                <a:moveTo>
                  <a:pt x="10800" y="2049"/>
                </a:moveTo>
                <a:cubicBezTo>
                  <a:pt x="6039" y="2049"/>
                  <a:pt x="2025" y="6110"/>
                  <a:pt x="2025" y="10926"/>
                </a:cubicBezTo>
                <a:cubicBezTo>
                  <a:pt x="2025" y="15778"/>
                  <a:pt x="6039" y="19587"/>
                  <a:pt x="10800" y="19587"/>
                </a:cubicBezTo>
                <a:cubicBezTo>
                  <a:pt x="15596" y="19587"/>
                  <a:pt x="19611" y="15778"/>
                  <a:pt x="19611" y="10926"/>
                </a:cubicBezTo>
                <a:cubicBezTo>
                  <a:pt x="19611" y="6110"/>
                  <a:pt x="15596" y="2049"/>
                  <a:pt x="10800" y="2049"/>
                </a:cubicBezTo>
                <a:close/>
                <a:moveTo>
                  <a:pt x="15347" y="11716"/>
                </a:moveTo>
                <a:cubicBezTo>
                  <a:pt x="12079" y="13981"/>
                  <a:pt x="12079" y="13981"/>
                  <a:pt x="12079" y="13981"/>
                </a:cubicBezTo>
                <a:cubicBezTo>
                  <a:pt x="11830" y="14232"/>
                  <a:pt x="11830" y="14232"/>
                  <a:pt x="11582" y="14232"/>
                </a:cubicBezTo>
                <a:cubicBezTo>
                  <a:pt x="10800" y="14232"/>
                  <a:pt x="10551" y="13729"/>
                  <a:pt x="10551" y="13226"/>
                </a:cubicBezTo>
                <a:cubicBezTo>
                  <a:pt x="10551" y="11968"/>
                  <a:pt x="10551" y="11968"/>
                  <a:pt x="10551" y="11968"/>
                </a:cubicBezTo>
                <a:cubicBezTo>
                  <a:pt x="7283" y="13981"/>
                  <a:pt x="7283" y="13981"/>
                  <a:pt x="7283" y="13981"/>
                </a:cubicBezTo>
                <a:cubicBezTo>
                  <a:pt x="7283" y="14232"/>
                  <a:pt x="7034" y="14232"/>
                  <a:pt x="6785" y="14232"/>
                </a:cubicBezTo>
                <a:cubicBezTo>
                  <a:pt x="6288" y="14232"/>
                  <a:pt x="5791" y="13729"/>
                  <a:pt x="5791" y="13226"/>
                </a:cubicBezTo>
                <a:cubicBezTo>
                  <a:pt x="5791" y="8410"/>
                  <a:pt x="5791" y="8410"/>
                  <a:pt x="5791" y="8410"/>
                </a:cubicBezTo>
                <a:cubicBezTo>
                  <a:pt x="5791" y="7907"/>
                  <a:pt x="6288" y="7368"/>
                  <a:pt x="6785" y="7368"/>
                </a:cubicBezTo>
                <a:cubicBezTo>
                  <a:pt x="7034" y="7368"/>
                  <a:pt x="7283" y="7655"/>
                  <a:pt x="7283" y="7655"/>
                </a:cubicBezTo>
                <a:cubicBezTo>
                  <a:pt x="10551" y="9919"/>
                  <a:pt x="10551" y="9919"/>
                  <a:pt x="10551" y="9919"/>
                </a:cubicBezTo>
                <a:cubicBezTo>
                  <a:pt x="10551" y="8410"/>
                  <a:pt x="10551" y="8410"/>
                  <a:pt x="10551" y="8410"/>
                </a:cubicBezTo>
                <a:cubicBezTo>
                  <a:pt x="10551" y="7907"/>
                  <a:pt x="10800" y="7368"/>
                  <a:pt x="11582" y="7368"/>
                </a:cubicBezTo>
                <a:cubicBezTo>
                  <a:pt x="11830" y="7368"/>
                  <a:pt x="11830" y="7655"/>
                  <a:pt x="12079" y="7655"/>
                </a:cubicBezTo>
                <a:cubicBezTo>
                  <a:pt x="15347" y="9919"/>
                  <a:pt x="15347" y="9919"/>
                  <a:pt x="15347" y="9919"/>
                </a:cubicBezTo>
                <a:cubicBezTo>
                  <a:pt x="15596" y="10171"/>
                  <a:pt x="15845" y="10423"/>
                  <a:pt x="15845" y="10926"/>
                </a:cubicBezTo>
                <a:cubicBezTo>
                  <a:pt x="15845" y="11177"/>
                  <a:pt x="15596" y="11429"/>
                  <a:pt x="15347" y="1171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59" name="Shape 4779"/>
          <p:cNvSpPr/>
          <p:nvPr/>
        </p:nvSpPr>
        <p:spPr>
          <a:xfrm>
            <a:off x="17953235" y="9774360"/>
            <a:ext cx="578853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6" y="21600"/>
                </a:moveTo>
                <a:cubicBezTo>
                  <a:pt x="16784" y="21600"/>
                  <a:pt x="21600" y="16784"/>
                  <a:pt x="21600" y="10926"/>
                </a:cubicBezTo>
                <a:cubicBezTo>
                  <a:pt x="21600" y="4852"/>
                  <a:pt x="16784" y="0"/>
                  <a:pt x="10926" y="0"/>
                </a:cubicBezTo>
                <a:cubicBezTo>
                  <a:pt x="4852" y="0"/>
                  <a:pt x="0" y="4852"/>
                  <a:pt x="0" y="10926"/>
                </a:cubicBezTo>
                <a:cubicBezTo>
                  <a:pt x="0" y="16784"/>
                  <a:pt x="4852" y="21600"/>
                  <a:pt x="10926" y="21600"/>
                </a:cubicBezTo>
                <a:close/>
                <a:moveTo>
                  <a:pt x="10926" y="2049"/>
                </a:moveTo>
                <a:cubicBezTo>
                  <a:pt x="15778" y="2049"/>
                  <a:pt x="19551" y="6110"/>
                  <a:pt x="19551" y="10926"/>
                </a:cubicBezTo>
                <a:cubicBezTo>
                  <a:pt x="19551" y="15778"/>
                  <a:pt x="15778" y="19587"/>
                  <a:pt x="10926" y="19587"/>
                </a:cubicBezTo>
                <a:cubicBezTo>
                  <a:pt x="6110" y="19587"/>
                  <a:pt x="2049" y="15778"/>
                  <a:pt x="2049" y="10926"/>
                </a:cubicBezTo>
                <a:cubicBezTo>
                  <a:pt x="2049" y="6110"/>
                  <a:pt x="6110" y="2049"/>
                  <a:pt x="10926" y="2049"/>
                </a:cubicBezTo>
                <a:close/>
                <a:moveTo>
                  <a:pt x="6361" y="11716"/>
                </a:moveTo>
                <a:cubicBezTo>
                  <a:pt x="9668" y="13981"/>
                  <a:pt x="9668" y="13981"/>
                  <a:pt x="9668" y="13981"/>
                </a:cubicBezTo>
                <a:cubicBezTo>
                  <a:pt x="9668" y="14232"/>
                  <a:pt x="9919" y="14232"/>
                  <a:pt x="10171" y="14232"/>
                </a:cubicBezTo>
                <a:cubicBezTo>
                  <a:pt x="10674" y="14232"/>
                  <a:pt x="11177" y="13729"/>
                  <a:pt x="11177" y="13226"/>
                </a:cubicBezTo>
                <a:cubicBezTo>
                  <a:pt x="11177" y="11968"/>
                  <a:pt x="11177" y="11968"/>
                  <a:pt x="11177" y="11968"/>
                </a:cubicBezTo>
                <a:cubicBezTo>
                  <a:pt x="14232" y="13981"/>
                  <a:pt x="14232" y="13981"/>
                  <a:pt x="14232" y="13981"/>
                </a:cubicBezTo>
                <a:cubicBezTo>
                  <a:pt x="14484" y="14232"/>
                  <a:pt x="14735" y="14232"/>
                  <a:pt x="14987" y="14232"/>
                </a:cubicBezTo>
                <a:cubicBezTo>
                  <a:pt x="15490" y="14232"/>
                  <a:pt x="16029" y="13729"/>
                  <a:pt x="16029" y="13226"/>
                </a:cubicBezTo>
                <a:cubicBezTo>
                  <a:pt x="16029" y="8410"/>
                  <a:pt x="16029" y="8410"/>
                  <a:pt x="16029" y="8410"/>
                </a:cubicBezTo>
                <a:cubicBezTo>
                  <a:pt x="16029" y="7907"/>
                  <a:pt x="15490" y="7368"/>
                  <a:pt x="14987" y="7368"/>
                </a:cubicBezTo>
                <a:cubicBezTo>
                  <a:pt x="14735" y="7368"/>
                  <a:pt x="14484" y="7655"/>
                  <a:pt x="14232" y="7655"/>
                </a:cubicBezTo>
                <a:cubicBezTo>
                  <a:pt x="11177" y="9919"/>
                  <a:pt x="11177" y="9919"/>
                  <a:pt x="11177" y="9919"/>
                </a:cubicBezTo>
                <a:cubicBezTo>
                  <a:pt x="11177" y="8410"/>
                  <a:pt x="11177" y="8410"/>
                  <a:pt x="11177" y="8410"/>
                </a:cubicBezTo>
                <a:cubicBezTo>
                  <a:pt x="11177" y="7907"/>
                  <a:pt x="10674" y="7368"/>
                  <a:pt x="10171" y="7368"/>
                </a:cubicBezTo>
                <a:cubicBezTo>
                  <a:pt x="9919" y="7368"/>
                  <a:pt x="9668" y="7655"/>
                  <a:pt x="9668" y="7655"/>
                </a:cubicBezTo>
                <a:cubicBezTo>
                  <a:pt x="6361" y="9919"/>
                  <a:pt x="6361" y="9919"/>
                  <a:pt x="6361" y="9919"/>
                </a:cubicBezTo>
                <a:cubicBezTo>
                  <a:pt x="5858" y="10171"/>
                  <a:pt x="5858" y="10423"/>
                  <a:pt x="5858" y="10926"/>
                </a:cubicBezTo>
                <a:cubicBezTo>
                  <a:pt x="5858" y="11177"/>
                  <a:pt x="5858" y="11429"/>
                  <a:pt x="6361" y="1171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60" name="Shape 4780"/>
          <p:cNvSpPr/>
          <p:nvPr/>
        </p:nvSpPr>
        <p:spPr>
          <a:xfrm>
            <a:off x="16941736" y="9774360"/>
            <a:ext cx="578849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74" y="21600"/>
                </a:moveTo>
                <a:cubicBezTo>
                  <a:pt x="4852" y="21600"/>
                  <a:pt x="0" y="16784"/>
                  <a:pt x="0" y="10926"/>
                </a:cubicBezTo>
                <a:cubicBezTo>
                  <a:pt x="0" y="4852"/>
                  <a:pt x="4852" y="0"/>
                  <a:pt x="10674" y="0"/>
                </a:cubicBezTo>
                <a:cubicBezTo>
                  <a:pt x="16784" y="0"/>
                  <a:pt x="21600" y="4852"/>
                  <a:pt x="21600" y="10926"/>
                </a:cubicBezTo>
                <a:cubicBezTo>
                  <a:pt x="21600" y="16784"/>
                  <a:pt x="16784" y="21600"/>
                  <a:pt x="10674" y="21600"/>
                </a:cubicBezTo>
                <a:close/>
                <a:moveTo>
                  <a:pt x="10674" y="2049"/>
                </a:moveTo>
                <a:cubicBezTo>
                  <a:pt x="5858" y="2049"/>
                  <a:pt x="2049" y="6110"/>
                  <a:pt x="2049" y="10926"/>
                </a:cubicBezTo>
                <a:cubicBezTo>
                  <a:pt x="2049" y="15778"/>
                  <a:pt x="5858" y="19587"/>
                  <a:pt x="10674" y="19587"/>
                </a:cubicBezTo>
                <a:cubicBezTo>
                  <a:pt x="15490" y="19587"/>
                  <a:pt x="19551" y="15778"/>
                  <a:pt x="19551" y="10926"/>
                </a:cubicBezTo>
                <a:cubicBezTo>
                  <a:pt x="19551" y="6110"/>
                  <a:pt x="15490" y="2049"/>
                  <a:pt x="10674" y="2049"/>
                </a:cubicBezTo>
                <a:close/>
                <a:moveTo>
                  <a:pt x="13729" y="13477"/>
                </a:moveTo>
                <a:cubicBezTo>
                  <a:pt x="13729" y="14232"/>
                  <a:pt x="13477" y="14484"/>
                  <a:pt x="12723" y="14484"/>
                </a:cubicBezTo>
                <a:cubicBezTo>
                  <a:pt x="12220" y="14484"/>
                  <a:pt x="11681" y="14232"/>
                  <a:pt x="11681" y="13477"/>
                </a:cubicBezTo>
                <a:cubicBezTo>
                  <a:pt x="11681" y="8158"/>
                  <a:pt x="11681" y="8158"/>
                  <a:pt x="11681" y="8158"/>
                </a:cubicBezTo>
                <a:cubicBezTo>
                  <a:pt x="11681" y="7655"/>
                  <a:pt x="12220" y="7116"/>
                  <a:pt x="12723" y="7116"/>
                </a:cubicBezTo>
                <a:cubicBezTo>
                  <a:pt x="13477" y="7116"/>
                  <a:pt x="13729" y="7655"/>
                  <a:pt x="13729" y="8158"/>
                </a:cubicBezTo>
                <a:cubicBezTo>
                  <a:pt x="13729" y="13477"/>
                  <a:pt x="13729" y="13477"/>
                  <a:pt x="13729" y="13477"/>
                </a:cubicBezTo>
                <a:close/>
                <a:moveTo>
                  <a:pt x="9668" y="13477"/>
                </a:moveTo>
                <a:cubicBezTo>
                  <a:pt x="9668" y="14232"/>
                  <a:pt x="9416" y="14484"/>
                  <a:pt x="8626" y="14484"/>
                </a:cubicBezTo>
                <a:cubicBezTo>
                  <a:pt x="8122" y="14484"/>
                  <a:pt x="7619" y="14232"/>
                  <a:pt x="7619" y="13477"/>
                </a:cubicBezTo>
                <a:cubicBezTo>
                  <a:pt x="7619" y="8158"/>
                  <a:pt x="7619" y="8158"/>
                  <a:pt x="7619" y="8158"/>
                </a:cubicBezTo>
                <a:cubicBezTo>
                  <a:pt x="7619" y="7655"/>
                  <a:pt x="8122" y="7116"/>
                  <a:pt x="8626" y="7116"/>
                </a:cubicBezTo>
                <a:cubicBezTo>
                  <a:pt x="9416" y="7116"/>
                  <a:pt x="9668" y="7655"/>
                  <a:pt x="9668" y="8158"/>
                </a:cubicBezTo>
                <a:cubicBezTo>
                  <a:pt x="9668" y="13477"/>
                  <a:pt x="9668" y="13477"/>
                  <a:pt x="9668" y="1347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61" name="Shape 4781"/>
          <p:cNvSpPr/>
          <p:nvPr/>
        </p:nvSpPr>
        <p:spPr>
          <a:xfrm>
            <a:off x="15925999" y="9774360"/>
            <a:ext cx="583086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760" y="21600"/>
                  <a:pt x="0" y="16784"/>
                  <a:pt x="0" y="10926"/>
                </a:cubicBezTo>
                <a:cubicBezTo>
                  <a:pt x="0" y="4852"/>
                  <a:pt x="4760" y="0"/>
                  <a:pt x="10800" y="0"/>
                </a:cubicBezTo>
                <a:cubicBezTo>
                  <a:pt x="16840" y="0"/>
                  <a:pt x="21600" y="4852"/>
                  <a:pt x="21600" y="10926"/>
                </a:cubicBezTo>
                <a:cubicBezTo>
                  <a:pt x="21600" y="16784"/>
                  <a:pt x="16840" y="21600"/>
                  <a:pt x="10800" y="21600"/>
                </a:cubicBezTo>
                <a:close/>
                <a:moveTo>
                  <a:pt x="10800" y="2049"/>
                </a:moveTo>
                <a:cubicBezTo>
                  <a:pt x="6039" y="2049"/>
                  <a:pt x="2025" y="6110"/>
                  <a:pt x="2025" y="10926"/>
                </a:cubicBezTo>
                <a:cubicBezTo>
                  <a:pt x="2025" y="15778"/>
                  <a:pt x="6039" y="19587"/>
                  <a:pt x="10800" y="19587"/>
                </a:cubicBezTo>
                <a:cubicBezTo>
                  <a:pt x="15561" y="19587"/>
                  <a:pt x="19575" y="15778"/>
                  <a:pt x="19575" y="10926"/>
                </a:cubicBezTo>
                <a:cubicBezTo>
                  <a:pt x="19575" y="6110"/>
                  <a:pt x="15561" y="2049"/>
                  <a:pt x="10800" y="2049"/>
                </a:cubicBezTo>
                <a:close/>
                <a:moveTo>
                  <a:pt x="13571" y="14484"/>
                </a:moveTo>
                <a:cubicBezTo>
                  <a:pt x="8029" y="14484"/>
                  <a:pt x="8029" y="14484"/>
                  <a:pt x="8029" y="14484"/>
                </a:cubicBezTo>
                <a:cubicBezTo>
                  <a:pt x="7532" y="14484"/>
                  <a:pt x="7034" y="14232"/>
                  <a:pt x="7034" y="13477"/>
                </a:cubicBezTo>
                <a:cubicBezTo>
                  <a:pt x="7034" y="8158"/>
                  <a:pt x="7034" y="8158"/>
                  <a:pt x="7034" y="8158"/>
                </a:cubicBezTo>
                <a:cubicBezTo>
                  <a:pt x="7034" y="7655"/>
                  <a:pt x="7532" y="7116"/>
                  <a:pt x="8029" y="7116"/>
                </a:cubicBezTo>
                <a:cubicBezTo>
                  <a:pt x="13571" y="7116"/>
                  <a:pt x="13571" y="7116"/>
                  <a:pt x="13571" y="7116"/>
                </a:cubicBezTo>
                <a:cubicBezTo>
                  <a:pt x="14068" y="7116"/>
                  <a:pt x="14566" y="7655"/>
                  <a:pt x="14566" y="8158"/>
                </a:cubicBezTo>
                <a:cubicBezTo>
                  <a:pt x="14566" y="13477"/>
                  <a:pt x="14566" y="13477"/>
                  <a:pt x="14566" y="13477"/>
                </a:cubicBezTo>
                <a:cubicBezTo>
                  <a:pt x="14566" y="14232"/>
                  <a:pt x="14068" y="14484"/>
                  <a:pt x="13571" y="1448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62" name="Shape 4782"/>
          <p:cNvSpPr/>
          <p:nvPr/>
        </p:nvSpPr>
        <p:spPr>
          <a:xfrm>
            <a:off x="14914495" y="9774360"/>
            <a:ext cx="578853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6" y="21600"/>
                </a:moveTo>
                <a:cubicBezTo>
                  <a:pt x="4816" y="21600"/>
                  <a:pt x="0" y="16784"/>
                  <a:pt x="0" y="10926"/>
                </a:cubicBezTo>
                <a:cubicBezTo>
                  <a:pt x="0" y="4852"/>
                  <a:pt x="4816" y="0"/>
                  <a:pt x="10926" y="0"/>
                </a:cubicBezTo>
                <a:cubicBezTo>
                  <a:pt x="16784" y="0"/>
                  <a:pt x="21600" y="4852"/>
                  <a:pt x="21600" y="10926"/>
                </a:cubicBezTo>
                <a:cubicBezTo>
                  <a:pt x="21600" y="16784"/>
                  <a:pt x="16784" y="21600"/>
                  <a:pt x="10926" y="21600"/>
                </a:cubicBezTo>
                <a:close/>
                <a:moveTo>
                  <a:pt x="10926" y="2049"/>
                </a:moveTo>
                <a:cubicBezTo>
                  <a:pt x="6110" y="2049"/>
                  <a:pt x="2049" y="6110"/>
                  <a:pt x="2049" y="10926"/>
                </a:cubicBezTo>
                <a:cubicBezTo>
                  <a:pt x="2049" y="15778"/>
                  <a:pt x="6110" y="19587"/>
                  <a:pt x="10926" y="19587"/>
                </a:cubicBezTo>
                <a:cubicBezTo>
                  <a:pt x="15742" y="19587"/>
                  <a:pt x="19551" y="15778"/>
                  <a:pt x="19551" y="10926"/>
                </a:cubicBezTo>
                <a:cubicBezTo>
                  <a:pt x="19551" y="6110"/>
                  <a:pt x="15742" y="2049"/>
                  <a:pt x="10926" y="2049"/>
                </a:cubicBezTo>
                <a:close/>
                <a:moveTo>
                  <a:pt x="13981" y="11716"/>
                </a:moveTo>
                <a:cubicBezTo>
                  <a:pt x="8626" y="14987"/>
                  <a:pt x="8626" y="14987"/>
                  <a:pt x="8626" y="14987"/>
                </a:cubicBezTo>
                <a:lnTo>
                  <a:pt x="8626" y="15239"/>
                </a:lnTo>
                <a:cubicBezTo>
                  <a:pt x="8374" y="15239"/>
                  <a:pt x="8374" y="15239"/>
                  <a:pt x="8374" y="15239"/>
                </a:cubicBezTo>
                <a:cubicBezTo>
                  <a:pt x="8122" y="15239"/>
                  <a:pt x="8122" y="15239"/>
                  <a:pt x="8122" y="15239"/>
                </a:cubicBezTo>
                <a:cubicBezTo>
                  <a:pt x="7619" y="15239"/>
                  <a:pt x="7116" y="14735"/>
                  <a:pt x="7116" y="14232"/>
                </a:cubicBezTo>
                <a:cubicBezTo>
                  <a:pt x="7116" y="7368"/>
                  <a:pt x="7116" y="7368"/>
                  <a:pt x="7116" y="7368"/>
                </a:cubicBezTo>
                <a:cubicBezTo>
                  <a:pt x="7116" y="6865"/>
                  <a:pt x="7619" y="6361"/>
                  <a:pt x="8122" y="6361"/>
                </a:cubicBezTo>
                <a:cubicBezTo>
                  <a:pt x="8374" y="6361"/>
                  <a:pt x="8626" y="6613"/>
                  <a:pt x="8626" y="6613"/>
                </a:cubicBezTo>
                <a:cubicBezTo>
                  <a:pt x="13981" y="9919"/>
                  <a:pt x="13981" y="9919"/>
                  <a:pt x="13981" y="9919"/>
                </a:cubicBezTo>
                <a:cubicBezTo>
                  <a:pt x="14484" y="10171"/>
                  <a:pt x="14484" y="10423"/>
                  <a:pt x="14484" y="10926"/>
                </a:cubicBezTo>
                <a:cubicBezTo>
                  <a:pt x="14484" y="11177"/>
                  <a:pt x="14484" y="11429"/>
                  <a:pt x="13981" y="1171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63" name="Shape 4788"/>
          <p:cNvSpPr/>
          <p:nvPr/>
        </p:nvSpPr>
        <p:spPr>
          <a:xfrm>
            <a:off x="20996212" y="8748903"/>
            <a:ext cx="561924" cy="50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68" y="17800"/>
                </a:moveTo>
                <a:cubicBezTo>
                  <a:pt x="15371" y="17800"/>
                  <a:pt x="15371" y="17800"/>
                  <a:pt x="15371" y="17800"/>
                </a:cubicBezTo>
                <a:cubicBezTo>
                  <a:pt x="14044" y="17800"/>
                  <a:pt x="14044" y="17800"/>
                  <a:pt x="14044" y="17800"/>
                </a:cubicBezTo>
                <a:cubicBezTo>
                  <a:pt x="14044" y="19824"/>
                  <a:pt x="14044" y="19824"/>
                  <a:pt x="14044" y="19824"/>
                </a:cubicBezTo>
                <a:cubicBezTo>
                  <a:pt x="15371" y="21311"/>
                  <a:pt x="15371" y="21311"/>
                  <a:pt x="15371" y="21311"/>
                </a:cubicBezTo>
                <a:cubicBezTo>
                  <a:pt x="15371" y="21600"/>
                  <a:pt x="15371" y="21600"/>
                  <a:pt x="15371" y="21600"/>
                </a:cubicBezTo>
                <a:cubicBezTo>
                  <a:pt x="6229" y="21600"/>
                  <a:pt x="6229" y="21600"/>
                  <a:pt x="6229" y="21600"/>
                </a:cubicBezTo>
                <a:cubicBezTo>
                  <a:pt x="6229" y="21311"/>
                  <a:pt x="6229" y="21311"/>
                  <a:pt x="6229" y="21311"/>
                </a:cubicBezTo>
                <a:cubicBezTo>
                  <a:pt x="7814" y="19824"/>
                  <a:pt x="7814" y="19824"/>
                  <a:pt x="7814" y="19824"/>
                </a:cubicBezTo>
                <a:cubicBezTo>
                  <a:pt x="7814" y="17800"/>
                  <a:pt x="7814" y="17800"/>
                  <a:pt x="7814" y="17800"/>
                </a:cubicBezTo>
                <a:cubicBezTo>
                  <a:pt x="6229" y="17800"/>
                  <a:pt x="6229" y="17800"/>
                  <a:pt x="6229" y="17800"/>
                </a:cubicBezTo>
                <a:cubicBezTo>
                  <a:pt x="1032" y="17800"/>
                  <a:pt x="1032" y="17800"/>
                  <a:pt x="1032" y="17800"/>
                </a:cubicBezTo>
                <a:cubicBezTo>
                  <a:pt x="516" y="17800"/>
                  <a:pt x="0" y="17222"/>
                  <a:pt x="0" y="16644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0" y="289"/>
                  <a:pt x="516" y="0"/>
                  <a:pt x="1032" y="0"/>
                </a:cubicBezTo>
                <a:cubicBezTo>
                  <a:pt x="20568" y="0"/>
                  <a:pt x="20568" y="0"/>
                  <a:pt x="20568" y="0"/>
                </a:cubicBezTo>
                <a:cubicBezTo>
                  <a:pt x="21084" y="0"/>
                  <a:pt x="21600" y="289"/>
                  <a:pt x="21600" y="1156"/>
                </a:cubicBezTo>
                <a:cubicBezTo>
                  <a:pt x="21600" y="16644"/>
                  <a:pt x="21600" y="16644"/>
                  <a:pt x="21600" y="16644"/>
                </a:cubicBezTo>
                <a:cubicBezTo>
                  <a:pt x="21600" y="17222"/>
                  <a:pt x="21084" y="17800"/>
                  <a:pt x="20568" y="17800"/>
                </a:cubicBezTo>
                <a:close/>
                <a:moveTo>
                  <a:pt x="20310" y="1445"/>
                </a:moveTo>
                <a:cubicBezTo>
                  <a:pt x="1548" y="1445"/>
                  <a:pt x="1548" y="1445"/>
                  <a:pt x="1548" y="1445"/>
                </a:cubicBezTo>
                <a:cubicBezTo>
                  <a:pt x="1548" y="14579"/>
                  <a:pt x="1548" y="14579"/>
                  <a:pt x="1548" y="14579"/>
                </a:cubicBezTo>
                <a:cubicBezTo>
                  <a:pt x="20310" y="14579"/>
                  <a:pt x="20310" y="14579"/>
                  <a:pt x="20310" y="14579"/>
                </a:cubicBezTo>
                <a:lnTo>
                  <a:pt x="20310" y="1445"/>
                </a:lnTo>
                <a:close/>
                <a:moveTo>
                  <a:pt x="8846" y="6980"/>
                </a:moveTo>
                <a:cubicBezTo>
                  <a:pt x="9104" y="6980"/>
                  <a:pt x="9362" y="6980"/>
                  <a:pt x="9362" y="7269"/>
                </a:cubicBezTo>
                <a:cubicBezTo>
                  <a:pt x="10137" y="7888"/>
                  <a:pt x="10137" y="7888"/>
                  <a:pt x="10137" y="7888"/>
                </a:cubicBezTo>
                <a:cubicBezTo>
                  <a:pt x="12238" y="5823"/>
                  <a:pt x="12238" y="5823"/>
                  <a:pt x="12238" y="5823"/>
                </a:cubicBezTo>
                <a:cubicBezTo>
                  <a:pt x="12496" y="5534"/>
                  <a:pt x="12754" y="5245"/>
                  <a:pt x="13012" y="5245"/>
                </a:cubicBezTo>
                <a:cubicBezTo>
                  <a:pt x="13528" y="5245"/>
                  <a:pt x="14044" y="5823"/>
                  <a:pt x="14044" y="6402"/>
                </a:cubicBezTo>
                <a:cubicBezTo>
                  <a:pt x="14044" y="6691"/>
                  <a:pt x="13786" y="6980"/>
                  <a:pt x="13528" y="7269"/>
                </a:cubicBezTo>
                <a:cubicBezTo>
                  <a:pt x="10947" y="10490"/>
                  <a:pt x="10947" y="10490"/>
                  <a:pt x="10947" y="10490"/>
                </a:cubicBezTo>
                <a:cubicBezTo>
                  <a:pt x="10689" y="10779"/>
                  <a:pt x="10395" y="10779"/>
                  <a:pt x="10137" y="10779"/>
                </a:cubicBezTo>
                <a:cubicBezTo>
                  <a:pt x="9879" y="10779"/>
                  <a:pt x="9621" y="10779"/>
                  <a:pt x="9362" y="10490"/>
                </a:cubicBezTo>
                <a:cubicBezTo>
                  <a:pt x="8072" y="8756"/>
                  <a:pt x="8072" y="8756"/>
                  <a:pt x="8072" y="8756"/>
                </a:cubicBezTo>
                <a:cubicBezTo>
                  <a:pt x="7814" y="8756"/>
                  <a:pt x="7814" y="8467"/>
                  <a:pt x="7814" y="8177"/>
                </a:cubicBezTo>
                <a:cubicBezTo>
                  <a:pt x="7814" y="7269"/>
                  <a:pt x="8072" y="6980"/>
                  <a:pt x="8846" y="698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64" name="Shape 4789"/>
          <p:cNvSpPr/>
          <p:nvPr/>
        </p:nvSpPr>
        <p:spPr>
          <a:xfrm>
            <a:off x="19988942" y="8748903"/>
            <a:ext cx="561924" cy="50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68" y="17800"/>
                </a:moveTo>
                <a:cubicBezTo>
                  <a:pt x="15371" y="17800"/>
                  <a:pt x="15371" y="17800"/>
                  <a:pt x="15371" y="17800"/>
                </a:cubicBezTo>
                <a:cubicBezTo>
                  <a:pt x="13786" y="17800"/>
                  <a:pt x="13786" y="17800"/>
                  <a:pt x="13786" y="17800"/>
                </a:cubicBezTo>
                <a:cubicBezTo>
                  <a:pt x="13786" y="19824"/>
                  <a:pt x="13786" y="19824"/>
                  <a:pt x="13786" y="19824"/>
                </a:cubicBezTo>
                <a:cubicBezTo>
                  <a:pt x="15371" y="21311"/>
                  <a:pt x="15371" y="21311"/>
                  <a:pt x="15371" y="21311"/>
                </a:cubicBezTo>
                <a:cubicBezTo>
                  <a:pt x="15371" y="21600"/>
                  <a:pt x="15371" y="21600"/>
                  <a:pt x="15371" y="21600"/>
                </a:cubicBezTo>
                <a:cubicBezTo>
                  <a:pt x="6229" y="21600"/>
                  <a:pt x="6229" y="21600"/>
                  <a:pt x="6229" y="21600"/>
                </a:cubicBezTo>
                <a:cubicBezTo>
                  <a:pt x="6229" y="21311"/>
                  <a:pt x="6229" y="21311"/>
                  <a:pt x="6229" y="21311"/>
                </a:cubicBezTo>
                <a:cubicBezTo>
                  <a:pt x="7519" y="19824"/>
                  <a:pt x="7519" y="19824"/>
                  <a:pt x="7519" y="19824"/>
                </a:cubicBezTo>
                <a:cubicBezTo>
                  <a:pt x="7519" y="17800"/>
                  <a:pt x="7519" y="17800"/>
                  <a:pt x="7519" y="17800"/>
                </a:cubicBezTo>
                <a:cubicBezTo>
                  <a:pt x="6229" y="17800"/>
                  <a:pt x="6229" y="17800"/>
                  <a:pt x="6229" y="17800"/>
                </a:cubicBezTo>
                <a:cubicBezTo>
                  <a:pt x="1032" y="17800"/>
                  <a:pt x="1032" y="17800"/>
                  <a:pt x="1032" y="17800"/>
                </a:cubicBezTo>
                <a:cubicBezTo>
                  <a:pt x="516" y="17800"/>
                  <a:pt x="0" y="17222"/>
                  <a:pt x="0" y="16644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0" y="289"/>
                  <a:pt x="516" y="0"/>
                  <a:pt x="1032" y="0"/>
                </a:cubicBezTo>
                <a:cubicBezTo>
                  <a:pt x="20568" y="0"/>
                  <a:pt x="20568" y="0"/>
                  <a:pt x="20568" y="0"/>
                </a:cubicBezTo>
                <a:cubicBezTo>
                  <a:pt x="21084" y="0"/>
                  <a:pt x="21600" y="289"/>
                  <a:pt x="21600" y="1156"/>
                </a:cubicBezTo>
                <a:cubicBezTo>
                  <a:pt x="21600" y="16644"/>
                  <a:pt x="21600" y="16644"/>
                  <a:pt x="21600" y="16644"/>
                </a:cubicBezTo>
                <a:cubicBezTo>
                  <a:pt x="21600" y="17222"/>
                  <a:pt x="21084" y="17800"/>
                  <a:pt x="20568" y="17800"/>
                </a:cubicBezTo>
                <a:close/>
                <a:moveTo>
                  <a:pt x="20052" y="1445"/>
                </a:moveTo>
                <a:cubicBezTo>
                  <a:pt x="1290" y="1445"/>
                  <a:pt x="1290" y="1445"/>
                  <a:pt x="1290" y="1445"/>
                </a:cubicBezTo>
                <a:cubicBezTo>
                  <a:pt x="1290" y="14579"/>
                  <a:pt x="1290" y="14579"/>
                  <a:pt x="1290" y="14579"/>
                </a:cubicBezTo>
                <a:cubicBezTo>
                  <a:pt x="20052" y="14579"/>
                  <a:pt x="20052" y="14579"/>
                  <a:pt x="20052" y="14579"/>
                </a:cubicBezTo>
                <a:lnTo>
                  <a:pt x="20052" y="1445"/>
                </a:lnTo>
                <a:close/>
                <a:moveTo>
                  <a:pt x="8588" y="6980"/>
                </a:moveTo>
                <a:cubicBezTo>
                  <a:pt x="12754" y="6980"/>
                  <a:pt x="12754" y="6980"/>
                  <a:pt x="12754" y="6980"/>
                </a:cubicBezTo>
                <a:cubicBezTo>
                  <a:pt x="13528" y="6980"/>
                  <a:pt x="13786" y="7269"/>
                  <a:pt x="13786" y="8177"/>
                </a:cubicBezTo>
                <a:cubicBezTo>
                  <a:pt x="13786" y="8756"/>
                  <a:pt x="13528" y="9334"/>
                  <a:pt x="12754" y="9334"/>
                </a:cubicBezTo>
                <a:cubicBezTo>
                  <a:pt x="8588" y="9334"/>
                  <a:pt x="8588" y="9334"/>
                  <a:pt x="8588" y="9334"/>
                </a:cubicBezTo>
                <a:cubicBezTo>
                  <a:pt x="8072" y="9334"/>
                  <a:pt x="7519" y="8756"/>
                  <a:pt x="7519" y="8177"/>
                </a:cubicBezTo>
                <a:cubicBezTo>
                  <a:pt x="7519" y="7269"/>
                  <a:pt x="8072" y="6980"/>
                  <a:pt x="8588" y="698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65" name="Shape 4790"/>
          <p:cNvSpPr/>
          <p:nvPr/>
        </p:nvSpPr>
        <p:spPr>
          <a:xfrm>
            <a:off x="18977436" y="8748903"/>
            <a:ext cx="557692" cy="50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55" y="17800"/>
                </a:moveTo>
                <a:cubicBezTo>
                  <a:pt x="15258" y="17800"/>
                  <a:pt x="15258" y="17800"/>
                  <a:pt x="15258" y="17800"/>
                </a:cubicBezTo>
                <a:cubicBezTo>
                  <a:pt x="13952" y="17800"/>
                  <a:pt x="13952" y="17800"/>
                  <a:pt x="13952" y="17800"/>
                </a:cubicBezTo>
                <a:cubicBezTo>
                  <a:pt x="13952" y="19824"/>
                  <a:pt x="13952" y="19824"/>
                  <a:pt x="13952" y="19824"/>
                </a:cubicBezTo>
                <a:cubicBezTo>
                  <a:pt x="15258" y="21311"/>
                  <a:pt x="15258" y="21311"/>
                  <a:pt x="15258" y="21311"/>
                </a:cubicBezTo>
                <a:cubicBezTo>
                  <a:pt x="15258" y="21600"/>
                  <a:pt x="15258" y="21600"/>
                  <a:pt x="15258" y="21600"/>
                </a:cubicBezTo>
                <a:cubicBezTo>
                  <a:pt x="6305" y="21600"/>
                  <a:pt x="6305" y="21600"/>
                  <a:pt x="6305" y="21600"/>
                </a:cubicBezTo>
                <a:cubicBezTo>
                  <a:pt x="6305" y="21311"/>
                  <a:pt x="6305" y="21311"/>
                  <a:pt x="6305" y="21311"/>
                </a:cubicBezTo>
                <a:cubicBezTo>
                  <a:pt x="7610" y="19824"/>
                  <a:pt x="7610" y="19824"/>
                  <a:pt x="7610" y="19824"/>
                </a:cubicBezTo>
                <a:cubicBezTo>
                  <a:pt x="7610" y="17800"/>
                  <a:pt x="7610" y="17800"/>
                  <a:pt x="7610" y="17800"/>
                </a:cubicBezTo>
                <a:cubicBezTo>
                  <a:pt x="6305" y="17800"/>
                  <a:pt x="6305" y="17800"/>
                  <a:pt x="6305" y="17800"/>
                </a:cubicBezTo>
                <a:cubicBezTo>
                  <a:pt x="1045" y="17800"/>
                  <a:pt x="1045" y="17800"/>
                  <a:pt x="1045" y="17800"/>
                </a:cubicBezTo>
                <a:cubicBezTo>
                  <a:pt x="261" y="17800"/>
                  <a:pt x="0" y="17222"/>
                  <a:pt x="0" y="16644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0" y="289"/>
                  <a:pt x="261" y="0"/>
                  <a:pt x="1045" y="0"/>
                </a:cubicBezTo>
                <a:cubicBezTo>
                  <a:pt x="20555" y="0"/>
                  <a:pt x="20555" y="0"/>
                  <a:pt x="20555" y="0"/>
                </a:cubicBezTo>
                <a:cubicBezTo>
                  <a:pt x="21339" y="0"/>
                  <a:pt x="21600" y="289"/>
                  <a:pt x="21600" y="1156"/>
                </a:cubicBezTo>
                <a:cubicBezTo>
                  <a:pt x="21600" y="16644"/>
                  <a:pt x="21600" y="16644"/>
                  <a:pt x="21600" y="16644"/>
                </a:cubicBezTo>
                <a:cubicBezTo>
                  <a:pt x="21600" y="17222"/>
                  <a:pt x="21339" y="17800"/>
                  <a:pt x="20555" y="17800"/>
                </a:cubicBezTo>
                <a:close/>
                <a:moveTo>
                  <a:pt x="20294" y="1445"/>
                </a:moveTo>
                <a:cubicBezTo>
                  <a:pt x="1306" y="1445"/>
                  <a:pt x="1306" y="1445"/>
                  <a:pt x="1306" y="1445"/>
                </a:cubicBezTo>
                <a:cubicBezTo>
                  <a:pt x="1306" y="14579"/>
                  <a:pt x="1306" y="14579"/>
                  <a:pt x="1306" y="14579"/>
                </a:cubicBezTo>
                <a:cubicBezTo>
                  <a:pt x="20294" y="14579"/>
                  <a:pt x="20294" y="14579"/>
                  <a:pt x="20294" y="14579"/>
                </a:cubicBezTo>
                <a:lnTo>
                  <a:pt x="20294" y="1445"/>
                </a:lnTo>
                <a:close/>
                <a:moveTo>
                  <a:pt x="8692" y="6980"/>
                </a:moveTo>
                <a:cubicBezTo>
                  <a:pt x="9737" y="6980"/>
                  <a:pt x="9737" y="6980"/>
                  <a:pt x="9737" y="6980"/>
                </a:cubicBezTo>
                <a:cubicBezTo>
                  <a:pt x="9737" y="5823"/>
                  <a:pt x="9737" y="5823"/>
                  <a:pt x="9737" y="5823"/>
                </a:cubicBezTo>
                <a:cubicBezTo>
                  <a:pt x="9737" y="4956"/>
                  <a:pt x="10259" y="4667"/>
                  <a:pt x="10781" y="4667"/>
                </a:cubicBezTo>
                <a:cubicBezTo>
                  <a:pt x="11304" y="4667"/>
                  <a:pt x="11863" y="4956"/>
                  <a:pt x="11863" y="5823"/>
                </a:cubicBezTo>
                <a:cubicBezTo>
                  <a:pt x="11863" y="6980"/>
                  <a:pt x="11863" y="6980"/>
                  <a:pt x="11863" y="6980"/>
                </a:cubicBezTo>
                <a:cubicBezTo>
                  <a:pt x="12908" y="6980"/>
                  <a:pt x="12908" y="6980"/>
                  <a:pt x="12908" y="6980"/>
                </a:cubicBezTo>
                <a:cubicBezTo>
                  <a:pt x="13430" y="6980"/>
                  <a:pt x="13952" y="7269"/>
                  <a:pt x="13952" y="8177"/>
                </a:cubicBezTo>
                <a:cubicBezTo>
                  <a:pt x="13952" y="8756"/>
                  <a:pt x="13430" y="9334"/>
                  <a:pt x="12908" y="9334"/>
                </a:cubicBezTo>
                <a:cubicBezTo>
                  <a:pt x="11863" y="9334"/>
                  <a:pt x="11863" y="9334"/>
                  <a:pt x="11863" y="9334"/>
                </a:cubicBezTo>
                <a:cubicBezTo>
                  <a:pt x="11863" y="10490"/>
                  <a:pt x="11863" y="10490"/>
                  <a:pt x="11863" y="10490"/>
                </a:cubicBezTo>
                <a:cubicBezTo>
                  <a:pt x="11863" y="11069"/>
                  <a:pt x="11304" y="11688"/>
                  <a:pt x="10781" y="11688"/>
                </a:cubicBezTo>
                <a:cubicBezTo>
                  <a:pt x="10259" y="11688"/>
                  <a:pt x="9737" y="11069"/>
                  <a:pt x="9737" y="10490"/>
                </a:cubicBezTo>
                <a:cubicBezTo>
                  <a:pt x="9737" y="9334"/>
                  <a:pt x="9737" y="9334"/>
                  <a:pt x="9737" y="9334"/>
                </a:cubicBezTo>
                <a:cubicBezTo>
                  <a:pt x="8692" y="9334"/>
                  <a:pt x="8692" y="9334"/>
                  <a:pt x="8692" y="9334"/>
                </a:cubicBezTo>
                <a:cubicBezTo>
                  <a:pt x="8170" y="9334"/>
                  <a:pt x="7610" y="8756"/>
                  <a:pt x="7610" y="8177"/>
                </a:cubicBezTo>
                <a:cubicBezTo>
                  <a:pt x="7610" y="7269"/>
                  <a:pt x="8170" y="6980"/>
                  <a:pt x="8692" y="698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66" name="Shape 4791"/>
          <p:cNvSpPr/>
          <p:nvPr/>
        </p:nvSpPr>
        <p:spPr>
          <a:xfrm>
            <a:off x="17957472" y="8748903"/>
            <a:ext cx="561924" cy="50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0" y="17800"/>
                </a:moveTo>
                <a:cubicBezTo>
                  <a:pt x="15345" y="17800"/>
                  <a:pt x="15345" y="17800"/>
                  <a:pt x="15345" y="17800"/>
                </a:cubicBezTo>
                <a:cubicBezTo>
                  <a:pt x="14057" y="17800"/>
                  <a:pt x="14057" y="17800"/>
                  <a:pt x="14057" y="17800"/>
                </a:cubicBezTo>
                <a:cubicBezTo>
                  <a:pt x="14057" y="19824"/>
                  <a:pt x="14057" y="19824"/>
                  <a:pt x="14057" y="19824"/>
                </a:cubicBezTo>
                <a:cubicBezTo>
                  <a:pt x="15345" y="21311"/>
                  <a:pt x="15345" y="21311"/>
                  <a:pt x="15345" y="21311"/>
                </a:cubicBezTo>
                <a:cubicBezTo>
                  <a:pt x="15345" y="21600"/>
                  <a:pt x="15345" y="21600"/>
                  <a:pt x="15345" y="21600"/>
                </a:cubicBezTo>
                <a:cubicBezTo>
                  <a:pt x="6255" y="21600"/>
                  <a:pt x="6255" y="21600"/>
                  <a:pt x="6255" y="21600"/>
                </a:cubicBezTo>
                <a:cubicBezTo>
                  <a:pt x="6255" y="21311"/>
                  <a:pt x="6255" y="21311"/>
                  <a:pt x="6255" y="21311"/>
                </a:cubicBezTo>
                <a:cubicBezTo>
                  <a:pt x="7801" y="19824"/>
                  <a:pt x="7801" y="19824"/>
                  <a:pt x="7801" y="19824"/>
                </a:cubicBezTo>
                <a:cubicBezTo>
                  <a:pt x="7801" y="17800"/>
                  <a:pt x="7801" y="17800"/>
                  <a:pt x="7801" y="17800"/>
                </a:cubicBezTo>
                <a:cubicBezTo>
                  <a:pt x="6255" y="17800"/>
                  <a:pt x="6255" y="17800"/>
                  <a:pt x="6255" y="17800"/>
                </a:cubicBezTo>
                <a:cubicBezTo>
                  <a:pt x="1067" y="17800"/>
                  <a:pt x="1067" y="17800"/>
                  <a:pt x="1067" y="17800"/>
                </a:cubicBezTo>
                <a:cubicBezTo>
                  <a:pt x="552" y="17800"/>
                  <a:pt x="0" y="17222"/>
                  <a:pt x="0" y="16644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0" y="289"/>
                  <a:pt x="552" y="0"/>
                  <a:pt x="1067" y="0"/>
                </a:cubicBezTo>
                <a:cubicBezTo>
                  <a:pt x="20570" y="0"/>
                  <a:pt x="20570" y="0"/>
                  <a:pt x="20570" y="0"/>
                </a:cubicBezTo>
                <a:cubicBezTo>
                  <a:pt x="21085" y="0"/>
                  <a:pt x="21600" y="289"/>
                  <a:pt x="21600" y="1156"/>
                </a:cubicBezTo>
                <a:cubicBezTo>
                  <a:pt x="21600" y="16644"/>
                  <a:pt x="21600" y="16644"/>
                  <a:pt x="21600" y="16644"/>
                </a:cubicBezTo>
                <a:cubicBezTo>
                  <a:pt x="21600" y="17222"/>
                  <a:pt x="21085" y="17800"/>
                  <a:pt x="20570" y="17800"/>
                </a:cubicBezTo>
                <a:close/>
                <a:moveTo>
                  <a:pt x="20312" y="1445"/>
                </a:moveTo>
                <a:cubicBezTo>
                  <a:pt x="1582" y="1445"/>
                  <a:pt x="1582" y="1445"/>
                  <a:pt x="1582" y="1445"/>
                </a:cubicBezTo>
                <a:cubicBezTo>
                  <a:pt x="1582" y="14579"/>
                  <a:pt x="1582" y="14579"/>
                  <a:pt x="1582" y="14579"/>
                </a:cubicBezTo>
                <a:cubicBezTo>
                  <a:pt x="20312" y="14579"/>
                  <a:pt x="20312" y="14579"/>
                  <a:pt x="20312" y="14579"/>
                </a:cubicBezTo>
                <a:lnTo>
                  <a:pt x="20312" y="1445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67" name="Shape 4792"/>
          <p:cNvSpPr/>
          <p:nvPr/>
        </p:nvSpPr>
        <p:spPr>
          <a:xfrm>
            <a:off x="16941736" y="8803939"/>
            <a:ext cx="578849" cy="358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4" y="21600"/>
                </a:moveTo>
                <a:cubicBezTo>
                  <a:pt x="19551" y="21600"/>
                  <a:pt x="19551" y="21600"/>
                  <a:pt x="19551" y="21600"/>
                </a:cubicBezTo>
                <a:cubicBezTo>
                  <a:pt x="2049" y="21600"/>
                  <a:pt x="2049" y="21600"/>
                  <a:pt x="2049" y="21600"/>
                </a:cubicBezTo>
                <a:cubicBezTo>
                  <a:pt x="1042" y="21600"/>
                  <a:pt x="1042" y="21600"/>
                  <a:pt x="1042" y="21600"/>
                </a:cubicBezTo>
                <a:cubicBezTo>
                  <a:pt x="252" y="21600"/>
                  <a:pt x="0" y="20794"/>
                  <a:pt x="0" y="19987"/>
                </a:cubicBezTo>
                <a:cubicBezTo>
                  <a:pt x="0" y="17107"/>
                  <a:pt x="0" y="17107"/>
                  <a:pt x="0" y="17107"/>
                </a:cubicBezTo>
                <a:cubicBezTo>
                  <a:pt x="2049" y="17107"/>
                  <a:pt x="2049" y="17107"/>
                  <a:pt x="2049" y="17107"/>
                </a:cubicBezTo>
                <a:cubicBezTo>
                  <a:pt x="2049" y="1670"/>
                  <a:pt x="2049" y="1670"/>
                  <a:pt x="2049" y="1670"/>
                </a:cubicBezTo>
                <a:cubicBezTo>
                  <a:pt x="2049" y="403"/>
                  <a:pt x="2300" y="0"/>
                  <a:pt x="3055" y="0"/>
                </a:cubicBezTo>
                <a:cubicBezTo>
                  <a:pt x="18545" y="0"/>
                  <a:pt x="18545" y="0"/>
                  <a:pt x="18545" y="0"/>
                </a:cubicBezTo>
                <a:cubicBezTo>
                  <a:pt x="19048" y="0"/>
                  <a:pt x="19551" y="403"/>
                  <a:pt x="19551" y="1670"/>
                </a:cubicBezTo>
                <a:cubicBezTo>
                  <a:pt x="19551" y="17107"/>
                  <a:pt x="19551" y="17107"/>
                  <a:pt x="19551" y="17107"/>
                </a:cubicBezTo>
                <a:cubicBezTo>
                  <a:pt x="21600" y="17107"/>
                  <a:pt x="21600" y="17107"/>
                  <a:pt x="21600" y="17107"/>
                </a:cubicBezTo>
                <a:cubicBezTo>
                  <a:pt x="21600" y="19987"/>
                  <a:pt x="21600" y="19987"/>
                  <a:pt x="21600" y="19987"/>
                </a:cubicBezTo>
                <a:cubicBezTo>
                  <a:pt x="21600" y="20794"/>
                  <a:pt x="21097" y="21600"/>
                  <a:pt x="20594" y="21600"/>
                </a:cubicBezTo>
                <a:close/>
                <a:moveTo>
                  <a:pt x="8374" y="19987"/>
                </a:moveTo>
                <a:cubicBezTo>
                  <a:pt x="13226" y="19987"/>
                  <a:pt x="13226" y="19987"/>
                  <a:pt x="13226" y="19987"/>
                </a:cubicBezTo>
                <a:cubicBezTo>
                  <a:pt x="13226" y="18720"/>
                  <a:pt x="13226" y="18720"/>
                  <a:pt x="13226" y="18720"/>
                </a:cubicBezTo>
                <a:cubicBezTo>
                  <a:pt x="8374" y="18720"/>
                  <a:pt x="8374" y="18720"/>
                  <a:pt x="8374" y="18720"/>
                </a:cubicBezTo>
                <a:lnTo>
                  <a:pt x="8374" y="19987"/>
                </a:lnTo>
                <a:close/>
                <a:moveTo>
                  <a:pt x="18293" y="2074"/>
                </a:moveTo>
                <a:cubicBezTo>
                  <a:pt x="3306" y="2074"/>
                  <a:pt x="3306" y="2074"/>
                  <a:pt x="3306" y="2074"/>
                </a:cubicBezTo>
                <a:cubicBezTo>
                  <a:pt x="3306" y="16301"/>
                  <a:pt x="3306" y="16301"/>
                  <a:pt x="3306" y="16301"/>
                </a:cubicBezTo>
                <a:cubicBezTo>
                  <a:pt x="18293" y="16301"/>
                  <a:pt x="18293" y="16301"/>
                  <a:pt x="18293" y="16301"/>
                </a:cubicBezTo>
                <a:lnTo>
                  <a:pt x="18293" y="207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68" name="Shape 4793"/>
          <p:cNvSpPr/>
          <p:nvPr/>
        </p:nvSpPr>
        <p:spPr>
          <a:xfrm>
            <a:off x="15993716" y="8723503"/>
            <a:ext cx="447656" cy="523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02" y="21600"/>
                </a:moveTo>
                <a:cubicBezTo>
                  <a:pt x="1298" y="21600"/>
                  <a:pt x="1298" y="21600"/>
                  <a:pt x="1298" y="21600"/>
                </a:cubicBezTo>
                <a:cubicBezTo>
                  <a:pt x="324" y="21600"/>
                  <a:pt x="0" y="21044"/>
                  <a:pt x="0" y="20449"/>
                </a:cubicBezTo>
                <a:cubicBezTo>
                  <a:pt x="0" y="1112"/>
                  <a:pt x="0" y="1112"/>
                  <a:pt x="0" y="1112"/>
                </a:cubicBezTo>
                <a:cubicBezTo>
                  <a:pt x="0" y="278"/>
                  <a:pt x="324" y="0"/>
                  <a:pt x="1298" y="0"/>
                </a:cubicBezTo>
                <a:cubicBezTo>
                  <a:pt x="20302" y="0"/>
                  <a:pt x="20302" y="0"/>
                  <a:pt x="20302" y="0"/>
                </a:cubicBezTo>
                <a:cubicBezTo>
                  <a:pt x="21275" y="0"/>
                  <a:pt x="21600" y="278"/>
                  <a:pt x="21600" y="1112"/>
                </a:cubicBezTo>
                <a:cubicBezTo>
                  <a:pt x="21600" y="20449"/>
                  <a:pt x="21600" y="20449"/>
                  <a:pt x="21600" y="20449"/>
                </a:cubicBezTo>
                <a:cubicBezTo>
                  <a:pt x="21600" y="21044"/>
                  <a:pt x="21275" y="21600"/>
                  <a:pt x="20302" y="21600"/>
                </a:cubicBezTo>
                <a:close/>
                <a:moveTo>
                  <a:pt x="10800" y="20726"/>
                </a:moveTo>
                <a:cubicBezTo>
                  <a:pt x="11124" y="20726"/>
                  <a:pt x="11773" y="20449"/>
                  <a:pt x="11773" y="20171"/>
                </a:cubicBezTo>
                <a:cubicBezTo>
                  <a:pt x="11773" y="19615"/>
                  <a:pt x="11124" y="19337"/>
                  <a:pt x="10800" y="19337"/>
                </a:cubicBezTo>
                <a:cubicBezTo>
                  <a:pt x="10475" y="19337"/>
                  <a:pt x="9827" y="19615"/>
                  <a:pt x="9827" y="20171"/>
                </a:cubicBezTo>
                <a:cubicBezTo>
                  <a:pt x="9827" y="20449"/>
                  <a:pt x="10475" y="20726"/>
                  <a:pt x="10800" y="20726"/>
                </a:cubicBezTo>
                <a:close/>
                <a:moveTo>
                  <a:pt x="19004" y="2223"/>
                </a:moveTo>
                <a:cubicBezTo>
                  <a:pt x="2596" y="2223"/>
                  <a:pt x="2596" y="2223"/>
                  <a:pt x="2596" y="2223"/>
                </a:cubicBezTo>
                <a:cubicBezTo>
                  <a:pt x="2596" y="18503"/>
                  <a:pt x="2596" y="18503"/>
                  <a:pt x="2596" y="18503"/>
                </a:cubicBezTo>
                <a:cubicBezTo>
                  <a:pt x="19004" y="18503"/>
                  <a:pt x="19004" y="18503"/>
                  <a:pt x="19004" y="18503"/>
                </a:cubicBezTo>
                <a:lnTo>
                  <a:pt x="19004" y="222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69" name="Shape 4794"/>
          <p:cNvSpPr/>
          <p:nvPr/>
        </p:nvSpPr>
        <p:spPr>
          <a:xfrm>
            <a:off x="15049927" y="8723503"/>
            <a:ext cx="303766" cy="523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98" y="21600"/>
                </a:moveTo>
                <a:cubicBezTo>
                  <a:pt x="1970" y="21600"/>
                  <a:pt x="1970" y="21600"/>
                  <a:pt x="1970" y="21600"/>
                </a:cubicBezTo>
                <a:cubicBezTo>
                  <a:pt x="1019" y="21600"/>
                  <a:pt x="0" y="21044"/>
                  <a:pt x="0" y="20449"/>
                </a:cubicBezTo>
                <a:cubicBezTo>
                  <a:pt x="0" y="1112"/>
                  <a:pt x="0" y="1112"/>
                  <a:pt x="0" y="1112"/>
                </a:cubicBezTo>
                <a:cubicBezTo>
                  <a:pt x="0" y="278"/>
                  <a:pt x="1019" y="0"/>
                  <a:pt x="1970" y="0"/>
                </a:cubicBezTo>
                <a:cubicBezTo>
                  <a:pt x="19698" y="0"/>
                  <a:pt x="19698" y="0"/>
                  <a:pt x="19698" y="0"/>
                </a:cubicBezTo>
                <a:cubicBezTo>
                  <a:pt x="21125" y="0"/>
                  <a:pt x="21600" y="278"/>
                  <a:pt x="21600" y="1112"/>
                </a:cubicBezTo>
                <a:cubicBezTo>
                  <a:pt x="21600" y="20449"/>
                  <a:pt x="21600" y="20449"/>
                  <a:pt x="21600" y="20449"/>
                </a:cubicBezTo>
                <a:cubicBezTo>
                  <a:pt x="21600" y="21044"/>
                  <a:pt x="21125" y="21600"/>
                  <a:pt x="19698" y="21600"/>
                </a:cubicBezTo>
                <a:close/>
                <a:moveTo>
                  <a:pt x="11072" y="20449"/>
                </a:moveTo>
                <a:cubicBezTo>
                  <a:pt x="11547" y="20449"/>
                  <a:pt x="12023" y="20171"/>
                  <a:pt x="12023" y="19615"/>
                </a:cubicBezTo>
                <a:cubicBezTo>
                  <a:pt x="12023" y="19337"/>
                  <a:pt x="11547" y="19059"/>
                  <a:pt x="11072" y="19059"/>
                </a:cubicBezTo>
                <a:cubicBezTo>
                  <a:pt x="10121" y="19059"/>
                  <a:pt x="9645" y="19337"/>
                  <a:pt x="9645" y="19615"/>
                </a:cubicBezTo>
                <a:cubicBezTo>
                  <a:pt x="9645" y="20171"/>
                  <a:pt x="10121" y="20449"/>
                  <a:pt x="11072" y="20449"/>
                </a:cubicBezTo>
                <a:close/>
                <a:moveTo>
                  <a:pt x="19698" y="2223"/>
                </a:moveTo>
                <a:cubicBezTo>
                  <a:pt x="19223" y="2223"/>
                  <a:pt x="19223" y="2223"/>
                  <a:pt x="19223" y="2223"/>
                </a:cubicBezTo>
                <a:cubicBezTo>
                  <a:pt x="2445" y="2223"/>
                  <a:pt x="2445" y="2223"/>
                  <a:pt x="2445" y="2223"/>
                </a:cubicBezTo>
                <a:cubicBezTo>
                  <a:pt x="1970" y="2223"/>
                  <a:pt x="1970" y="2223"/>
                  <a:pt x="1970" y="2223"/>
                </a:cubicBezTo>
                <a:cubicBezTo>
                  <a:pt x="1970" y="17947"/>
                  <a:pt x="1970" y="17947"/>
                  <a:pt x="1970" y="17947"/>
                </a:cubicBezTo>
                <a:cubicBezTo>
                  <a:pt x="2445" y="17947"/>
                  <a:pt x="2445" y="17947"/>
                  <a:pt x="2445" y="17947"/>
                </a:cubicBezTo>
                <a:cubicBezTo>
                  <a:pt x="19223" y="17947"/>
                  <a:pt x="19223" y="17947"/>
                  <a:pt x="19223" y="17947"/>
                </a:cubicBezTo>
                <a:cubicBezTo>
                  <a:pt x="19698" y="17947"/>
                  <a:pt x="19698" y="17947"/>
                  <a:pt x="19698" y="17947"/>
                </a:cubicBezTo>
                <a:lnTo>
                  <a:pt x="19698" y="222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70" name="Shape 4807"/>
          <p:cNvSpPr/>
          <p:nvPr/>
        </p:nvSpPr>
        <p:spPr>
          <a:xfrm>
            <a:off x="22185086" y="9765892"/>
            <a:ext cx="401098" cy="579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919"/>
                </a:moveTo>
                <a:cubicBezTo>
                  <a:pt x="21600" y="13729"/>
                  <a:pt x="17560" y="16748"/>
                  <a:pt x="12069" y="17251"/>
                </a:cubicBezTo>
                <a:cubicBezTo>
                  <a:pt x="12069" y="19551"/>
                  <a:pt x="12069" y="19551"/>
                  <a:pt x="12069" y="19551"/>
                </a:cubicBezTo>
                <a:cubicBezTo>
                  <a:pt x="17197" y="19551"/>
                  <a:pt x="17197" y="19551"/>
                  <a:pt x="17197" y="19551"/>
                </a:cubicBezTo>
                <a:cubicBezTo>
                  <a:pt x="17922" y="19551"/>
                  <a:pt x="18648" y="20055"/>
                  <a:pt x="18648" y="20558"/>
                </a:cubicBezTo>
                <a:cubicBezTo>
                  <a:pt x="18648" y="21348"/>
                  <a:pt x="17922" y="21600"/>
                  <a:pt x="17197" y="21600"/>
                </a:cubicBezTo>
                <a:cubicBezTo>
                  <a:pt x="10619" y="21600"/>
                  <a:pt x="10619" y="21600"/>
                  <a:pt x="10619" y="21600"/>
                </a:cubicBezTo>
                <a:cubicBezTo>
                  <a:pt x="4403" y="21600"/>
                  <a:pt x="4403" y="21600"/>
                  <a:pt x="4403" y="21600"/>
                </a:cubicBezTo>
                <a:cubicBezTo>
                  <a:pt x="3678" y="21600"/>
                  <a:pt x="2901" y="21348"/>
                  <a:pt x="2901" y="20558"/>
                </a:cubicBezTo>
                <a:cubicBezTo>
                  <a:pt x="2901" y="20055"/>
                  <a:pt x="3678" y="19551"/>
                  <a:pt x="4403" y="19551"/>
                </a:cubicBezTo>
                <a:cubicBezTo>
                  <a:pt x="9168" y="19551"/>
                  <a:pt x="9168" y="19551"/>
                  <a:pt x="9168" y="19551"/>
                </a:cubicBezTo>
                <a:cubicBezTo>
                  <a:pt x="9168" y="17251"/>
                  <a:pt x="9168" y="17251"/>
                  <a:pt x="9168" y="17251"/>
                </a:cubicBezTo>
                <a:cubicBezTo>
                  <a:pt x="4040" y="16748"/>
                  <a:pt x="0" y="13729"/>
                  <a:pt x="0" y="9919"/>
                </a:cubicBezTo>
                <a:cubicBezTo>
                  <a:pt x="0" y="9129"/>
                  <a:pt x="725" y="8877"/>
                  <a:pt x="1450" y="8877"/>
                </a:cubicBezTo>
                <a:cubicBezTo>
                  <a:pt x="2175" y="8877"/>
                  <a:pt x="2901" y="9129"/>
                  <a:pt x="2901" y="9919"/>
                </a:cubicBezTo>
                <a:cubicBezTo>
                  <a:pt x="2901" y="12687"/>
                  <a:pt x="6578" y="15239"/>
                  <a:pt x="10619" y="15239"/>
                </a:cubicBezTo>
                <a:cubicBezTo>
                  <a:pt x="15022" y="15239"/>
                  <a:pt x="18648" y="12687"/>
                  <a:pt x="18648" y="9919"/>
                </a:cubicBezTo>
                <a:cubicBezTo>
                  <a:pt x="18648" y="9129"/>
                  <a:pt x="19010" y="8877"/>
                  <a:pt x="20150" y="8877"/>
                </a:cubicBezTo>
                <a:cubicBezTo>
                  <a:pt x="20875" y="8877"/>
                  <a:pt x="21600" y="9129"/>
                  <a:pt x="21600" y="9919"/>
                </a:cubicBezTo>
                <a:close/>
                <a:moveTo>
                  <a:pt x="10619" y="13442"/>
                </a:moveTo>
                <a:cubicBezTo>
                  <a:pt x="7304" y="13442"/>
                  <a:pt x="4765" y="11681"/>
                  <a:pt x="4765" y="9380"/>
                </a:cubicBezTo>
                <a:cubicBezTo>
                  <a:pt x="4765" y="4061"/>
                  <a:pt x="4765" y="4061"/>
                  <a:pt x="4765" y="4061"/>
                </a:cubicBezTo>
                <a:cubicBezTo>
                  <a:pt x="4765" y="1761"/>
                  <a:pt x="7304" y="0"/>
                  <a:pt x="10619" y="0"/>
                </a:cubicBezTo>
                <a:cubicBezTo>
                  <a:pt x="13934" y="0"/>
                  <a:pt x="16472" y="1761"/>
                  <a:pt x="16472" y="4061"/>
                </a:cubicBezTo>
                <a:cubicBezTo>
                  <a:pt x="16472" y="9380"/>
                  <a:pt x="16472" y="9380"/>
                  <a:pt x="16472" y="9380"/>
                </a:cubicBezTo>
                <a:cubicBezTo>
                  <a:pt x="16472" y="11681"/>
                  <a:pt x="13934" y="13442"/>
                  <a:pt x="10619" y="1344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71" name="Shape 4808"/>
          <p:cNvSpPr/>
          <p:nvPr/>
        </p:nvSpPr>
        <p:spPr>
          <a:xfrm>
            <a:off x="22135014" y="8733342"/>
            <a:ext cx="502674" cy="579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1" y="5571"/>
                </a:moveTo>
                <a:cubicBezTo>
                  <a:pt x="909" y="17000"/>
                  <a:pt x="909" y="17000"/>
                  <a:pt x="909" y="17000"/>
                </a:cubicBezTo>
                <a:cubicBezTo>
                  <a:pt x="909" y="17000"/>
                  <a:pt x="909" y="17251"/>
                  <a:pt x="578" y="17251"/>
                </a:cubicBezTo>
                <a:cubicBezTo>
                  <a:pt x="289" y="17251"/>
                  <a:pt x="0" y="17000"/>
                  <a:pt x="0" y="16748"/>
                </a:cubicBezTo>
                <a:cubicBezTo>
                  <a:pt x="0" y="16497"/>
                  <a:pt x="289" y="16245"/>
                  <a:pt x="289" y="16245"/>
                </a:cubicBezTo>
                <a:cubicBezTo>
                  <a:pt x="20733" y="4564"/>
                  <a:pt x="20733" y="4564"/>
                  <a:pt x="20733" y="4564"/>
                </a:cubicBezTo>
                <a:cubicBezTo>
                  <a:pt x="20733" y="4564"/>
                  <a:pt x="20733" y="4564"/>
                  <a:pt x="21022" y="4564"/>
                </a:cubicBezTo>
                <a:cubicBezTo>
                  <a:pt x="21311" y="4564"/>
                  <a:pt x="21600" y="4816"/>
                  <a:pt x="21600" y="5068"/>
                </a:cubicBezTo>
                <a:cubicBezTo>
                  <a:pt x="21600" y="5319"/>
                  <a:pt x="21311" y="5319"/>
                  <a:pt x="21311" y="5571"/>
                </a:cubicBezTo>
                <a:close/>
                <a:moveTo>
                  <a:pt x="6154" y="9380"/>
                </a:moveTo>
                <a:cubicBezTo>
                  <a:pt x="6154" y="4061"/>
                  <a:pt x="6154" y="4061"/>
                  <a:pt x="6154" y="4061"/>
                </a:cubicBezTo>
                <a:cubicBezTo>
                  <a:pt x="6154" y="1761"/>
                  <a:pt x="8177" y="0"/>
                  <a:pt x="10821" y="0"/>
                </a:cubicBezTo>
                <a:cubicBezTo>
                  <a:pt x="13423" y="0"/>
                  <a:pt x="15488" y="1761"/>
                  <a:pt x="15488" y="4061"/>
                </a:cubicBezTo>
                <a:cubicBezTo>
                  <a:pt x="15488" y="6361"/>
                  <a:pt x="15488" y="6361"/>
                  <a:pt x="15488" y="6361"/>
                </a:cubicBezTo>
                <a:cubicBezTo>
                  <a:pt x="6732" y="11429"/>
                  <a:pt x="6732" y="11429"/>
                  <a:pt x="6732" y="11429"/>
                </a:cubicBezTo>
                <a:cubicBezTo>
                  <a:pt x="6443" y="10926"/>
                  <a:pt x="6154" y="10171"/>
                  <a:pt x="6154" y="9380"/>
                </a:cubicBezTo>
                <a:close/>
                <a:moveTo>
                  <a:pt x="2354" y="9919"/>
                </a:moveTo>
                <a:cubicBezTo>
                  <a:pt x="2354" y="9129"/>
                  <a:pt x="2643" y="8877"/>
                  <a:pt x="3510" y="8877"/>
                </a:cubicBezTo>
                <a:cubicBezTo>
                  <a:pt x="4089" y="8877"/>
                  <a:pt x="4667" y="9129"/>
                  <a:pt x="4667" y="9919"/>
                </a:cubicBezTo>
                <a:cubicBezTo>
                  <a:pt x="4667" y="10674"/>
                  <a:pt x="4667" y="11429"/>
                  <a:pt x="5245" y="12184"/>
                </a:cubicBezTo>
                <a:cubicBezTo>
                  <a:pt x="3221" y="13442"/>
                  <a:pt x="3221" y="13442"/>
                  <a:pt x="3221" y="13442"/>
                </a:cubicBezTo>
                <a:cubicBezTo>
                  <a:pt x="2643" y="12184"/>
                  <a:pt x="2354" y="11177"/>
                  <a:pt x="2354" y="9919"/>
                </a:cubicBezTo>
                <a:close/>
                <a:moveTo>
                  <a:pt x="9664" y="13442"/>
                </a:moveTo>
                <a:cubicBezTo>
                  <a:pt x="15488" y="10171"/>
                  <a:pt x="15488" y="10171"/>
                  <a:pt x="15488" y="10171"/>
                </a:cubicBezTo>
                <a:cubicBezTo>
                  <a:pt x="15198" y="11932"/>
                  <a:pt x="13133" y="13442"/>
                  <a:pt x="10821" y="13442"/>
                </a:cubicBezTo>
                <a:cubicBezTo>
                  <a:pt x="10531" y="13442"/>
                  <a:pt x="9953" y="13442"/>
                  <a:pt x="9664" y="13442"/>
                </a:cubicBezTo>
                <a:close/>
                <a:moveTo>
                  <a:pt x="5865" y="19551"/>
                </a:moveTo>
                <a:cubicBezTo>
                  <a:pt x="9664" y="19551"/>
                  <a:pt x="9664" y="19551"/>
                  <a:pt x="9664" y="19551"/>
                </a:cubicBezTo>
                <a:cubicBezTo>
                  <a:pt x="9664" y="17251"/>
                  <a:pt x="9664" y="17251"/>
                  <a:pt x="9664" y="17251"/>
                </a:cubicBezTo>
                <a:cubicBezTo>
                  <a:pt x="8177" y="17000"/>
                  <a:pt x="6732" y="16497"/>
                  <a:pt x="5576" y="15742"/>
                </a:cubicBezTo>
                <a:cubicBezTo>
                  <a:pt x="7599" y="14484"/>
                  <a:pt x="7599" y="14484"/>
                  <a:pt x="7599" y="14484"/>
                </a:cubicBezTo>
                <a:cubicBezTo>
                  <a:pt x="8467" y="14987"/>
                  <a:pt x="9664" y="15239"/>
                  <a:pt x="10821" y="15239"/>
                </a:cubicBezTo>
                <a:cubicBezTo>
                  <a:pt x="11110" y="15239"/>
                  <a:pt x="11110" y="15239"/>
                  <a:pt x="11399" y="15239"/>
                </a:cubicBezTo>
                <a:lnTo>
                  <a:pt x="11688" y="15239"/>
                </a:lnTo>
                <a:cubicBezTo>
                  <a:pt x="14620" y="14735"/>
                  <a:pt x="16933" y="12435"/>
                  <a:pt x="16933" y="9919"/>
                </a:cubicBezTo>
                <a:cubicBezTo>
                  <a:pt x="16933" y="9129"/>
                  <a:pt x="17511" y="8877"/>
                  <a:pt x="18090" y="8877"/>
                </a:cubicBezTo>
                <a:cubicBezTo>
                  <a:pt x="18998" y="8877"/>
                  <a:pt x="19287" y="9129"/>
                  <a:pt x="19287" y="9919"/>
                </a:cubicBezTo>
                <a:cubicBezTo>
                  <a:pt x="19287" y="13729"/>
                  <a:pt x="16066" y="16748"/>
                  <a:pt x="11977" y="17251"/>
                </a:cubicBezTo>
                <a:cubicBezTo>
                  <a:pt x="11977" y="19551"/>
                  <a:pt x="11977" y="19551"/>
                  <a:pt x="11977" y="19551"/>
                </a:cubicBezTo>
                <a:cubicBezTo>
                  <a:pt x="15777" y="19551"/>
                  <a:pt x="15777" y="19551"/>
                  <a:pt x="15777" y="19551"/>
                </a:cubicBezTo>
                <a:cubicBezTo>
                  <a:pt x="16644" y="19551"/>
                  <a:pt x="16933" y="20055"/>
                  <a:pt x="16933" y="20558"/>
                </a:cubicBezTo>
                <a:cubicBezTo>
                  <a:pt x="16933" y="21348"/>
                  <a:pt x="16644" y="21600"/>
                  <a:pt x="15777" y="21600"/>
                </a:cubicBezTo>
                <a:cubicBezTo>
                  <a:pt x="11977" y="21600"/>
                  <a:pt x="11977" y="21600"/>
                  <a:pt x="11977" y="21600"/>
                </a:cubicBezTo>
                <a:cubicBezTo>
                  <a:pt x="5865" y="21600"/>
                  <a:pt x="5865" y="21600"/>
                  <a:pt x="5865" y="21600"/>
                </a:cubicBezTo>
                <a:cubicBezTo>
                  <a:pt x="4956" y="21600"/>
                  <a:pt x="4667" y="21348"/>
                  <a:pt x="4667" y="20558"/>
                </a:cubicBezTo>
                <a:cubicBezTo>
                  <a:pt x="4667" y="20055"/>
                  <a:pt x="4956" y="19551"/>
                  <a:pt x="5865" y="1955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72" name="Shape 4809"/>
          <p:cNvSpPr/>
          <p:nvPr/>
        </p:nvSpPr>
        <p:spPr>
          <a:xfrm>
            <a:off x="22180855" y="7692966"/>
            <a:ext cx="413800" cy="494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47" y="18042"/>
                </a:moveTo>
                <a:cubicBezTo>
                  <a:pt x="1403" y="18042"/>
                  <a:pt x="1403" y="18042"/>
                  <a:pt x="1403" y="18042"/>
                </a:cubicBezTo>
                <a:cubicBezTo>
                  <a:pt x="701" y="18042"/>
                  <a:pt x="0" y="17456"/>
                  <a:pt x="0" y="16870"/>
                </a:cubicBezTo>
                <a:cubicBezTo>
                  <a:pt x="0" y="16284"/>
                  <a:pt x="701" y="15698"/>
                  <a:pt x="1403" y="15698"/>
                </a:cubicBezTo>
                <a:cubicBezTo>
                  <a:pt x="2105" y="15698"/>
                  <a:pt x="2806" y="15112"/>
                  <a:pt x="2806" y="14526"/>
                </a:cubicBezTo>
                <a:cubicBezTo>
                  <a:pt x="2806" y="6530"/>
                  <a:pt x="2806" y="6530"/>
                  <a:pt x="2806" y="6530"/>
                </a:cubicBezTo>
                <a:cubicBezTo>
                  <a:pt x="2806" y="3558"/>
                  <a:pt x="5663" y="1214"/>
                  <a:pt x="9572" y="1214"/>
                </a:cubicBezTo>
                <a:cubicBezTo>
                  <a:pt x="9572" y="293"/>
                  <a:pt x="9923" y="0"/>
                  <a:pt x="10975" y="0"/>
                </a:cubicBezTo>
                <a:cubicBezTo>
                  <a:pt x="11677" y="0"/>
                  <a:pt x="12379" y="293"/>
                  <a:pt x="12379" y="1214"/>
                </a:cubicBezTo>
                <a:cubicBezTo>
                  <a:pt x="15937" y="1214"/>
                  <a:pt x="18743" y="3558"/>
                  <a:pt x="18743" y="6530"/>
                </a:cubicBezTo>
                <a:cubicBezTo>
                  <a:pt x="18743" y="14526"/>
                  <a:pt x="18743" y="14526"/>
                  <a:pt x="18743" y="14526"/>
                </a:cubicBezTo>
                <a:cubicBezTo>
                  <a:pt x="18743" y="15112"/>
                  <a:pt x="19445" y="15698"/>
                  <a:pt x="20147" y="15698"/>
                </a:cubicBezTo>
                <a:cubicBezTo>
                  <a:pt x="21249" y="15698"/>
                  <a:pt x="21600" y="16284"/>
                  <a:pt x="21600" y="16870"/>
                </a:cubicBezTo>
                <a:cubicBezTo>
                  <a:pt x="21600" y="17456"/>
                  <a:pt x="21249" y="18042"/>
                  <a:pt x="20147" y="18042"/>
                </a:cubicBezTo>
                <a:close/>
                <a:moveTo>
                  <a:pt x="10975" y="21600"/>
                </a:moveTo>
                <a:cubicBezTo>
                  <a:pt x="9221" y="21600"/>
                  <a:pt x="8119" y="20428"/>
                  <a:pt x="8119" y="19256"/>
                </a:cubicBezTo>
                <a:cubicBezTo>
                  <a:pt x="13782" y="19256"/>
                  <a:pt x="13782" y="19256"/>
                  <a:pt x="13782" y="19256"/>
                </a:cubicBezTo>
                <a:cubicBezTo>
                  <a:pt x="13782" y="20428"/>
                  <a:pt x="12379" y="21600"/>
                  <a:pt x="10975" y="216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73" name="Shape 4810"/>
          <p:cNvSpPr/>
          <p:nvPr/>
        </p:nvSpPr>
        <p:spPr>
          <a:xfrm>
            <a:off x="21258229" y="7803030"/>
            <a:ext cx="236053" cy="278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183"/>
                </a:moveTo>
                <a:cubicBezTo>
                  <a:pt x="21600" y="14226"/>
                  <a:pt x="20381" y="15269"/>
                  <a:pt x="19161" y="15269"/>
                </a:cubicBezTo>
                <a:cubicBezTo>
                  <a:pt x="2526" y="15269"/>
                  <a:pt x="2526" y="15269"/>
                  <a:pt x="2526" y="15269"/>
                </a:cubicBezTo>
                <a:cubicBezTo>
                  <a:pt x="1306" y="15269"/>
                  <a:pt x="0" y="14226"/>
                  <a:pt x="0" y="13183"/>
                </a:cubicBezTo>
                <a:cubicBezTo>
                  <a:pt x="0" y="12662"/>
                  <a:pt x="0" y="12141"/>
                  <a:pt x="610" y="12141"/>
                </a:cubicBezTo>
                <a:cubicBezTo>
                  <a:pt x="8710" y="1117"/>
                  <a:pt x="8710" y="1117"/>
                  <a:pt x="8710" y="1117"/>
                </a:cubicBezTo>
                <a:cubicBezTo>
                  <a:pt x="9319" y="0"/>
                  <a:pt x="9929" y="0"/>
                  <a:pt x="10539" y="0"/>
                </a:cubicBezTo>
                <a:cubicBezTo>
                  <a:pt x="11758" y="0"/>
                  <a:pt x="12368" y="0"/>
                  <a:pt x="12977" y="1117"/>
                </a:cubicBezTo>
                <a:cubicBezTo>
                  <a:pt x="20990" y="12141"/>
                  <a:pt x="20990" y="12141"/>
                  <a:pt x="20990" y="12141"/>
                </a:cubicBezTo>
                <a:cubicBezTo>
                  <a:pt x="20990" y="12141"/>
                  <a:pt x="21600" y="12662"/>
                  <a:pt x="21600" y="13183"/>
                </a:cubicBezTo>
                <a:close/>
                <a:moveTo>
                  <a:pt x="2526" y="17429"/>
                </a:moveTo>
                <a:cubicBezTo>
                  <a:pt x="19161" y="17429"/>
                  <a:pt x="19161" y="17429"/>
                  <a:pt x="19161" y="17429"/>
                </a:cubicBezTo>
                <a:cubicBezTo>
                  <a:pt x="20381" y="17429"/>
                  <a:pt x="21600" y="18472"/>
                  <a:pt x="21600" y="19515"/>
                </a:cubicBezTo>
                <a:cubicBezTo>
                  <a:pt x="21600" y="20557"/>
                  <a:pt x="20381" y="21600"/>
                  <a:pt x="19161" y="21600"/>
                </a:cubicBezTo>
                <a:cubicBezTo>
                  <a:pt x="2526" y="21600"/>
                  <a:pt x="2526" y="21600"/>
                  <a:pt x="2526" y="21600"/>
                </a:cubicBezTo>
                <a:cubicBezTo>
                  <a:pt x="1306" y="21600"/>
                  <a:pt x="0" y="20557"/>
                  <a:pt x="0" y="19515"/>
                </a:cubicBezTo>
                <a:cubicBezTo>
                  <a:pt x="0" y="18472"/>
                  <a:pt x="1306" y="17429"/>
                  <a:pt x="2526" y="1742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74" name="Shape 4811"/>
          <p:cNvSpPr/>
          <p:nvPr/>
        </p:nvSpPr>
        <p:spPr>
          <a:xfrm>
            <a:off x="20255190" y="7815730"/>
            <a:ext cx="219110" cy="236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449"/>
                </a:moveTo>
                <a:cubicBezTo>
                  <a:pt x="0" y="19151"/>
                  <a:pt x="0" y="19151"/>
                  <a:pt x="0" y="19151"/>
                </a:cubicBezTo>
                <a:cubicBezTo>
                  <a:pt x="0" y="20376"/>
                  <a:pt x="1427" y="21600"/>
                  <a:pt x="2759" y="21600"/>
                </a:cubicBezTo>
                <a:cubicBezTo>
                  <a:pt x="3426" y="21600"/>
                  <a:pt x="4092" y="21600"/>
                  <a:pt x="4092" y="20988"/>
                </a:cubicBezTo>
                <a:cubicBezTo>
                  <a:pt x="16176" y="14167"/>
                  <a:pt x="16176" y="14167"/>
                  <a:pt x="16176" y="14167"/>
                </a:cubicBezTo>
                <a:cubicBezTo>
                  <a:pt x="16176" y="19151"/>
                  <a:pt x="16176" y="19151"/>
                  <a:pt x="16176" y="19151"/>
                </a:cubicBezTo>
                <a:cubicBezTo>
                  <a:pt x="16176" y="20376"/>
                  <a:pt x="17508" y="21600"/>
                  <a:pt x="18841" y="21600"/>
                </a:cubicBezTo>
                <a:cubicBezTo>
                  <a:pt x="20268" y="21600"/>
                  <a:pt x="21600" y="20376"/>
                  <a:pt x="21600" y="19151"/>
                </a:cubicBezTo>
                <a:cubicBezTo>
                  <a:pt x="21600" y="2449"/>
                  <a:pt x="21600" y="2449"/>
                  <a:pt x="21600" y="2449"/>
                </a:cubicBezTo>
                <a:cubicBezTo>
                  <a:pt x="21600" y="1224"/>
                  <a:pt x="20268" y="0"/>
                  <a:pt x="18841" y="0"/>
                </a:cubicBezTo>
                <a:cubicBezTo>
                  <a:pt x="17508" y="0"/>
                  <a:pt x="16176" y="1224"/>
                  <a:pt x="16176" y="2449"/>
                </a:cubicBezTo>
                <a:cubicBezTo>
                  <a:pt x="16176" y="7346"/>
                  <a:pt x="16176" y="7346"/>
                  <a:pt x="16176" y="7346"/>
                </a:cubicBezTo>
                <a:cubicBezTo>
                  <a:pt x="4092" y="612"/>
                  <a:pt x="4092" y="612"/>
                  <a:pt x="4092" y="612"/>
                </a:cubicBezTo>
                <a:cubicBezTo>
                  <a:pt x="4092" y="612"/>
                  <a:pt x="3426" y="0"/>
                  <a:pt x="2759" y="0"/>
                </a:cubicBezTo>
                <a:cubicBezTo>
                  <a:pt x="1427" y="0"/>
                  <a:pt x="0" y="1224"/>
                  <a:pt x="0" y="2449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75" name="Shape 4812"/>
          <p:cNvSpPr/>
          <p:nvPr/>
        </p:nvSpPr>
        <p:spPr>
          <a:xfrm>
            <a:off x="19243687" y="7815730"/>
            <a:ext cx="219110" cy="236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449"/>
                </a:moveTo>
                <a:cubicBezTo>
                  <a:pt x="21600" y="19151"/>
                  <a:pt x="21600" y="19151"/>
                  <a:pt x="21600" y="19151"/>
                </a:cubicBezTo>
                <a:cubicBezTo>
                  <a:pt x="21600" y="20376"/>
                  <a:pt x="20173" y="21600"/>
                  <a:pt x="18841" y="21600"/>
                </a:cubicBezTo>
                <a:cubicBezTo>
                  <a:pt x="18174" y="21600"/>
                  <a:pt x="17508" y="21600"/>
                  <a:pt x="17508" y="20988"/>
                </a:cubicBezTo>
                <a:cubicBezTo>
                  <a:pt x="5424" y="14167"/>
                  <a:pt x="5424" y="14167"/>
                  <a:pt x="5424" y="14167"/>
                </a:cubicBezTo>
                <a:cubicBezTo>
                  <a:pt x="5424" y="19151"/>
                  <a:pt x="5424" y="19151"/>
                  <a:pt x="5424" y="19151"/>
                </a:cubicBezTo>
                <a:cubicBezTo>
                  <a:pt x="5424" y="20376"/>
                  <a:pt x="4092" y="21600"/>
                  <a:pt x="2759" y="21600"/>
                </a:cubicBezTo>
                <a:cubicBezTo>
                  <a:pt x="666" y="21600"/>
                  <a:pt x="0" y="20376"/>
                  <a:pt x="0" y="19151"/>
                </a:cubicBezTo>
                <a:cubicBezTo>
                  <a:pt x="0" y="2449"/>
                  <a:pt x="0" y="2449"/>
                  <a:pt x="0" y="2449"/>
                </a:cubicBezTo>
                <a:cubicBezTo>
                  <a:pt x="0" y="1224"/>
                  <a:pt x="666" y="0"/>
                  <a:pt x="2759" y="0"/>
                </a:cubicBezTo>
                <a:cubicBezTo>
                  <a:pt x="4092" y="0"/>
                  <a:pt x="5424" y="1224"/>
                  <a:pt x="5424" y="2449"/>
                </a:cubicBezTo>
                <a:cubicBezTo>
                  <a:pt x="5424" y="7346"/>
                  <a:pt x="5424" y="7346"/>
                  <a:pt x="5424" y="7346"/>
                </a:cubicBezTo>
                <a:cubicBezTo>
                  <a:pt x="17508" y="612"/>
                  <a:pt x="17508" y="612"/>
                  <a:pt x="17508" y="612"/>
                </a:cubicBezTo>
                <a:cubicBezTo>
                  <a:pt x="17508" y="612"/>
                  <a:pt x="18174" y="0"/>
                  <a:pt x="18841" y="0"/>
                </a:cubicBezTo>
                <a:cubicBezTo>
                  <a:pt x="20173" y="0"/>
                  <a:pt x="21600" y="1224"/>
                  <a:pt x="21600" y="2449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76" name="Shape 4813"/>
          <p:cNvSpPr/>
          <p:nvPr/>
        </p:nvSpPr>
        <p:spPr>
          <a:xfrm>
            <a:off x="18164468" y="7815730"/>
            <a:ext cx="346082" cy="236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449"/>
                </a:moveTo>
                <a:cubicBezTo>
                  <a:pt x="0" y="19151"/>
                  <a:pt x="0" y="19151"/>
                  <a:pt x="0" y="19151"/>
                </a:cubicBezTo>
                <a:cubicBezTo>
                  <a:pt x="0" y="20376"/>
                  <a:pt x="840" y="21600"/>
                  <a:pt x="1680" y="21600"/>
                </a:cubicBezTo>
                <a:cubicBezTo>
                  <a:pt x="2100" y="21600"/>
                  <a:pt x="2520" y="21600"/>
                  <a:pt x="2520" y="20988"/>
                </a:cubicBezTo>
                <a:cubicBezTo>
                  <a:pt x="8880" y="15391"/>
                  <a:pt x="8880" y="15391"/>
                  <a:pt x="8880" y="15391"/>
                </a:cubicBezTo>
                <a:cubicBezTo>
                  <a:pt x="8880" y="19151"/>
                  <a:pt x="8880" y="19151"/>
                  <a:pt x="8880" y="19151"/>
                </a:cubicBezTo>
                <a:cubicBezTo>
                  <a:pt x="8880" y="20376"/>
                  <a:pt x="9720" y="21600"/>
                  <a:pt x="10560" y="21600"/>
                </a:cubicBezTo>
                <a:cubicBezTo>
                  <a:pt x="10980" y="21600"/>
                  <a:pt x="11460" y="21600"/>
                  <a:pt x="11460" y="20988"/>
                </a:cubicBezTo>
                <a:cubicBezTo>
                  <a:pt x="20760" y="12942"/>
                  <a:pt x="20760" y="12942"/>
                  <a:pt x="20760" y="12942"/>
                </a:cubicBezTo>
                <a:cubicBezTo>
                  <a:pt x="21180" y="12330"/>
                  <a:pt x="21600" y="11718"/>
                  <a:pt x="21600" y="11106"/>
                </a:cubicBezTo>
                <a:cubicBezTo>
                  <a:pt x="21600" y="9882"/>
                  <a:pt x="21180" y="9270"/>
                  <a:pt x="20760" y="8657"/>
                </a:cubicBezTo>
                <a:cubicBezTo>
                  <a:pt x="11460" y="612"/>
                  <a:pt x="11460" y="612"/>
                  <a:pt x="11460" y="612"/>
                </a:cubicBezTo>
                <a:cubicBezTo>
                  <a:pt x="11460" y="612"/>
                  <a:pt x="10980" y="0"/>
                  <a:pt x="10560" y="0"/>
                </a:cubicBezTo>
                <a:cubicBezTo>
                  <a:pt x="9720" y="0"/>
                  <a:pt x="8880" y="1224"/>
                  <a:pt x="8880" y="2449"/>
                </a:cubicBezTo>
                <a:cubicBezTo>
                  <a:pt x="8880" y="6121"/>
                  <a:pt x="8880" y="6121"/>
                  <a:pt x="8880" y="6121"/>
                </a:cubicBezTo>
                <a:cubicBezTo>
                  <a:pt x="2520" y="612"/>
                  <a:pt x="2520" y="612"/>
                  <a:pt x="2520" y="612"/>
                </a:cubicBezTo>
                <a:cubicBezTo>
                  <a:pt x="2520" y="612"/>
                  <a:pt x="2100" y="0"/>
                  <a:pt x="1680" y="0"/>
                </a:cubicBezTo>
                <a:cubicBezTo>
                  <a:pt x="840" y="0"/>
                  <a:pt x="0" y="1224"/>
                  <a:pt x="0" y="2449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77" name="Shape 4814"/>
          <p:cNvSpPr/>
          <p:nvPr/>
        </p:nvSpPr>
        <p:spPr>
          <a:xfrm>
            <a:off x="17157197" y="7815730"/>
            <a:ext cx="337623" cy="236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449"/>
                </a:moveTo>
                <a:cubicBezTo>
                  <a:pt x="21600" y="19151"/>
                  <a:pt x="21600" y="19151"/>
                  <a:pt x="21600" y="19151"/>
                </a:cubicBezTo>
                <a:cubicBezTo>
                  <a:pt x="21600" y="20376"/>
                  <a:pt x="21172" y="21600"/>
                  <a:pt x="19887" y="21600"/>
                </a:cubicBezTo>
                <a:cubicBezTo>
                  <a:pt x="19887" y="21600"/>
                  <a:pt x="19458" y="21600"/>
                  <a:pt x="19030" y="20988"/>
                </a:cubicBezTo>
                <a:cubicBezTo>
                  <a:pt x="12544" y="15391"/>
                  <a:pt x="12544" y="15391"/>
                  <a:pt x="12544" y="15391"/>
                </a:cubicBezTo>
                <a:cubicBezTo>
                  <a:pt x="12544" y="19151"/>
                  <a:pt x="12544" y="19151"/>
                  <a:pt x="12544" y="19151"/>
                </a:cubicBezTo>
                <a:cubicBezTo>
                  <a:pt x="12544" y="20376"/>
                  <a:pt x="11626" y="21600"/>
                  <a:pt x="10769" y="21600"/>
                </a:cubicBezTo>
                <a:cubicBezTo>
                  <a:pt x="10341" y="21600"/>
                  <a:pt x="9913" y="21600"/>
                  <a:pt x="9913" y="20988"/>
                </a:cubicBezTo>
                <a:cubicBezTo>
                  <a:pt x="857" y="12942"/>
                  <a:pt x="857" y="12942"/>
                  <a:pt x="857" y="12942"/>
                </a:cubicBezTo>
                <a:cubicBezTo>
                  <a:pt x="0" y="12330"/>
                  <a:pt x="0" y="11718"/>
                  <a:pt x="0" y="11106"/>
                </a:cubicBezTo>
                <a:cubicBezTo>
                  <a:pt x="0" y="9882"/>
                  <a:pt x="0" y="9270"/>
                  <a:pt x="857" y="8657"/>
                </a:cubicBezTo>
                <a:cubicBezTo>
                  <a:pt x="9913" y="612"/>
                  <a:pt x="9913" y="612"/>
                  <a:pt x="9913" y="612"/>
                </a:cubicBezTo>
                <a:cubicBezTo>
                  <a:pt x="9913" y="612"/>
                  <a:pt x="10341" y="0"/>
                  <a:pt x="10769" y="0"/>
                </a:cubicBezTo>
                <a:cubicBezTo>
                  <a:pt x="11626" y="0"/>
                  <a:pt x="12544" y="1224"/>
                  <a:pt x="12544" y="2449"/>
                </a:cubicBezTo>
                <a:cubicBezTo>
                  <a:pt x="12544" y="6121"/>
                  <a:pt x="12544" y="6121"/>
                  <a:pt x="12544" y="6121"/>
                </a:cubicBezTo>
                <a:cubicBezTo>
                  <a:pt x="19030" y="612"/>
                  <a:pt x="19030" y="612"/>
                  <a:pt x="19030" y="612"/>
                </a:cubicBezTo>
                <a:cubicBezTo>
                  <a:pt x="19458" y="612"/>
                  <a:pt x="19887" y="0"/>
                  <a:pt x="19887" y="0"/>
                </a:cubicBezTo>
                <a:cubicBezTo>
                  <a:pt x="21172" y="0"/>
                  <a:pt x="21600" y="1224"/>
                  <a:pt x="21600" y="2449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78" name="Shape 4815"/>
          <p:cNvSpPr/>
          <p:nvPr/>
        </p:nvSpPr>
        <p:spPr>
          <a:xfrm>
            <a:off x="16230339" y="7815730"/>
            <a:ext cx="164091" cy="236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42" y="21600"/>
                </a:moveTo>
                <a:cubicBezTo>
                  <a:pt x="15374" y="21600"/>
                  <a:pt x="14485" y="20376"/>
                  <a:pt x="14485" y="19151"/>
                </a:cubicBezTo>
                <a:cubicBezTo>
                  <a:pt x="14485" y="2449"/>
                  <a:pt x="14485" y="2449"/>
                  <a:pt x="14485" y="2449"/>
                </a:cubicBezTo>
                <a:cubicBezTo>
                  <a:pt x="14485" y="1224"/>
                  <a:pt x="15374" y="0"/>
                  <a:pt x="18042" y="0"/>
                </a:cubicBezTo>
                <a:cubicBezTo>
                  <a:pt x="19821" y="0"/>
                  <a:pt x="21600" y="1224"/>
                  <a:pt x="21600" y="2449"/>
                </a:cubicBezTo>
                <a:cubicBezTo>
                  <a:pt x="21600" y="19151"/>
                  <a:pt x="21600" y="19151"/>
                  <a:pt x="21600" y="19151"/>
                </a:cubicBezTo>
                <a:cubicBezTo>
                  <a:pt x="21600" y="20376"/>
                  <a:pt x="19821" y="21600"/>
                  <a:pt x="18042" y="21600"/>
                </a:cubicBezTo>
                <a:close/>
                <a:moveTo>
                  <a:pt x="3685" y="21600"/>
                </a:moveTo>
                <a:cubicBezTo>
                  <a:pt x="889" y="21600"/>
                  <a:pt x="0" y="20376"/>
                  <a:pt x="0" y="19151"/>
                </a:cubicBezTo>
                <a:cubicBezTo>
                  <a:pt x="0" y="2449"/>
                  <a:pt x="0" y="2449"/>
                  <a:pt x="0" y="2449"/>
                </a:cubicBezTo>
                <a:cubicBezTo>
                  <a:pt x="0" y="1224"/>
                  <a:pt x="889" y="0"/>
                  <a:pt x="3685" y="0"/>
                </a:cubicBezTo>
                <a:cubicBezTo>
                  <a:pt x="5463" y="0"/>
                  <a:pt x="7242" y="1224"/>
                  <a:pt x="7242" y="2449"/>
                </a:cubicBezTo>
                <a:cubicBezTo>
                  <a:pt x="7242" y="19151"/>
                  <a:pt x="7242" y="19151"/>
                  <a:pt x="7242" y="19151"/>
                </a:cubicBezTo>
                <a:cubicBezTo>
                  <a:pt x="7242" y="20376"/>
                  <a:pt x="5463" y="21600"/>
                  <a:pt x="3685" y="216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79" name="Shape 4816"/>
          <p:cNvSpPr/>
          <p:nvPr/>
        </p:nvSpPr>
        <p:spPr>
          <a:xfrm>
            <a:off x="15176512" y="7811498"/>
            <a:ext cx="248748" cy="248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3" y="21600"/>
                </a:moveTo>
                <a:cubicBezTo>
                  <a:pt x="2317" y="21600"/>
                  <a:pt x="2317" y="21600"/>
                  <a:pt x="2317" y="21600"/>
                </a:cubicBezTo>
                <a:cubicBezTo>
                  <a:pt x="579" y="21600"/>
                  <a:pt x="0" y="21021"/>
                  <a:pt x="0" y="19283"/>
                </a:cubicBezTo>
                <a:cubicBezTo>
                  <a:pt x="0" y="2317"/>
                  <a:pt x="0" y="2317"/>
                  <a:pt x="0" y="2317"/>
                </a:cubicBezTo>
                <a:cubicBezTo>
                  <a:pt x="0" y="1159"/>
                  <a:pt x="579" y="0"/>
                  <a:pt x="2317" y="0"/>
                </a:cubicBezTo>
                <a:cubicBezTo>
                  <a:pt x="19283" y="0"/>
                  <a:pt x="19283" y="0"/>
                  <a:pt x="19283" y="0"/>
                </a:cubicBezTo>
                <a:cubicBezTo>
                  <a:pt x="20441" y="0"/>
                  <a:pt x="21600" y="1159"/>
                  <a:pt x="21600" y="2317"/>
                </a:cubicBezTo>
                <a:cubicBezTo>
                  <a:pt x="21600" y="19283"/>
                  <a:pt x="21600" y="19283"/>
                  <a:pt x="21600" y="19283"/>
                </a:cubicBezTo>
                <a:cubicBezTo>
                  <a:pt x="21600" y="21021"/>
                  <a:pt x="20441" y="21600"/>
                  <a:pt x="19283" y="216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80" name="Shape 4817"/>
          <p:cNvSpPr/>
          <p:nvPr/>
        </p:nvSpPr>
        <p:spPr>
          <a:xfrm>
            <a:off x="14156546" y="7811498"/>
            <a:ext cx="257206" cy="248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522" y="0"/>
                  <a:pt x="21600" y="4634"/>
                  <a:pt x="21600" y="11090"/>
                </a:cubicBezTo>
                <a:cubicBezTo>
                  <a:pt x="21600" y="16883"/>
                  <a:pt x="16522" y="21600"/>
                  <a:pt x="10800" y="21600"/>
                </a:cubicBezTo>
                <a:cubicBezTo>
                  <a:pt x="5078" y="21600"/>
                  <a:pt x="0" y="16883"/>
                  <a:pt x="0" y="11090"/>
                </a:cubicBezTo>
                <a:cubicBezTo>
                  <a:pt x="0" y="4634"/>
                  <a:pt x="5078" y="0"/>
                  <a:pt x="1080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81" name="Shape 4818"/>
          <p:cNvSpPr/>
          <p:nvPr/>
        </p:nvSpPr>
        <p:spPr>
          <a:xfrm>
            <a:off x="13145042" y="7790330"/>
            <a:ext cx="248748" cy="291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84"/>
                </a:moveTo>
                <a:cubicBezTo>
                  <a:pt x="21600" y="11582"/>
                  <a:pt x="21600" y="12079"/>
                  <a:pt x="20441" y="12576"/>
                </a:cubicBezTo>
                <a:cubicBezTo>
                  <a:pt x="3476" y="21103"/>
                  <a:pt x="3476" y="21103"/>
                  <a:pt x="3476" y="21103"/>
                </a:cubicBezTo>
                <a:cubicBezTo>
                  <a:pt x="2896" y="21600"/>
                  <a:pt x="2896" y="21600"/>
                  <a:pt x="2317" y="21600"/>
                </a:cubicBezTo>
                <a:cubicBezTo>
                  <a:pt x="1159" y="21600"/>
                  <a:pt x="0" y="20605"/>
                  <a:pt x="0" y="19611"/>
                </a:cubicBezTo>
                <a:cubicBezTo>
                  <a:pt x="0" y="2060"/>
                  <a:pt x="0" y="2060"/>
                  <a:pt x="0" y="2060"/>
                </a:cubicBezTo>
                <a:cubicBezTo>
                  <a:pt x="0" y="995"/>
                  <a:pt x="1159" y="0"/>
                  <a:pt x="2317" y="0"/>
                </a:cubicBezTo>
                <a:cubicBezTo>
                  <a:pt x="2896" y="0"/>
                  <a:pt x="2896" y="497"/>
                  <a:pt x="3476" y="497"/>
                </a:cubicBezTo>
                <a:cubicBezTo>
                  <a:pt x="20441" y="9095"/>
                  <a:pt x="20441" y="9095"/>
                  <a:pt x="20441" y="9095"/>
                </a:cubicBezTo>
                <a:cubicBezTo>
                  <a:pt x="21600" y="9592"/>
                  <a:pt x="21600" y="10089"/>
                  <a:pt x="21600" y="11084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82" name="Shape 4821"/>
          <p:cNvSpPr/>
          <p:nvPr/>
        </p:nvSpPr>
        <p:spPr>
          <a:xfrm>
            <a:off x="22100441" y="6628570"/>
            <a:ext cx="578853" cy="490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58" y="21600"/>
                </a:moveTo>
                <a:cubicBezTo>
                  <a:pt x="1006" y="21600"/>
                  <a:pt x="1006" y="21600"/>
                  <a:pt x="1006" y="21600"/>
                </a:cubicBezTo>
                <a:cubicBezTo>
                  <a:pt x="503" y="21600"/>
                  <a:pt x="0" y="21303"/>
                  <a:pt x="0" y="20412"/>
                </a:cubicBezTo>
                <a:cubicBezTo>
                  <a:pt x="0" y="1188"/>
                  <a:pt x="0" y="1188"/>
                  <a:pt x="0" y="1188"/>
                </a:cubicBezTo>
                <a:cubicBezTo>
                  <a:pt x="0" y="594"/>
                  <a:pt x="503" y="0"/>
                  <a:pt x="1006" y="0"/>
                </a:cubicBezTo>
                <a:cubicBezTo>
                  <a:pt x="1509" y="0"/>
                  <a:pt x="2013" y="594"/>
                  <a:pt x="2013" y="1188"/>
                </a:cubicBezTo>
                <a:cubicBezTo>
                  <a:pt x="2013" y="16508"/>
                  <a:pt x="2013" y="16508"/>
                  <a:pt x="2013" y="16508"/>
                </a:cubicBezTo>
                <a:cubicBezTo>
                  <a:pt x="2013" y="19181"/>
                  <a:pt x="2013" y="19181"/>
                  <a:pt x="2013" y="19181"/>
                </a:cubicBezTo>
                <a:cubicBezTo>
                  <a:pt x="20558" y="19181"/>
                  <a:pt x="20558" y="19181"/>
                  <a:pt x="20558" y="19181"/>
                </a:cubicBezTo>
                <a:cubicBezTo>
                  <a:pt x="21348" y="19181"/>
                  <a:pt x="21600" y="19818"/>
                  <a:pt x="21600" y="20412"/>
                </a:cubicBezTo>
                <a:cubicBezTo>
                  <a:pt x="21600" y="21303"/>
                  <a:pt x="21348" y="21600"/>
                  <a:pt x="20558" y="21600"/>
                </a:cubicBezTo>
                <a:close/>
                <a:moveTo>
                  <a:pt x="18293" y="17993"/>
                </a:moveTo>
                <a:cubicBezTo>
                  <a:pt x="16245" y="17993"/>
                  <a:pt x="16245" y="17993"/>
                  <a:pt x="16245" y="17993"/>
                </a:cubicBezTo>
                <a:cubicBezTo>
                  <a:pt x="15742" y="17993"/>
                  <a:pt x="15239" y="17696"/>
                  <a:pt x="15239" y="16805"/>
                </a:cubicBezTo>
                <a:cubicBezTo>
                  <a:pt x="15239" y="8402"/>
                  <a:pt x="15239" y="8402"/>
                  <a:pt x="15239" y="8402"/>
                </a:cubicBezTo>
                <a:cubicBezTo>
                  <a:pt x="15239" y="7808"/>
                  <a:pt x="15742" y="7214"/>
                  <a:pt x="16245" y="7214"/>
                </a:cubicBezTo>
                <a:cubicBezTo>
                  <a:pt x="18293" y="7214"/>
                  <a:pt x="18293" y="7214"/>
                  <a:pt x="18293" y="7214"/>
                </a:cubicBezTo>
                <a:cubicBezTo>
                  <a:pt x="18797" y="7214"/>
                  <a:pt x="19300" y="7808"/>
                  <a:pt x="19300" y="8402"/>
                </a:cubicBezTo>
                <a:cubicBezTo>
                  <a:pt x="19300" y="16805"/>
                  <a:pt x="19300" y="16805"/>
                  <a:pt x="19300" y="16805"/>
                </a:cubicBezTo>
                <a:cubicBezTo>
                  <a:pt x="19300" y="17696"/>
                  <a:pt x="18797" y="17993"/>
                  <a:pt x="18293" y="17993"/>
                </a:cubicBezTo>
                <a:close/>
                <a:moveTo>
                  <a:pt x="12435" y="17993"/>
                </a:moveTo>
                <a:cubicBezTo>
                  <a:pt x="10423" y="17993"/>
                  <a:pt x="10423" y="17993"/>
                  <a:pt x="10423" y="17993"/>
                </a:cubicBezTo>
                <a:cubicBezTo>
                  <a:pt x="9919" y="17993"/>
                  <a:pt x="9380" y="17696"/>
                  <a:pt x="9380" y="16805"/>
                </a:cubicBezTo>
                <a:cubicBezTo>
                  <a:pt x="9380" y="3607"/>
                  <a:pt x="9380" y="3607"/>
                  <a:pt x="9380" y="3607"/>
                </a:cubicBezTo>
                <a:cubicBezTo>
                  <a:pt x="9380" y="3013"/>
                  <a:pt x="9919" y="2419"/>
                  <a:pt x="10423" y="2419"/>
                </a:cubicBezTo>
                <a:cubicBezTo>
                  <a:pt x="12435" y="2419"/>
                  <a:pt x="12435" y="2419"/>
                  <a:pt x="12435" y="2419"/>
                </a:cubicBezTo>
                <a:cubicBezTo>
                  <a:pt x="13190" y="2419"/>
                  <a:pt x="13442" y="3013"/>
                  <a:pt x="13442" y="3607"/>
                </a:cubicBezTo>
                <a:cubicBezTo>
                  <a:pt x="13442" y="16805"/>
                  <a:pt x="13442" y="16805"/>
                  <a:pt x="13442" y="16805"/>
                </a:cubicBezTo>
                <a:cubicBezTo>
                  <a:pt x="13442" y="17696"/>
                  <a:pt x="13190" y="17993"/>
                  <a:pt x="12435" y="17993"/>
                </a:cubicBezTo>
                <a:close/>
                <a:moveTo>
                  <a:pt x="6865" y="17993"/>
                </a:moveTo>
                <a:cubicBezTo>
                  <a:pt x="4816" y="17993"/>
                  <a:pt x="4816" y="17993"/>
                  <a:pt x="4816" y="17993"/>
                </a:cubicBezTo>
                <a:cubicBezTo>
                  <a:pt x="4061" y="17993"/>
                  <a:pt x="3810" y="17696"/>
                  <a:pt x="3810" y="16805"/>
                </a:cubicBezTo>
                <a:cubicBezTo>
                  <a:pt x="3810" y="14386"/>
                  <a:pt x="3810" y="14386"/>
                  <a:pt x="3810" y="14386"/>
                </a:cubicBezTo>
                <a:cubicBezTo>
                  <a:pt x="3810" y="13792"/>
                  <a:pt x="4061" y="13198"/>
                  <a:pt x="4816" y="13198"/>
                </a:cubicBezTo>
                <a:cubicBezTo>
                  <a:pt x="6865" y="13198"/>
                  <a:pt x="6865" y="13198"/>
                  <a:pt x="6865" y="13198"/>
                </a:cubicBezTo>
                <a:cubicBezTo>
                  <a:pt x="7368" y="13198"/>
                  <a:pt x="7871" y="13792"/>
                  <a:pt x="7871" y="14386"/>
                </a:cubicBezTo>
                <a:cubicBezTo>
                  <a:pt x="7871" y="16805"/>
                  <a:pt x="7871" y="16805"/>
                  <a:pt x="7871" y="16805"/>
                </a:cubicBezTo>
                <a:cubicBezTo>
                  <a:pt x="7871" y="17696"/>
                  <a:pt x="7368" y="17993"/>
                  <a:pt x="6865" y="1799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83" name="Shape 4822"/>
          <p:cNvSpPr/>
          <p:nvPr/>
        </p:nvSpPr>
        <p:spPr>
          <a:xfrm>
            <a:off x="21088939" y="6628570"/>
            <a:ext cx="574625" cy="490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96" y="7511"/>
                </a:moveTo>
                <a:cubicBezTo>
                  <a:pt x="12456" y="14725"/>
                  <a:pt x="12456" y="14725"/>
                  <a:pt x="12456" y="14725"/>
                </a:cubicBezTo>
                <a:cubicBezTo>
                  <a:pt x="12204" y="14725"/>
                  <a:pt x="11952" y="15022"/>
                  <a:pt x="11700" y="15022"/>
                </a:cubicBezTo>
                <a:cubicBezTo>
                  <a:pt x="11700" y="15022"/>
                  <a:pt x="11448" y="14725"/>
                  <a:pt x="11196" y="14725"/>
                </a:cubicBezTo>
                <a:cubicBezTo>
                  <a:pt x="6588" y="11118"/>
                  <a:pt x="6588" y="11118"/>
                  <a:pt x="6588" y="11118"/>
                </a:cubicBezTo>
                <a:cubicBezTo>
                  <a:pt x="2016" y="14386"/>
                  <a:pt x="2016" y="14386"/>
                  <a:pt x="2016" y="14386"/>
                </a:cubicBezTo>
                <a:cubicBezTo>
                  <a:pt x="2016" y="19181"/>
                  <a:pt x="2016" y="19181"/>
                  <a:pt x="2016" y="19181"/>
                </a:cubicBezTo>
                <a:cubicBezTo>
                  <a:pt x="20592" y="19181"/>
                  <a:pt x="20592" y="19181"/>
                  <a:pt x="20592" y="19181"/>
                </a:cubicBezTo>
                <a:cubicBezTo>
                  <a:pt x="21096" y="19181"/>
                  <a:pt x="21600" y="19818"/>
                  <a:pt x="21600" y="20412"/>
                </a:cubicBezTo>
                <a:cubicBezTo>
                  <a:pt x="21600" y="21303"/>
                  <a:pt x="21096" y="21600"/>
                  <a:pt x="20592" y="21600"/>
                </a:cubicBezTo>
                <a:cubicBezTo>
                  <a:pt x="1008" y="21600"/>
                  <a:pt x="1008" y="21600"/>
                  <a:pt x="1008" y="21600"/>
                </a:cubicBezTo>
                <a:cubicBezTo>
                  <a:pt x="252" y="21600"/>
                  <a:pt x="0" y="21303"/>
                  <a:pt x="0" y="20412"/>
                </a:cubicBezTo>
                <a:cubicBezTo>
                  <a:pt x="0" y="1188"/>
                  <a:pt x="0" y="1188"/>
                  <a:pt x="0" y="1188"/>
                </a:cubicBezTo>
                <a:cubicBezTo>
                  <a:pt x="0" y="594"/>
                  <a:pt x="252" y="0"/>
                  <a:pt x="1008" y="0"/>
                </a:cubicBezTo>
                <a:cubicBezTo>
                  <a:pt x="1512" y="0"/>
                  <a:pt x="2016" y="594"/>
                  <a:pt x="2016" y="1188"/>
                </a:cubicBezTo>
                <a:cubicBezTo>
                  <a:pt x="2016" y="11712"/>
                  <a:pt x="2016" y="11712"/>
                  <a:pt x="2016" y="11712"/>
                </a:cubicBezTo>
                <a:cubicBezTo>
                  <a:pt x="6084" y="8699"/>
                  <a:pt x="6084" y="8699"/>
                  <a:pt x="6084" y="8699"/>
                </a:cubicBezTo>
                <a:cubicBezTo>
                  <a:pt x="6336" y="8699"/>
                  <a:pt x="6588" y="8402"/>
                  <a:pt x="6588" y="8402"/>
                </a:cubicBezTo>
                <a:cubicBezTo>
                  <a:pt x="6876" y="8402"/>
                  <a:pt x="7128" y="8699"/>
                  <a:pt x="7380" y="8699"/>
                </a:cubicBezTo>
                <a:cubicBezTo>
                  <a:pt x="11700" y="12307"/>
                  <a:pt x="11700" y="12307"/>
                  <a:pt x="11700" y="12307"/>
                </a:cubicBezTo>
                <a:cubicBezTo>
                  <a:pt x="20088" y="5389"/>
                  <a:pt x="20088" y="5389"/>
                  <a:pt x="20088" y="5389"/>
                </a:cubicBezTo>
                <a:cubicBezTo>
                  <a:pt x="20088" y="5389"/>
                  <a:pt x="20340" y="5389"/>
                  <a:pt x="20592" y="5389"/>
                </a:cubicBezTo>
                <a:cubicBezTo>
                  <a:pt x="21096" y="5389"/>
                  <a:pt x="21600" y="5686"/>
                  <a:pt x="21600" y="6620"/>
                </a:cubicBezTo>
                <a:cubicBezTo>
                  <a:pt x="21600" y="6917"/>
                  <a:pt x="21348" y="7214"/>
                  <a:pt x="21096" y="7511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84" name="Shape 4823"/>
          <p:cNvSpPr/>
          <p:nvPr/>
        </p:nvSpPr>
        <p:spPr>
          <a:xfrm>
            <a:off x="20073205" y="6590465"/>
            <a:ext cx="583086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8" y="21600"/>
                </a:moveTo>
                <a:cubicBezTo>
                  <a:pt x="4768" y="21600"/>
                  <a:pt x="0" y="16748"/>
                  <a:pt x="0" y="10674"/>
                </a:cubicBezTo>
                <a:cubicBezTo>
                  <a:pt x="0" y="4816"/>
                  <a:pt x="4768" y="0"/>
                  <a:pt x="10818" y="0"/>
                </a:cubicBezTo>
                <a:cubicBezTo>
                  <a:pt x="16832" y="0"/>
                  <a:pt x="21600" y="4816"/>
                  <a:pt x="21600" y="10674"/>
                </a:cubicBezTo>
                <a:cubicBezTo>
                  <a:pt x="21600" y="16748"/>
                  <a:pt x="16832" y="21600"/>
                  <a:pt x="10818" y="21600"/>
                </a:cubicBezTo>
                <a:close/>
                <a:moveTo>
                  <a:pt x="4519" y="4564"/>
                </a:moveTo>
                <a:cubicBezTo>
                  <a:pt x="10818" y="10674"/>
                  <a:pt x="10818" y="10674"/>
                  <a:pt x="10818" y="10674"/>
                </a:cubicBezTo>
                <a:cubicBezTo>
                  <a:pt x="10818" y="2013"/>
                  <a:pt x="10818" y="2013"/>
                  <a:pt x="10818" y="2013"/>
                </a:cubicBezTo>
                <a:cubicBezTo>
                  <a:pt x="8291" y="2013"/>
                  <a:pt x="6263" y="3055"/>
                  <a:pt x="4519" y="456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85" name="Shape 4824"/>
          <p:cNvSpPr/>
          <p:nvPr/>
        </p:nvSpPr>
        <p:spPr>
          <a:xfrm>
            <a:off x="19061700" y="6590465"/>
            <a:ext cx="574625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44" y="21600"/>
                </a:moveTo>
                <a:cubicBezTo>
                  <a:pt x="4824" y="21600"/>
                  <a:pt x="0" y="16748"/>
                  <a:pt x="0" y="10674"/>
                </a:cubicBezTo>
                <a:cubicBezTo>
                  <a:pt x="0" y="4816"/>
                  <a:pt x="4824" y="0"/>
                  <a:pt x="10944" y="0"/>
                </a:cubicBezTo>
                <a:cubicBezTo>
                  <a:pt x="16776" y="0"/>
                  <a:pt x="21600" y="4816"/>
                  <a:pt x="21600" y="10674"/>
                </a:cubicBezTo>
                <a:cubicBezTo>
                  <a:pt x="21600" y="16748"/>
                  <a:pt x="16776" y="21600"/>
                  <a:pt x="10944" y="21600"/>
                </a:cubicBezTo>
                <a:close/>
                <a:moveTo>
                  <a:pt x="2016" y="10674"/>
                </a:moveTo>
                <a:cubicBezTo>
                  <a:pt x="10944" y="10674"/>
                  <a:pt x="10944" y="10674"/>
                  <a:pt x="10944" y="10674"/>
                </a:cubicBezTo>
                <a:cubicBezTo>
                  <a:pt x="10944" y="2013"/>
                  <a:pt x="10944" y="2013"/>
                  <a:pt x="10944" y="2013"/>
                </a:cubicBezTo>
                <a:cubicBezTo>
                  <a:pt x="6084" y="2013"/>
                  <a:pt x="2016" y="5822"/>
                  <a:pt x="2016" y="1067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86" name="Shape 4825"/>
          <p:cNvSpPr/>
          <p:nvPr/>
        </p:nvSpPr>
        <p:spPr>
          <a:xfrm>
            <a:off x="18050199" y="6590465"/>
            <a:ext cx="574625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56" y="21600"/>
                </a:moveTo>
                <a:cubicBezTo>
                  <a:pt x="4824" y="21600"/>
                  <a:pt x="0" y="16748"/>
                  <a:pt x="0" y="10674"/>
                </a:cubicBezTo>
                <a:cubicBezTo>
                  <a:pt x="0" y="4816"/>
                  <a:pt x="4824" y="0"/>
                  <a:pt x="10656" y="0"/>
                </a:cubicBezTo>
                <a:cubicBezTo>
                  <a:pt x="16776" y="0"/>
                  <a:pt x="21600" y="4816"/>
                  <a:pt x="21600" y="10674"/>
                </a:cubicBezTo>
                <a:cubicBezTo>
                  <a:pt x="21600" y="16748"/>
                  <a:pt x="16776" y="21600"/>
                  <a:pt x="10656" y="21600"/>
                </a:cubicBezTo>
                <a:close/>
                <a:moveTo>
                  <a:pt x="2016" y="10674"/>
                </a:moveTo>
                <a:cubicBezTo>
                  <a:pt x="2016" y="13190"/>
                  <a:pt x="3024" y="15490"/>
                  <a:pt x="4572" y="17000"/>
                </a:cubicBezTo>
                <a:cubicBezTo>
                  <a:pt x="10656" y="10674"/>
                  <a:pt x="10656" y="10674"/>
                  <a:pt x="10656" y="10674"/>
                </a:cubicBezTo>
                <a:cubicBezTo>
                  <a:pt x="10656" y="2013"/>
                  <a:pt x="10656" y="2013"/>
                  <a:pt x="10656" y="2013"/>
                </a:cubicBezTo>
                <a:cubicBezTo>
                  <a:pt x="5832" y="2013"/>
                  <a:pt x="2016" y="5822"/>
                  <a:pt x="2016" y="1067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87" name="Shape 4826"/>
          <p:cNvSpPr/>
          <p:nvPr/>
        </p:nvSpPr>
        <p:spPr>
          <a:xfrm>
            <a:off x="17034462" y="6590465"/>
            <a:ext cx="583085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796" y="21600"/>
                  <a:pt x="0" y="16748"/>
                  <a:pt x="0" y="10674"/>
                </a:cubicBezTo>
                <a:cubicBezTo>
                  <a:pt x="0" y="4816"/>
                  <a:pt x="4796" y="0"/>
                  <a:pt x="10800" y="0"/>
                </a:cubicBezTo>
                <a:cubicBezTo>
                  <a:pt x="16840" y="0"/>
                  <a:pt x="21600" y="4816"/>
                  <a:pt x="21600" y="10674"/>
                </a:cubicBezTo>
                <a:cubicBezTo>
                  <a:pt x="21600" y="16748"/>
                  <a:pt x="16840" y="21600"/>
                  <a:pt x="10800" y="21600"/>
                </a:cubicBezTo>
                <a:close/>
                <a:moveTo>
                  <a:pt x="2025" y="10674"/>
                </a:moveTo>
                <a:cubicBezTo>
                  <a:pt x="2025" y="15490"/>
                  <a:pt x="6039" y="19551"/>
                  <a:pt x="10800" y="19551"/>
                </a:cubicBezTo>
                <a:cubicBezTo>
                  <a:pt x="10800" y="2013"/>
                  <a:pt x="10800" y="2013"/>
                  <a:pt x="10800" y="2013"/>
                </a:cubicBezTo>
                <a:cubicBezTo>
                  <a:pt x="6039" y="2013"/>
                  <a:pt x="2025" y="5822"/>
                  <a:pt x="2025" y="1067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88" name="Shape 4827"/>
          <p:cNvSpPr/>
          <p:nvPr/>
        </p:nvSpPr>
        <p:spPr>
          <a:xfrm>
            <a:off x="16022958" y="6590465"/>
            <a:ext cx="578853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6" y="21600"/>
                </a:moveTo>
                <a:cubicBezTo>
                  <a:pt x="4852" y="21600"/>
                  <a:pt x="0" y="16748"/>
                  <a:pt x="0" y="10674"/>
                </a:cubicBezTo>
                <a:cubicBezTo>
                  <a:pt x="0" y="4816"/>
                  <a:pt x="4852" y="0"/>
                  <a:pt x="10926" y="0"/>
                </a:cubicBezTo>
                <a:cubicBezTo>
                  <a:pt x="16784" y="0"/>
                  <a:pt x="21600" y="4816"/>
                  <a:pt x="21600" y="10674"/>
                </a:cubicBezTo>
                <a:cubicBezTo>
                  <a:pt x="21600" y="16748"/>
                  <a:pt x="16784" y="21600"/>
                  <a:pt x="10926" y="21600"/>
                </a:cubicBezTo>
                <a:close/>
                <a:moveTo>
                  <a:pt x="2049" y="10674"/>
                </a:moveTo>
                <a:cubicBezTo>
                  <a:pt x="2049" y="15490"/>
                  <a:pt x="6110" y="19551"/>
                  <a:pt x="10926" y="19551"/>
                </a:cubicBezTo>
                <a:cubicBezTo>
                  <a:pt x="13226" y="19551"/>
                  <a:pt x="15490" y="18545"/>
                  <a:pt x="17036" y="17000"/>
                </a:cubicBezTo>
                <a:cubicBezTo>
                  <a:pt x="10926" y="10674"/>
                  <a:pt x="10926" y="10674"/>
                  <a:pt x="10926" y="10674"/>
                </a:cubicBezTo>
                <a:cubicBezTo>
                  <a:pt x="10926" y="2013"/>
                  <a:pt x="10926" y="2013"/>
                  <a:pt x="10926" y="2013"/>
                </a:cubicBezTo>
                <a:cubicBezTo>
                  <a:pt x="6110" y="2013"/>
                  <a:pt x="2049" y="5822"/>
                  <a:pt x="2049" y="1067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89" name="Shape 4828"/>
          <p:cNvSpPr/>
          <p:nvPr/>
        </p:nvSpPr>
        <p:spPr>
          <a:xfrm>
            <a:off x="15011457" y="6590465"/>
            <a:ext cx="578848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74" y="21600"/>
                </a:moveTo>
                <a:cubicBezTo>
                  <a:pt x="4852" y="21600"/>
                  <a:pt x="0" y="16748"/>
                  <a:pt x="0" y="10674"/>
                </a:cubicBezTo>
                <a:cubicBezTo>
                  <a:pt x="0" y="4816"/>
                  <a:pt x="4852" y="0"/>
                  <a:pt x="10674" y="0"/>
                </a:cubicBezTo>
                <a:cubicBezTo>
                  <a:pt x="16784" y="0"/>
                  <a:pt x="21600" y="4816"/>
                  <a:pt x="21600" y="10674"/>
                </a:cubicBezTo>
                <a:cubicBezTo>
                  <a:pt x="21600" y="16748"/>
                  <a:pt x="16784" y="21600"/>
                  <a:pt x="10674" y="21600"/>
                </a:cubicBezTo>
                <a:close/>
                <a:moveTo>
                  <a:pt x="2049" y="10674"/>
                </a:moveTo>
                <a:cubicBezTo>
                  <a:pt x="2049" y="15490"/>
                  <a:pt x="5858" y="19551"/>
                  <a:pt x="10674" y="19551"/>
                </a:cubicBezTo>
                <a:cubicBezTo>
                  <a:pt x="15490" y="19551"/>
                  <a:pt x="19551" y="15490"/>
                  <a:pt x="19551" y="10674"/>
                </a:cubicBezTo>
                <a:cubicBezTo>
                  <a:pt x="10674" y="10674"/>
                  <a:pt x="10674" y="10674"/>
                  <a:pt x="10674" y="10674"/>
                </a:cubicBezTo>
                <a:cubicBezTo>
                  <a:pt x="10674" y="2013"/>
                  <a:pt x="10674" y="2013"/>
                  <a:pt x="10674" y="2013"/>
                </a:cubicBezTo>
                <a:cubicBezTo>
                  <a:pt x="5858" y="2013"/>
                  <a:pt x="2049" y="5822"/>
                  <a:pt x="2049" y="1067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90" name="Shape 4829"/>
          <p:cNvSpPr/>
          <p:nvPr/>
        </p:nvSpPr>
        <p:spPr>
          <a:xfrm>
            <a:off x="14008417" y="6590465"/>
            <a:ext cx="578853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74" y="21600"/>
                </a:moveTo>
                <a:cubicBezTo>
                  <a:pt x="4852" y="21600"/>
                  <a:pt x="0" y="16748"/>
                  <a:pt x="0" y="10674"/>
                </a:cubicBezTo>
                <a:cubicBezTo>
                  <a:pt x="0" y="4816"/>
                  <a:pt x="4852" y="0"/>
                  <a:pt x="10674" y="0"/>
                </a:cubicBezTo>
                <a:cubicBezTo>
                  <a:pt x="16784" y="0"/>
                  <a:pt x="21600" y="4816"/>
                  <a:pt x="21600" y="10674"/>
                </a:cubicBezTo>
                <a:cubicBezTo>
                  <a:pt x="21600" y="16748"/>
                  <a:pt x="16784" y="21600"/>
                  <a:pt x="10674" y="21600"/>
                </a:cubicBezTo>
                <a:close/>
                <a:moveTo>
                  <a:pt x="17036" y="4564"/>
                </a:moveTo>
                <a:cubicBezTo>
                  <a:pt x="10674" y="10674"/>
                  <a:pt x="10674" y="10674"/>
                  <a:pt x="10674" y="10674"/>
                </a:cubicBezTo>
                <a:cubicBezTo>
                  <a:pt x="10674" y="2013"/>
                  <a:pt x="10674" y="2013"/>
                  <a:pt x="10674" y="2013"/>
                </a:cubicBezTo>
                <a:cubicBezTo>
                  <a:pt x="5858" y="2013"/>
                  <a:pt x="2049" y="5822"/>
                  <a:pt x="2049" y="10674"/>
                </a:cubicBezTo>
                <a:cubicBezTo>
                  <a:pt x="2049" y="15490"/>
                  <a:pt x="5858" y="19551"/>
                  <a:pt x="10674" y="19551"/>
                </a:cubicBezTo>
                <a:cubicBezTo>
                  <a:pt x="15490" y="19551"/>
                  <a:pt x="19551" y="15490"/>
                  <a:pt x="19551" y="10674"/>
                </a:cubicBezTo>
                <a:cubicBezTo>
                  <a:pt x="19551" y="8374"/>
                  <a:pt x="18545" y="6074"/>
                  <a:pt x="17036" y="456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91" name="Shape 4830"/>
          <p:cNvSpPr/>
          <p:nvPr/>
        </p:nvSpPr>
        <p:spPr>
          <a:xfrm>
            <a:off x="12984216" y="6590465"/>
            <a:ext cx="578853" cy="579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32" y="9632"/>
                </a:moveTo>
                <a:cubicBezTo>
                  <a:pt x="11932" y="0"/>
                  <a:pt x="11932" y="0"/>
                  <a:pt x="11932" y="0"/>
                </a:cubicBezTo>
                <a:cubicBezTo>
                  <a:pt x="17287" y="0"/>
                  <a:pt x="21600" y="4313"/>
                  <a:pt x="21600" y="9632"/>
                </a:cubicBezTo>
                <a:lnTo>
                  <a:pt x="11932" y="9632"/>
                </a:lnTo>
                <a:close/>
                <a:moveTo>
                  <a:pt x="9919" y="21600"/>
                </a:moveTo>
                <a:cubicBezTo>
                  <a:pt x="4313" y="21600"/>
                  <a:pt x="0" y="17251"/>
                  <a:pt x="0" y="11681"/>
                </a:cubicBezTo>
                <a:cubicBezTo>
                  <a:pt x="0" y="6325"/>
                  <a:pt x="4313" y="2013"/>
                  <a:pt x="9919" y="2013"/>
                </a:cubicBezTo>
                <a:cubicBezTo>
                  <a:pt x="9919" y="11681"/>
                  <a:pt x="9919" y="11681"/>
                  <a:pt x="9919" y="11681"/>
                </a:cubicBezTo>
                <a:cubicBezTo>
                  <a:pt x="19551" y="11681"/>
                  <a:pt x="19551" y="11681"/>
                  <a:pt x="19551" y="11681"/>
                </a:cubicBezTo>
                <a:cubicBezTo>
                  <a:pt x="19551" y="17251"/>
                  <a:pt x="15239" y="21600"/>
                  <a:pt x="9919" y="216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92" name="Shape 4831"/>
          <p:cNvSpPr/>
          <p:nvPr/>
        </p:nvSpPr>
        <p:spPr>
          <a:xfrm>
            <a:off x="14051884" y="11812182"/>
            <a:ext cx="549229" cy="58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lose/>
                <a:moveTo>
                  <a:pt x="10140" y="21600"/>
                </a:moveTo>
                <a:cubicBezTo>
                  <a:pt x="4524" y="21600"/>
                  <a:pt x="0" y="17088"/>
                  <a:pt x="0" y="11830"/>
                </a:cubicBezTo>
                <a:cubicBezTo>
                  <a:pt x="0" y="7816"/>
                  <a:pt x="2676" y="4299"/>
                  <a:pt x="6408" y="2771"/>
                </a:cubicBezTo>
                <a:lnTo>
                  <a:pt x="6672" y="2771"/>
                </a:lnTo>
                <a:cubicBezTo>
                  <a:pt x="7200" y="2771"/>
                  <a:pt x="7728" y="3304"/>
                  <a:pt x="7728" y="3801"/>
                </a:cubicBezTo>
                <a:cubicBezTo>
                  <a:pt x="7728" y="4299"/>
                  <a:pt x="7464" y="4547"/>
                  <a:pt x="6936" y="4796"/>
                </a:cubicBezTo>
                <a:cubicBezTo>
                  <a:pt x="3996" y="5791"/>
                  <a:pt x="2149" y="8562"/>
                  <a:pt x="2149" y="11830"/>
                </a:cubicBezTo>
                <a:cubicBezTo>
                  <a:pt x="2149" y="16094"/>
                  <a:pt x="5617" y="19611"/>
                  <a:pt x="10140" y="19611"/>
                </a:cubicBezTo>
                <a:cubicBezTo>
                  <a:pt x="14664" y="19611"/>
                  <a:pt x="18396" y="16094"/>
                  <a:pt x="18396" y="11830"/>
                </a:cubicBezTo>
                <a:cubicBezTo>
                  <a:pt x="18396" y="8562"/>
                  <a:pt x="16247" y="5791"/>
                  <a:pt x="13344" y="4796"/>
                </a:cubicBezTo>
                <a:cubicBezTo>
                  <a:pt x="13081" y="4547"/>
                  <a:pt x="12817" y="4299"/>
                  <a:pt x="12817" y="3801"/>
                </a:cubicBezTo>
                <a:cubicBezTo>
                  <a:pt x="12817" y="3304"/>
                  <a:pt x="13081" y="2771"/>
                  <a:pt x="13872" y="2771"/>
                </a:cubicBezTo>
                <a:lnTo>
                  <a:pt x="14136" y="2771"/>
                </a:lnTo>
                <a:cubicBezTo>
                  <a:pt x="17868" y="4299"/>
                  <a:pt x="20545" y="7816"/>
                  <a:pt x="20545" y="11830"/>
                </a:cubicBezTo>
                <a:cubicBezTo>
                  <a:pt x="20545" y="17088"/>
                  <a:pt x="15983" y="21600"/>
                  <a:pt x="10140" y="21600"/>
                </a:cubicBezTo>
                <a:close/>
                <a:moveTo>
                  <a:pt x="10140" y="11049"/>
                </a:moveTo>
                <a:cubicBezTo>
                  <a:pt x="9613" y="11049"/>
                  <a:pt x="9085" y="10800"/>
                  <a:pt x="9085" y="10054"/>
                </a:cubicBezTo>
                <a:cubicBezTo>
                  <a:pt x="9085" y="4299"/>
                  <a:pt x="9085" y="4299"/>
                  <a:pt x="9085" y="4299"/>
                </a:cubicBezTo>
                <a:cubicBezTo>
                  <a:pt x="9085" y="2274"/>
                  <a:pt x="9085" y="2274"/>
                  <a:pt x="9085" y="2274"/>
                </a:cubicBezTo>
                <a:cubicBezTo>
                  <a:pt x="9085" y="1030"/>
                  <a:pt x="9085" y="1030"/>
                  <a:pt x="9085" y="1030"/>
                </a:cubicBezTo>
                <a:cubicBezTo>
                  <a:pt x="9085" y="533"/>
                  <a:pt x="9613" y="0"/>
                  <a:pt x="10140" y="0"/>
                </a:cubicBezTo>
                <a:cubicBezTo>
                  <a:pt x="10932" y="0"/>
                  <a:pt x="11196" y="533"/>
                  <a:pt x="11196" y="1030"/>
                </a:cubicBezTo>
                <a:cubicBezTo>
                  <a:pt x="11196" y="4050"/>
                  <a:pt x="11196" y="4050"/>
                  <a:pt x="11196" y="4050"/>
                </a:cubicBezTo>
                <a:cubicBezTo>
                  <a:pt x="11196" y="6039"/>
                  <a:pt x="11196" y="6039"/>
                  <a:pt x="11196" y="6039"/>
                </a:cubicBezTo>
                <a:cubicBezTo>
                  <a:pt x="11196" y="10054"/>
                  <a:pt x="11196" y="10054"/>
                  <a:pt x="11196" y="10054"/>
                </a:cubicBezTo>
                <a:cubicBezTo>
                  <a:pt x="11196" y="10800"/>
                  <a:pt x="10932" y="11049"/>
                  <a:pt x="10140" y="1104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93" name="Shape 4832"/>
          <p:cNvSpPr/>
          <p:nvPr/>
        </p:nvSpPr>
        <p:spPr>
          <a:xfrm>
            <a:off x="13006522" y="11833348"/>
            <a:ext cx="583085" cy="549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0" y="6646"/>
                </a:moveTo>
                <a:cubicBezTo>
                  <a:pt x="19575" y="4003"/>
                  <a:pt x="17585" y="2115"/>
                  <a:pt x="15063" y="793"/>
                </a:cubicBezTo>
                <a:cubicBezTo>
                  <a:pt x="15809" y="264"/>
                  <a:pt x="16555" y="0"/>
                  <a:pt x="17585" y="0"/>
                </a:cubicBezTo>
                <a:cubicBezTo>
                  <a:pt x="19824" y="0"/>
                  <a:pt x="21600" y="1850"/>
                  <a:pt x="21600" y="4267"/>
                </a:cubicBezTo>
                <a:cubicBezTo>
                  <a:pt x="21600" y="5060"/>
                  <a:pt x="21103" y="6117"/>
                  <a:pt x="20570" y="6646"/>
                </a:cubicBezTo>
                <a:close/>
                <a:moveTo>
                  <a:pt x="20570" y="11480"/>
                </a:moveTo>
                <a:cubicBezTo>
                  <a:pt x="20570" y="14123"/>
                  <a:pt x="19575" y="16540"/>
                  <a:pt x="17834" y="18390"/>
                </a:cubicBezTo>
                <a:cubicBezTo>
                  <a:pt x="19326" y="20014"/>
                  <a:pt x="19326" y="20014"/>
                  <a:pt x="19326" y="20014"/>
                </a:cubicBezTo>
                <a:cubicBezTo>
                  <a:pt x="19326" y="20014"/>
                  <a:pt x="19575" y="20278"/>
                  <a:pt x="19575" y="20543"/>
                </a:cubicBezTo>
                <a:cubicBezTo>
                  <a:pt x="19575" y="21336"/>
                  <a:pt x="19078" y="21600"/>
                  <a:pt x="18580" y="21600"/>
                </a:cubicBezTo>
                <a:cubicBezTo>
                  <a:pt x="18332" y="21600"/>
                  <a:pt x="18083" y="21600"/>
                  <a:pt x="17834" y="21336"/>
                </a:cubicBezTo>
                <a:cubicBezTo>
                  <a:pt x="16307" y="19750"/>
                  <a:pt x="16307" y="19750"/>
                  <a:pt x="16307" y="19750"/>
                </a:cubicBezTo>
                <a:cubicBezTo>
                  <a:pt x="14815" y="21071"/>
                  <a:pt x="12789" y="21600"/>
                  <a:pt x="10800" y="21600"/>
                </a:cubicBezTo>
                <a:cubicBezTo>
                  <a:pt x="8775" y="21600"/>
                  <a:pt x="6785" y="21071"/>
                  <a:pt x="5258" y="19750"/>
                </a:cubicBezTo>
                <a:cubicBezTo>
                  <a:pt x="3766" y="21336"/>
                  <a:pt x="3766" y="21336"/>
                  <a:pt x="3766" y="21336"/>
                </a:cubicBezTo>
                <a:cubicBezTo>
                  <a:pt x="3517" y="21600"/>
                  <a:pt x="3268" y="21600"/>
                  <a:pt x="3020" y="21600"/>
                </a:cubicBezTo>
                <a:cubicBezTo>
                  <a:pt x="2522" y="21600"/>
                  <a:pt x="1989" y="21336"/>
                  <a:pt x="1989" y="20543"/>
                </a:cubicBezTo>
                <a:cubicBezTo>
                  <a:pt x="1989" y="20278"/>
                  <a:pt x="2274" y="20014"/>
                  <a:pt x="2522" y="20014"/>
                </a:cubicBezTo>
                <a:cubicBezTo>
                  <a:pt x="3766" y="18390"/>
                  <a:pt x="3766" y="18390"/>
                  <a:pt x="3766" y="18390"/>
                </a:cubicBezTo>
                <a:cubicBezTo>
                  <a:pt x="1989" y="16540"/>
                  <a:pt x="995" y="14123"/>
                  <a:pt x="995" y="11480"/>
                </a:cubicBezTo>
                <a:cubicBezTo>
                  <a:pt x="995" y="5589"/>
                  <a:pt x="5506" y="1057"/>
                  <a:pt x="10800" y="1057"/>
                </a:cubicBezTo>
                <a:cubicBezTo>
                  <a:pt x="16058" y="1057"/>
                  <a:pt x="20570" y="5589"/>
                  <a:pt x="20570" y="11480"/>
                </a:cubicBezTo>
                <a:close/>
                <a:moveTo>
                  <a:pt x="10800" y="3210"/>
                </a:moveTo>
                <a:cubicBezTo>
                  <a:pt x="6537" y="3210"/>
                  <a:pt x="3020" y="6910"/>
                  <a:pt x="3020" y="11480"/>
                </a:cubicBezTo>
                <a:cubicBezTo>
                  <a:pt x="3020" y="16011"/>
                  <a:pt x="6537" y="19485"/>
                  <a:pt x="10800" y="19485"/>
                </a:cubicBezTo>
                <a:cubicBezTo>
                  <a:pt x="15063" y="19485"/>
                  <a:pt x="18580" y="16011"/>
                  <a:pt x="18580" y="11480"/>
                </a:cubicBezTo>
                <a:cubicBezTo>
                  <a:pt x="18580" y="6910"/>
                  <a:pt x="15063" y="3210"/>
                  <a:pt x="10800" y="3210"/>
                </a:cubicBezTo>
                <a:close/>
                <a:moveTo>
                  <a:pt x="14815" y="12537"/>
                </a:moveTo>
                <a:cubicBezTo>
                  <a:pt x="10800" y="12537"/>
                  <a:pt x="10800" y="12537"/>
                  <a:pt x="10800" y="12537"/>
                </a:cubicBezTo>
                <a:cubicBezTo>
                  <a:pt x="10303" y="12537"/>
                  <a:pt x="9805" y="12008"/>
                  <a:pt x="9805" y="11480"/>
                </a:cubicBezTo>
                <a:cubicBezTo>
                  <a:pt x="9805" y="5589"/>
                  <a:pt x="9805" y="5589"/>
                  <a:pt x="9805" y="5589"/>
                </a:cubicBezTo>
                <a:cubicBezTo>
                  <a:pt x="9805" y="5060"/>
                  <a:pt x="10303" y="4531"/>
                  <a:pt x="10800" y="4531"/>
                </a:cubicBezTo>
                <a:cubicBezTo>
                  <a:pt x="11297" y="4531"/>
                  <a:pt x="11795" y="5060"/>
                  <a:pt x="11795" y="5589"/>
                </a:cubicBezTo>
                <a:cubicBezTo>
                  <a:pt x="11795" y="10385"/>
                  <a:pt x="11795" y="10385"/>
                  <a:pt x="11795" y="10385"/>
                </a:cubicBezTo>
                <a:cubicBezTo>
                  <a:pt x="14815" y="10385"/>
                  <a:pt x="14815" y="10385"/>
                  <a:pt x="14815" y="10385"/>
                </a:cubicBezTo>
                <a:cubicBezTo>
                  <a:pt x="15312" y="10385"/>
                  <a:pt x="15809" y="10649"/>
                  <a:pt x="15809" y="11480"/>
                </a:cubicBezTo>
                <a:cubicBezTo>
                  <a:pt x="15809" y="12008"/>
                  <a:pt x="15312" y="12537"/>
                  <a:pt x="14815" y="12537"/>
                </a:cubicBezTo>
                <a:close/>
                <a:moveTo>
                  <a:pt x="995" y="6910"/>
                </a:moveTo>
                <a:cubicBezTo>
                  <a:pt x="497" y="6117"/>
                  <a:pt x="0" y="5324"/>
                  <a:pt x="0" y="4267"/>
                </a:cubicBezTo>
                <a:cubicBezTo>
                  <a:pt x="0" y="1850"/>
                  <a:pt x="1741" y="0"/>
                  <a:pt x="4015" y="0"/>
                </a:cubicBezTo>
                <a:cubicBezTo>
                  <a:pt x="5009" y="0"/>
                  <a:pt x="5755" y="264"/>
                  <a:pt x="6537" y="793"/>
                </a:cubicBezTo>
                <a:cubicBezTo>
                  <a:pt x="4015" y="2115"/>
                  <a:pt x="1989" y="4267"/>
                  <a:pt x="995" y="691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94" name="Shape 4833"/>
          <p:cNvSpPr/>
          <p:nvPr/>
        </p:nvSpPr>
        <p:spPr>
          <a:xfrm>
            <a:off x="22100441" y="5515472"/>
            <a:ext cx="578853" cy="58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6" y="21600"/>
                </a:moveTo>
                <a:cubicBezTo>
                  <a:pt x="4816" y="21600"/>
                  <a:pt x="0" y="16840"/>
                  <a:pt x="0" y="10800"/>
                </a:cubicBezTo>
                <a:cubicBezTo>
                  <a:pt x="0" y="4796"/>
                  <a:pt x="4816" y="0"/>
                  <a:pt x="10926" y="0"/>
                </a:cubicBezTo>
                <a:cubicBezTo>
                  <a:pt x="16748" y="0"/>
                  <a:pt x="21600" y="4796"/>
                  <a:pt x="21600" y="10800"/>
                </a:cubicBezTo>
                <a:cubicBezTo>
                  <a:pt x="21600" y="16840"/>
                  <a:pt x="16748" y="21600"/>
                  <a:pt x="10926" y="21600"/>
                </a:cubicBezTo>
                <a:close/>
                <a:moveTo>
                  <a:pt x="10926" y="2025"/>
                </a:moveTo>
                <a:cubicBezTo>
                  <a:pt x="6074" y="2025"/>
                  <a:pt x="2013" y="6039"/>
                  <a:pt x="2013" y="10800"/>
                </a:cubicBezTo>
                <a:cubicBezTo>
                  <a:pt x="2013" y="15596"/>
                  <a:pt x="6074" y="19611"/>
                  <a:pt x="10926" y="19611"/>
                </a:cubicBezTo>
                <a:cubicBezTo>
                  <a:pt x="15742" y="19611"/>
                  <a:pt x="19551" y="15596"/>
                  <a:pt x="19551" y="10800"/>
                </a:cubicBezTo>
                <a:cubicBezTo>
                  <a:pt x="19551" y="6039"/>
                  <a:pt x="15742" y="2025"/>
                  <a:pt x="10926" y="2025"/>
                </a:cubicBezTo>
                <a:close/>
                <a:moveTo>
                  <a:pt x="15239" y="11830"/>
                </a:moveTo>
                <a:cubicBezTo>
                  <a:pt x="13190" y="11830"/>
                  <a:pt x="13190" y="11830"/>
                  <a:pt x="13190" y="11830"/>
                </a:cubicBezTo>
                <a:cubicBezTo>
                  <a:pt x="11932" y="11830"/>
                  <a:pt x="11932" y="11830"/>
                  <a:pt x="11932" y="11830"/>
                </a:cubicBezTo>
                <a:cubicBezTo>
                  <a:pt x="10926" y="11830"/>
                  <a:pt x="10926" y="11830"/>
                  <a:pt x="10926" y="11830"/>
                </a:cubicBezTo>
                <a:cubicBezTo>
                  <a:pt x="10171" y="11830"/>
                  <a:pt x="9919" y="11333"/>
                  <a:pt x="9919" y="10800"/>
                </a:cubicBezTo>
                <a:cubicBezTo>
                  <a:pt x="9919" y="4796"/>
                  <a:pt x="9919" y="4796"/>
                  <a:pt x="9919" y="4796"/>
                </a:cubicBezTo>
                <a:cubicBezTo>
                  <a:pt x="9919" y="4299"/>
                  <a:pt x="10171" y="3801"/>
                  <a:pt x="10926" y="3801"/>
                </a:cubicBezTo>
                <a:cubicBezTo>
                  <a:pt x="11429" y="3801"/>
                  <a:pt x="11932" y="4299"/>
                  <a:pt x="11932" y="4796"/>
                </a:cubicBezTo>
                <a:cubicBezTo>
                  <a:pt x="11932" y="9805"/>
                  <a:pt x="11932" y="9805"/>
                  <a:pt x="11932" y="9805"/>
                </a:cubicBezTo>
                <a:cubicBezTo>
                  <a:pt x="13190" y="9805"/>
                  <a:pt x="13190" y="9805"/>
                  <a:pt x="13190" y="9805"/>
                </a:cubicBezTo>
                <a:cubicBezTo>
                  <a:pt x="15239" y="9805"/>
                  <a:pt x="15239" y="9805"/>
                  <a:pt x="15239" y="9805"/>
                </a:cubicBezTo>
                <a:cubicBezTo>
                  <a:pt x="15742" y="9805"/>
                  <a:pt x="16245" y="10303"/>
                  <a:pt x="16245" y="10800"/>
                </a:cubicBezTo>
                <a:cubicBezTo>
                  <a:pt x="16245" y="11333"/>
                  <a:pt x="15742" y="11830"/>
                  <a:pt x="15239" y="1183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95" name="Shape 4834"/>
          <p:cNvSpPr/>
          <p:nvPr/>
        </p:nvSpPr>
        <p:spPr>
          <a:xfrm>
            <a:off x="21088939" y="5515472"/>
            <a:ext cx="574625" cy="58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2" y="21600"/>
                </a:moveTo>
                <a:cubicBezTo>
                  <a:pt x="4824" y="21600"/>
                  <a:pt x="0" y="16840"/>
                  <a:pt x="0" y="10800"/>
                </a:cubicBezTo>
                <a:cubicBezTo>
                  <a:pt x="0" y="4796"/>
                  <a:pt x="4824" y="0"/>
                  <a:pt x="10692" y="0"/>
                </a:cubicBezTo>
                <a:cubicBezTo>
                  <a:pt x="16776" y="0"/>
                  <a:pt x="21600" y="4796"/>
                  <a:pt x="21600" y="10800"/>
                </a:cubicBezTo>
                <a:cubicBezTo>
                  <a:pt x="21600" y="16840"/>
                  <a:pt x="16776" y="21600"/>
                  <a:pt x="10692" y="21600"/>
                </a:cubicBezTo>
                <a:close/>
                <a:moveTo>
                  <a:pt x="10692" y="2025"/>
                </a:moveTo>
                <a:cubicBezTo>
                  <a:pt x="5832" y="2025"/>
                  <a:pt x="2016" y="6039"/>
                  <a:pt x="2016" y="10800"/>
                </a:cubicBezTo>
                <a:cubicBezTo>
                  <a:pt x="2016" y="13074"/>
                  <a:pt x="2808" y="15099"/>
                  <a:pt x="4320" y="16591"/>
                </a:cubicBezTo>
                <a:cubicBezTo>
                  <a:pt x="5580" y="16094"/>
                  <a:pt x="5076" y="16591"/>
                  <a:pt x="6588" y="15845"/>
                </a:cubicBezTo>
                <a:cubicBezTo>
                  <a:pt x="8388" y="15099"/>
                  <a:pt x="8892" y="14850"/>
                  <a:pt x="8892" y="14850"/>
                </a:cubicBezTo>
                <a:cubicBezTo>
                  <a:pt x="8892" y="13322"/>
                  <a:pt x="8892" y="13322"/>
                  <a:pt x="8892" y="13322"/>
                </a:cubicBezTo>
                <a:cubicBezTo>
                  <a:pt x="8892" y="13322"/>
                  <a:pt x="8136" y="12825"/>
                  <a:pt x="7884" y="11333"/>
                </a:cubicBezTo>
                <a:cubicBezTo>
                  <a:pt x="7632" y="11582"/>
                  <a:pt x="7380" y="10800"/>
                  <a:pt x="7380" y="10551"/>
                </a:cubicBezTo>
                <a:cubicBezTo>
                  <a:pt x="7380" y="10054"/>
                  <a:pt x="7128" y="9059"/>
                  <a:pt x="7632" y="9059"/>
                </a:cubicBezTo>
                <a:cubicBezTo>
                  <a:pt x="7632" y="8313"/>
                  <a:pt x="7632" y="7816"/>
                  <a:pt x="7632" y="7283"/>
                </a:cubicBezTo>
                <a:cubicBezTo>
                  <a:pt x="7632" y="6288"/>
                  <a:pt x="8892" y="4796"/>
                  <a:pt x="10692" y="4796"/>
                </a:cubicBezTo>
                <a:cubicBezTo>
                  <a:pt x="12960" y="4796"/>
                  <a:pt x="13716" y="6288"/>
                  <a:pt x="14004" y="7283"/>
                </a:cubicBezTo>
                <a:cubicBezTo>
                  <a:pt x="14004" y="7816"/>
                  <a:pt x="14004" y="8313"/>
                  <a:pt x="13716" y="9059"/>
                </a:cubicBezTo>
                <a:cubicBezTo>
                  <a:pt x="14256" y="9059"/>
                  <a:pt x="14004" y="10054"/>
                  <a:pt x="14004" y="10551"/>
                </a:cubicBezTo>
                <a:cubicBezTo>
                  <a:pt x="14004" y="10800"/>
                  <a:pt x="14004" y="11582"/>
                  <a:pt x="13464" y="11333"/>
                </a:cubicBezTo>
                <a:cubicBezTo>
                  <a:pt x="13212" y="12825"/>
                  <a:pt x="12708" y="13322"/>
                  <a:pt x="12708" y="13322"/>
                </a:cubicBezTo>
                <a:cubicBezTo>
                  <a:pt x="12708" y="14850"/>
                  <a:pt x="12708" y="14850"/>
                  <a:pt x="12708" y="14850"/>
                </a:cubicBezTo>
                <a:cubicBezTo>
                  <a:pt x="12708" y="14850"/>
                  <a:pt x="13212" y="15099"/>
                  <a:pt x="14760" y="15845"/>
                </a:cubicBezTo>
                <a:cubicBezTo>
                  <a:pt x="16524" y="16591"/>
                  <a:pt x="16020" y="16094"/>
                  <a:pt x="17280" y="16591"/>
                </a:cubicBezTo>
                <a:cubicBezTo>
                  <a:pt x="18828" y="15099"/>
                  <a:pt x="19584" y="13074"/>
                  <a:pt x="19584" y="10800"/>
                </a:cubicBezTo>
                <a:cubicBezTo>
                  <a:pt x="19584" y="6039"/>
                  <a:pt x="15516" y="2025"/>
                  <a:pt x="10692" y="202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96" name="Shape 4835"/>
          <p:cNvSpPr/>
          <p:nvPr/>
        </p:nvSpPr>
        <p:spPr>
          <a:xfrm>
            <a:off x="20073205" y="5680572"/>
            <a:ext cx="583086" cy="405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887"/>
                </a:moveTo>
                <a:cubicBezTo>
                  <a:pt x="21600" y="21243"/>
                  <a:pt x="21102" y="21600"/>
                  <a:pt x="20853" y="21600"/>
                </a:cubicBezTo>
                <a:cubicBezTo>
                  <a:pt x="15835" y="21600"/>
                  <a:pt x="15835" y="21600"/>
                  <a:pt x="15835" y="21600"/>
                </a:cubicBezTo>
                <a:cubicBezTo>
                  <a:pt x="16334" y="21600"/>
                  <a:pt x="16583" y="21243"/>
                  <a:pt x="16583" y="20530"/>
                </a:cubicBezTo>
                <a:cubicBezTo>
                  <a:pt x="16583" y="20530"/>
                  <a:pt x="16583" y="16200"/>
                  <a:pt x="14341" y="14774"/>
                </a:cubicBezTo>
                <a:cubicBezTo>
                  <a:pt x="13309" y="14060"/>
                  <a:pt x="13309" y="14060"/>
                  <a:pt x="12810" y="14060"/>
                </a:cubicBezTo>
                <a:cubicBezTo>
                  <a:pt x="12810" y="12277"/>
                  <a:pt x="12810" y="12277"/>
                  <a:pt x="12810" y="12277"/>
                </a:cubicBezTo>
                <a:cubicBezTo>
                  <a:pt x="12810" y="12277"/>
                  <a:pt x="12312" y="11513"/>
                  <a:pt x="12063" y="9730"/>
                </a:cubicBezTo>
                <a:cubicBezTo>
                  <a:pt x="11814" y="9730"/>
                  <a:pt x="11814" y="9373"/>
                  <a:pt x="11814" y="8660"/>
                </a:cubicBezTo>
                <a:cubicBezTo>
                  <a:pt x="11814" y="8304"/>
                  <a:pt x="11565" y="7183"/>
                  <a:pt x="11814" y="7183"/>
                </a:cubicBezTo>
                <a:cubicBezTo>
                  <a:pt x="11814" y="6470"/>
                  <a:pt x="11814" y="5400"/>
                  <a:pt x="11814" y="5043"/>
                </a:cubicBezTo>
                <a:cubicBezTo>
                  <a:pt x="11814" y="3617"/>
                  <a:pt x="12810" y="2191"/>
                  <a:pt x="14341" y="2191"/>
                </a:cubicBezTo>
                <a:cubicBezTo>
                  <a:pt x="16084" y="2191"/>
                  <a:pt x="16832" y="3617"/>
                  <a:pt x="17081" y="5043"/>
                </a:cubicBezTo>
                <a:cubicBezTo>
                  <a:pt x="17081" y="5400"/>
                  <a:pt x="16832" y="6470"/>
                  <a:pt x="16832" y="7183"/>
                </a:cubicBezTo>
                <a:cubicBezTo>
                  <a:pt x="17330" y="7183"/>
                  <a:pt x="17081" y="8304"/>
                  <a:pt x="17081" y="8660"/>
                </a:cubicBezTo>
                <a:cubicBezTo>
                  <a:pt x="17081" y="9373"/>
                  <a:pt x="16832" y="9730"/>
                  <a:pt x="16583" y="9730"/>
                </a:cubicBezTo>
                <a:cubicBezTo>
                  <a:pt x="16334" y="11513"/>
                  <a:pt x="15835" y="12277"/>
                  <a:pt x="15835" y="12277"/>
                </a:cubicBezTo>
                <a:cubicBezTo>
                  <a:pt x="15835" y="14060"/>
                  <a:pt x="15835" y="14060"/>
                  <a:pt x="15835" y="14060"/>
                </a:cubicBezTo>
                <a:cubicBezTo>
                  <a:pt x="15835" y="14060"/>
                  <a:pt x="16334" y="14060"/>
                  <a:pt x="17579" y="15130"/>
                </a:cubicBezTo>
                <a:cubicBezTo>
                  <a:pt x="19109" y="15843"/>
                  <a:pt x="18611" y="15130"/>
                  <a:pt x="19607" y="16200"/>
                </a:cubicBezTo>
                <a:cubicBezTo>
                  <a:pt x="21600" y="17270"/>
                  <a:pt x="21600" y="20887"/>
                  <a:pt x="21600" y="20887"/>
                </a:cubicBezTo>
                <a:close/>
                <a:moveTo>
                  <a:pt x="11565" y="14417"/>
                </a:moveTo>
                <a:cubicBezTo>
                  <a:pt x="13060" y="15130"/>
                  <a:pt x="12562" y="14774"/>
                  <a:pt x="13807" y="15487"/>
                </a:cubicBezTo>
                <a:cubicBezTo>
                  <a:pt x="15835" y="16913"/>
                  <a:pt x="15835" y="20530"/>
                  <a:pt x="15835" y="20530"/>
                </a:cubicBezTo>
                <a:cubicBezTo>
                  <a:pt x="15835" y="21243"/>
                  <a:pt x="15337" y="21600"/>
                  <a:pt x="15088" y="21600"/>
                </a:cubicBezTo>
                <a:cubicBezTo>
                  <a:pt x="747" y="21600"/>
                  <a:pt x="747" y="21600"/>
                  <a:pt x="747" y="21600"/>
                </a:cubicBezTo>
                <a:cubicBezTo>
                  <a:pt x="498" y="21600"/>
                  <a:pt x="0" y="21243"/>
                  <a:pt x="0" y="20530"/>
                </a:cubicBezTo>
                <a:cubicBezTo>
                  <a:pt x="0" y="20530"/>
                  <a:pt x="0" y="16913"/>
                  <a:pt x="1993" y="15487"/>
                </a:cubicBezTo>
                <a:cubicBezTo>
                  <a:pt x="3274" y="14774"/>
                  <a:pt x="2740" y="15487"/>
                  <a:pt x="4270" y="14417"/>
                </a:cubicBezTo>
                <a:cubicBezTo>
                  <a:pt x="5765" y="13704"/>
                  <a:pt x="6263" y="13347"/>
                  <a:pt x="6263" y="13347"/>
                </a:cubicBezTo>
                <a:cubicBezTo>
                  <a:pt x="6263" y="11157"/>
                  <a:pt x="6263" y="11157"/>
                  <a:pt x="6263" y="11157"/>
                </a:cubicBezTo>
                <a:cubicBezTo>
                  <a:pt x="6263" y="11157"/>
                  <a:pt x="5516" y="10443"/>
                  <a:pt x="5516" y="8660"/>
                </a:cubicBezTo>
                <a:cubicBezTo>
                  <a:pt x="5017" y="8660"/>
                  <a:pt x="5017" y="7947"/>
                  <a:pt x="5017" y="7591"/>
                </a:cubicBezTo>
                <a:cubicBezTo>
                  <a:pt x="5017" y="7183"/>
                  <a:pt x="4768" y="5756"/>
                  <a:pt x="5266" y="5756"/>
                </a:cubicBezTo>
                <a:cubicBezTo>
                  <a:pt x="5017" y="4687"/>
                  <a:pt x="5017" y="3974"/>
                  <a:pt x="5017" y="3617"/>
                </a:cubicBezTo>
                <a:cubicBezTo>
                  <a:pt x="5266" y="1783"/>
                  <a:pt x="6263" y="357"/>
                  <a:pt x="7793" y="0"/>
                </a:cubicBezTo>
                <a:cubicBezTo>
                  <a:pt x="9786" y="357"/>
                  <a:pt x="10569" y="1783"/>
                  <a:pt x="10818" y="3617"/>
                </a:cubicBezTo>
                <a:cubicBezTo>
                  <a:pt x="10818" y="3974"/>
                  <a:pt x="10818" y="4687"/>
                  <a:pt x="10569" y="5756"/>
                </a:cubicBezTo>
                <a:cubicBezTo>
                  <a:pt x="11067" y="5756"/>
                  <a:pt x="10818" y="7183"/>
                  <a:pt x="10818" y="7591"/>
                </a:cubicBezTo>
                <a:cubicBezTo>
                  <a:pt x="10818" y="7947"/>
                  <a:pt x="10818" y="8660"/>
                  <a:pt x="10320" y="8660"/>
                </a:cubicBezTo>
                <a:cubicBezTo>
                  <a:pt x="10035" y="10443"/>
                  <a:pt x="9537" y="11157"/>
                  <a:pt x="9537" y="11157"/>
                </a:cubicBezTo>
                <a:cubicBezTo>
                  <a:pt x="9537" y="13347"/>
                  <a:pt x="9537" y="13347"/>
                  <a:pt x="9537" y="13347"/>
                </a:cubicBezTo>
                <a:cubicBezTo>
                  <a:pt x="9537" y="13347"/>
                  <a:pt x="10035" y="13347"/>
                  <a:pt x="11565" y="1441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97" name="Shape 4836"/>
          <p:cNvSpPr/>
          <p:nvPr/>
        </p:nvSpPr>
        <p:spPr>
          <a:xfrm>
            <a:off x="19061700" y="5528172"/>
            <a:ext cx="574625" cy="557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48" y="18989"/>
                </a:moveTo>
                <a:cubicBezTo>
                  <a:pt x="19080" y="21339"/>
                  <a:pt x="19080" y="21339"/>
                  <a:pt x="19080" y="21339"/>
                </a:cubicBezTo>
                <a:cubicBezTo>
                  <a:pt x="18828" y="21600"/>
                  <a:pt x="18540" y="21600"/>
                  <a:pt x="18288" y="21600"/>
                </a:cubicBezTo>
                <a:cubicBezTo>
                  <a:pt x="17784" y="21600"/>
                  <a:pt x="17280" y="21339"/>
                  <a:pt x="17280" y="20555"/>
                </a:cubicBezTo>
                <a:cubicBezTo>
                  <a:pt x="17280" y="20294"/>
                  <a:pt x="17280" y="20033"/>
                  <a:pt x="17532" y="20033"/>
                </a:cubicBezTo>
                <a:cubicBezTo>
                  <a:pt x="18288" y="19250"/>
                  <a:pt x="18288" y="19250"/>
                  <a:pt x="18288" y="19250"/>
                </a:cubicBezTo>
                <a:cubicBezTo>
                  <a:pt x="13464" y="19250"/>
                  <a:pt x="13464" y="19250"/>
                  <a:pt x="13464" y="19250"/>
                </a:cubicBezTo>
                <a:cubicBezTo>
                  <a:pt x="12960" y="19250"/>
                  <a:pt x="12456" y="18727"/>
                  <a:pt x="12456" y="18168"/>
                </a:cubicBezTo>
                <a:cubicBezTo>
                  <a:pt x="12456" y="17646"/>
                  <a:pt x="12960" y="17123"/>
                  <a:pt x="13464" y="17123"/>
                </a:cubicBezTo>
                <a:cubicBezTo>
                  <a:pt x="18288" y="17123"/>
                  <a:pt x="18288" y="17123"/>
                  <a:pt x="18288" y="17123"/>
                </a:cubicBezTo>
                <a:cubicBezTo>
                  <a:pt x="17532" y="16340"/>
                  <a:pt x="17532" y="16340"/>
                  <a:pt x="17532" y="16340"/>
                </a:cubicBezTo>
                <a:cubicBezTo>
                  <a:pt x="17280" y="16340"/>
                  <a:pt x="17280" y="16079"/>
                  <a:pt x="17280" y="15818"/>
                </a:cubicBezTo>
                <a:cubicBezTo>
                  <a:pt x="17280" y="15034"/>
                  <a:pt x="17784" y="14773"/>
                  <a:pt x="18288" y="14773"/>
                </a:cubicBezTo>
                <a:cubicBezTo>
                  <a:pt x="18540" y="14773"/>
                  <a:pt x="18828" y="14773"/>
                  <a:pt x="19080" y="15034"/>
                </a:cubicBezTo>
                <a:cubicBezTo>
                  <a:pt x="21348" y="17384"/>
                  <a:pt x="21348" y="17384"/>
                  <a:pt x="21348" y="17384"/>
                </a:cubicBezTo>
                <a:cubicBezTo>
                  <a:pt x="21600" y="17646"/>
                  <a:pt x="21600" y="17907"/>
                  <a:pt x="21600" y="18168"/>
                </a:cubicBezTo>
                <a:cubicBezTo>
                  <a:pt x="21600" y="18429"/>
                  <a:pt x="21600" y="18727"/>
                  <a:pt x="21348" y="18989"/>
                </a:cubicBezTo>
                <a:close/>
                <a:moveTo>
                  <a:pt x="16272" y="16079"/>
                </a:moveTo>
                <a:cubicBezTo>
                  <a:pt x="13464" y="16079"/>
                  <a:pt x="13464" y="16079"/>
                  <a:pt x="13464" y="16079"/>
                </a:cubicBezTo>
                <a:cubicBezTo>
                  <a:pt x="12456" y="16079"/>
                  <a:pt x="11448" y="17123"/>
                  <a:pt x="11448" y="18168"/>
                </a:cubicBezTo>
                <a:cubicBezTo>
                  <a:pt x="11448" y="19250"/>
                  <a:pt x="12456" y="20294"/>
                  <a:pt x="13464" y="20294"/>
                </a:cubicBezTo>
                <a:cubicBezTo>
                  <a:pt x="16272" y="20294"/>
                  <a:pt x="16272" y="20294"/>
                  <a:pt x="16272" y="20294"/>
                </a:cubicBezTo>
                <a:lnTo>
                  <a:pt x="16272" y="20555"/>
                </a:lnTo>
                <a:cubicBezTo>
                  <a:pt x="16272" y="21078"/>
                  <a:pt x="16272" y="21339"/>
                  <a:pt x="16524" y="21600"/>
                </a:cubicBezTo>
                <a:cubicBezTo>
                  <a:pt x="1008" y="21600"/>
                  <a:pt x="1008" y="21600"/>
                  <a:pt x="1008" y="21600"/>
                </a:cubicBezTo>
                <a:cubicBezTo>
                  <a:pt x="504" y="21600"/>
                  <a:pt x="0" y="21339"/>
                  <a:pt x="0" y="20555"/>
                </a:cubicBezTo>
                <a:cubicBezTo>
                  <a:pt x="0" y="20555"/>
                  <a:pt x="0" y="16862"/>
                  <a:pt x="2772" y="15295"/>
                </a:cubicBezTo>
                <a:cubicBezTo>
                  <a:pt x="4320" y="14474"/>
                  <a:pt x="3816" y="15295"/>
                  <a:pt x="5832" y="14213"/>
                </a:cubicBezTo>
                <a:cubicBezTo>
                  <a:pt x="7884" y="13430"/>
                  <a:pt x="8388" y="13169"/>
                  <a:pt x="8388" y="13169"/>
                </a:cubicBezTo>
                <a:cubicBezTo>
                  <a:pt x="8388" y="11042"/>
                  <a:pt x="8388" y="11042"/>
                  <a:pt x="8388" y="11042"/>
                </a:cubicBezTo>
                <a:cubicBezTo>
                  <a:pt x="8388" y="11042"/>
                  <a:pt x="7632" y="10259"/>
                  <a:pt x="7344" y="8431"/>
                </a:cubicBezTo>
                <a:cubicBezTo>
                  <a:pt x="6840" y="8692"/>
                  <a:pt x="6840" y="7909"/>
                  <a:pt x="6840" y="7386"/>
                </a:cubicBezTo>
                <a:cubicBezTo>
                  <a:pt x="6840" y="6827"/>
                  <a:pt x="6588" y="5521"/>
                  <a:pt x="7092" y="5521"/>
                </a:cubicBezTo>
                <a:cubicBezTo>
                  <a:pt x="6840" y="4738"/>
                  <a:pt x="6840" y="3693"/>
                  <a:pt x="6840" y="3432"/>
                </a:cubicBezTo>
                <a:cubicBezTo>
                  <a:pt x="7092" y="1828"/>
                  <a:pt x="8640" y="0"/>
                  <a:pt x="10944" y="0"/>
                </a:cubicBezTo>
                <a:cubicBezTo>
                  <a:pt x="13464" y="0"/>
                  <a:pt x="14760" y="1828"/>
                  <a:pt x="14760" y="3432"/>
                </a:cubicBezTo>
                <a:cubicBezTo>
                  <a:pt x="14760" y="3693"/>
                  <a:pt x="14760" y="4738"/>
                  <a:pt x="14472" y="5521"/>
                </a:cubicBezTo>
                <a:cubicBezTo>
                  <a:pt x="15264" y="5521"/>
                  <a:pt x="15012" y="6827"/>
                  <a:pt x="15012" y="7386"/>
                </a:cubicBezTo>
                <a:cubicBezTo>
                  <a:pt x="15012" y="7909"/>
                  <a:pt x="14760" y="8692"/>
                  <a:pt x="14220" y="8431"/>
                </a:cubicBezTo>
                <a:cubicBezTo>
                  <a:pt x="13968" y="10259"/>
                  <a:pt x="13212" y="11042"/>
                  <a:pt x="13212" y="11042"/>
                </a:cubicBezTo>
                <a:cubicBezTo>
                  <a:pt x="13212" y="13169"/>
                  <a:pt x="13212" y="13169"/>
                  <a:pt x="13212" y="13169"/>
                </a:cubicBezTo>
                <a:cubicBezTo>
                  <a:pt x="13212" y="13169"/>
                  <a:pt x="13716" y="13430"/>
                  <a:pt x="15768" y="14213"/>
                </a:cubicBezTo>
                <a:cubicBezTo>
                  <a:pt x="16020" y="14474"/>
                  <a:pt x="16272" y="14474"/>
                  <a:pt x="16524" y="14474"/>
                </a:cubicBezTo>
                <a:cubicBezTo>
                  <a:pt x="16272" y="15034"/>
                  <a:pt x="16272" y="15295"/>
                  <a:pt x="16272" y="15818"/>
                </a:cubicBezTo>
                <a:lnTo>
                  <a:pt x="16272" y="16079"/>
                </a:lnTo>
                <a:close/>
                <a:moveTo>
                  <a:pt x="21600" y="20555"/>
                </a:moveTo>
                <a:cubicBezTo>
                  <a:pt x="21600" y="21339"/>
                  <a:pt x="21348" y="21600"/>
                  <a:pt x="20592" y="21600"/>
                </a:cubicBezTo>
                <a:cubicBezTo>
                  <a:pt x="20088" y="21600"/>
                  <a:pt x="20088" y="21600"/>
                  <a:pt x="20088" y="21600"/>
                </a:cubicBezTo>
                <a:cubicBezTo>
                  <a:pt x="21600" y="20033"/>
                  <a:pt x="21600" y="20033"/>
                  <a:pt x="21600" y="20033"/>
                </a:cubicBezTo>
                <a:cubicBezTo>
                  <a:pt x="21600" y="20555"/>
                  <a:pt x="21600" y="20555"/>
                  <a:pt x="21600" y="2055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98" name="Shape 4837"/>
          <p:cNvSpPr/>
          <p:nvPr/>
        </p:nvSpPr>
        <p:spPr>
          <a:xfrm>
            <a:off x="18050199" y="5528172"/>
            <a:ext cx="574625" cy="557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2" y="19250"/>
                </a:moveTo>
                <a:cubicBezTo>
                  <a:pt x="16020" y="19250"/>
                  <a:pt x="16020" y="19250"/>
                  <a:pt x="16020" y="19250"/>
                </a:cubicBezTo>
                <a:cubicBezTo>
                  <a:pt x="16524" y="20033"/>
                  <a:pt x="16524" y="20033"/>
                  <a:pt x="16524" y="20033"/>
                </a:cubicBezTo>
                <a:cubicBezTo>
                  <a:pt x="16776" y="20033"/>
                  <a:pt x="16776" y="20294"/>
                  <a:pt x="16776" y="20555"/>
                </a:cubicBezTo>
                <a:cubicBezTo>
                  <a:pt x="16776" y="21339"/>
                  <a:pt x="16524" y="21600"/>
                  <a:pt x="15768" y="21600"/>
                </a:cubicBezTo>
                <a:cubicBezTo>
                  <a:pt x="15516" y="21600"/>
                  <a:pt x="15264" y="21600"/>
                  <a:pt x="15264" y="21339"/>
                </a:cubicBezTo>
                <a:cubicBezTo>
                  <a:pt x="12708" y="18989"/>
                  <a:pt x="12708" y="18989"/>
                  <a:pt x="12708" y="18989"/>
                </a:cubicBezTo>
                <a:cubicBezTo>
                  <a:pt x="12456" y="18727"/>
                  <a:pt x="12456" y="18429"/>
                  <a:pt x="12456" y="18168"/>
                </a:cubicBezTo>
                <a:cubicBezTo>
                  <a:pt x="12456" y="17907"/>
                  <a:pt x="12456" y="17646"/>
                  <a:pt x="12708" y="17384"/>
                </a:cubicBezTo>
                <a:cubicBezTo>
                  <a:pt x="15264" y="15034"/>
                  <a:pt x="15264" y="15034"/>
                  <a:pt x="15264" y="15034"/>
                </a:cubicBezTo>
                <a:cubicBezTo>
                  <a:pt x="15264" y="14773"/>
                  <a:pt x="15516" y="14773"/>
                  <a:pt x="15768" y="14773"/>
                </a:cubicBezTo>
                <a:cubicBezTo>
                  <a:pt x="16524" y="14773"/>
                  <a:pt x="16776" y="15034"/>
                  <a:pt x="16776" y="15818"/>
                </a:cubicBezTo>
                <a:cubicBezTo>
                  <a:pt x="16776" y="16079"/>
                  <a:pt x="16776" y="16340"/>
                  <a:pt x="16524" y="16340"/>
                </a:cubicBezTo>
                <a:cubicBezTo>
                  <a:pt x="16020" y="17123"/>
                  <a:pt x="16020" y="17123"/>
                  <a:pt x="16020" y="17123"/>
                </a:cubicBezTo>
                <a:cubicBezTo>
                  <a:pt x="20592" y="17123"/>
                  <a:pt x="20592" y="17123"/>
                  <a:pt x="20592" y="17123"/>
                </a:cubicBezTo>
                <a:cubicBezTo>
                  <a:pt x="21096" y="17123"/>
                  <a:pt x="21600" y="17646"/>
                  <a:pt x="21600" y="18168"/>
                </a:cubicBezTo>
                <a:cubicBezTo>
                  <a:pt x="21600" y="18727"/>
                  <a:pt x="21096" y="19250"/>
                  <a:pt x="20592" y="19250"/>
                </a:cubicBezTo>
                <a:close/>
                <a:moveTo>
                  <a:pt x="17784" y="15818"/>
                </a:moveTo>
                <a:cubicBezTo>
                  <a:pt x="17784" y="15556"/>
                  <a:pt x="17784" y="15295"/>
                  <a:pt x="17784" y="15034"/>
                </a:cubicBezTo>
                <a:cubicBezTo>
                  <a:pt x="18036" y="15034"/>
                  <a:pt x="18288" y="15034"/>
                  <a:pt x="18792" y="15295"/>
                </a:cubicBezTo>
                <a:cubicBezTo>
                  <a:pt x="19332" y="15556"/>
                  <a:pt x="19584" y="15818"/>
                  <a:pt x="19836" y="16079"/>
                </a:cubicBezTo>
                <a:cubicBezTo>
                  <a:pt x="17784" y="16079"/>
                  <a:pt x="17784" y="16079"/>
                  <a:pt x="17784" y="16079"/>
                </a:cubicBezTo>
                <a:lnTo>
                  <a:pt x="17784" y="15818"/>
                </a:lnTo>
                <a:close/>
                <a:moveTo>
                  <a:pt x="14220" y="8431"/>
                </a:moveTo>
                <a:cubicBezTo>
                  <a:pt x="13968" y="10259"/>
                  <a:pt x="13212" y="11042"/>
                  <a:pt x="13212" y="11042"/>
                </a:cubicBezTo>
                <a:cubicBezTo>
                  <a:pt x="13212" y="13169"/>
                  <a:pt x="13212" y="13169"/>
                  <a:pt x="13212" y="13169"/>
                </a:cubicBezTo>
                <a:cubicBezTo>
                  <a:pt x="13212" y="13169"/>
                  <a:pt x="13464" y="13169"/>
                  <a:pt x="14724" y="13952"/>
                </a:cubicBezTo>
                <a:lnTo>
                  <a:pt x="14472" y="14213"/>
                </a:lnTo>
                <a:cubicBezTo>
                  <a:pt x="11952" y="16601"/>
                  <a:pt x="11952" y="16601"/>
                  <a:pt x="11952" y="16601"/>
                </a:cubicBezTo>
                <a:cubicBezTo>
                  <a:pt x="11700" y="17123"/>
                  <a:pt x="11448" y="17646"/>
                  <a:pt x="11448" y="18168"/>
                </a:cubicBezTo>
                <a:cubicBezTo>
                  <a:pt x="11448" y="18727"/>
                  <a:pt x="11700" y="19250"/>
                  <a:pt x="11952" y="19772"/>
                </a:cubicBezTo>
                <a:cubicBezTo>
                  <a:pt x="13968" y="21600"/>
                  <a:pt x="13968" y="21600"/>
                  <a:pt x="13968" y="21600"/>
                </a:cubicBezTo>
                <a:cubicBezTo>
                  <a:pt x="1008" y="21600"/>
                  <a:pt x="1008" y="21600"/>
                  <a:pt x="1008" y="21600"/>
                </a:cubicBezTo>
                <a:cubicBezTo>
                  <a:pt x="252" y="21600"/>
                  <a:pt x="0" y="21339"/>
                  <a:pt x="0" y="20555"/>
                </a:cubicBezTo>
                <a:cubicBezTo>
                  <a:pt x="0" y="20555"/>
                  <a:pt x="0" y="16862"/>
                  <a:pt x="2520" y="15295"/>
                </a:cubicBezTo>
                <a:cubicBezTo>
                  <a:pt x="4320" y="14474"/>
                  <a:pt x="3528" y="15295"/>
                  <a:pt x="5832" y="14213"/>
                </a:cubicBezTo>
                <a:cubicBezTo>
                  <a:pt x="7884" y="13430"/>
                  <a:pt x="8388" y="13169"/>
                  <a:pt x="8388" y="13169"/>
                </a:cubicBezTo>
                <a:cubicBezTo>
                  <a:pt x="8388" y="11042"/>
                  <a:pt x="8388" y="11042"/>
                  <a:pt x="8388" y="11042"/>
                </a:cubicBezTo>
                <a:cubicBezTo>
                  <a:pt x="8388" y="11042"/>
                  <a:pt x="7596" y="10259"/>
                  <a:pt x="7344" y="8431"/>
                </a:cubicBezTo>
                <a:cubicBezTo>
                  <a:pt x="6840" y="8692"/>
                  <a:pt x="6588" y="7909"/>
                  <a:pt x="6588" y="7386"/>
                </a:cubicBezTo>
                <a:cubicBezTo>
                  <a:pt x="6588" y="6827"/>
                  <a:pt x="6336" y="5521"/>
                  <a:pt x="7092" y="5521"/>
                </a:cubicBezTo>
                <a:cubicBezTo>
                  <a:pt x="6840" y="4738"/>
                  <a:pt x="6840" y="3693"/>
                  <a:pt x="6840" y="3432"/>
                </a:cubicBezTo>
                <a:cubicBezTo>
                  <a:pt x="6840" y="1828"/>
                  <a:pt x="8388" y="0"/>
                  <a:pt x="10656" y="0"/>
                </a:cubicBezTo>
                <a:cubicBezTo>
                  <a:pt x="13464" y="0"/>
                  <a:pt x="14472" y="1828"/>
                  <a:pt x="14724" y="3432"/>
                </a:cubicBezTo>
                <a:cubicBezTo>
                  <a:pt x="14724" y="3693"/>
                  <a:pt x="14724" y="4738"/>
                  <a:pt x="14472" y="5521"/>
                </a:cubicBezTo>
                <a:cubicBezTo>
                  <a:pt x="15264" y="5521"/>
                  <a:pt x="15012" y="6827"/>
                  <a:pt x="14724" y="7386"/>
                </a:cubicBezTo>
                <a:cubicBezTo>
                  <a:pt x="14724" y="7909"/>
                  <a:pt x="14724" y="8692"/>
                  <a:pt x="14220" y="8431"/>
                </a:cubicBezTo>
                <a:close/>
                <a:moveTo>
                  <a:pt x="17784" y="20294"/>
                </a:moveTo>
                <a:cubicBezTo>
                  <a:pt x="20592" y="20294"/>
                  <a:pt x="20592" y="20294"/>
                  <a:pt x="20592" y="20294"/>
                </a:cubicBezTo>
                <a:cubicBezTo>
                  <a:pt x="20844" y="20294"/>
                  <a:pt x="21348" y="20294"/>
                  <a:pt x="21600" y="20033"/>
                </a:cubicBezTo>
                <a:cubicBezTo>
                  <a:pt x="21600" y="20294"/>
                  <a:pt x="21600" y="20555"/>
                  <a:pt x="21600" y="20555"/>
                </a:cubicBezTo>
                <a:cubicBezTo>
                  <a:pt x="21600" y="21339"/>
                  <a:pt x="21096" y="21600"/>
                  <a:pt x="20592" y="21600"/>
                </a:cubicBezTo>
                <a:cubicBezTo>
                  <a:pt x="17532" y="21600"/>
                  <a:pt x="17532" y="21600"/>
                  <a:pt x="17532" y="21600"/>
                </a:cubicBezTo>
                <a:cubicBezTo>
                  <a:pt x="17784" y="21339"/>
                  <a:pt x="17784" y="21078"/>
                  <a:pt x="17784" y="20555"/>
                </a:cubicBezTo>
                <a:lnTo>
                  <a:pt x="17784" y="2029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399" name="Shape 4838"/>
          <p:cNvSpPr/>
          <p:nvPr/>
        </p:nvSpPr>
        <p:spPr>
          <a:xfrm>
            <a:off x="17034462" y="5528172"/>
            <a:ext cx="583085" cy="557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59" y="18429"/>
                </a:moveTo>
                <a:cubicBezTo>
                  <a:pt x="21103" y="20033"/>
                  <a:pt x="21103" y="20033"/>
                  <a:pt x="21103" y="20033"/>
                </a:cubicBezTo>
                <a:cubicBezTo>
                  <a:pt x="21351" y="20033"/>
                  <a:pt x="21600" y="20294"/>
                  <a:pt x="21600" y="20555"/>
                </a:cubicBezTo>
                <a:cubicBezTo>
                  <a:pt x="21600" y="21339"/>
                  <a:pt x="21103" y="21600"/>
                  <a:pt x="20605" y="21600"/>
                </a:cubicBezTo>
                <a:cubicBezTo>
                  <a:pt x="20357" y="21600"/>
                  <a:pt x="20108" y="21600"/>
                  <a:pt x="19859" y="21339"/>
                </a:cubicBezTo>
                <a:cubicBezTo>
                  <a:pt x="18580" y="20033"/>
                  <a:pt x="18580" y="20033"/>
                  <a:pt x="18580" y="20033"/>
                </a:cubicBezTo>
                <a:cubicBezTo>
                  <a:pt x="17088" y="21339"/>
                  <a:pt x="17088" y="21339"/>
                  <a:pt x="17088" y="21339"/>
                </a:cubicBezTo>
                <a:cubicBezTo>
                  <a:pt x="17088" y="21600"/>
                  <a:pt x="16840" y="21600"/>
                  <a:pt x="16591" y="21600"/>
                </a:cubicBezTo>
                <a:cubicBezTo>
                  <a:pt x="15845" y="21600"/>
                  <a:pt x="15596" y="21339"/>
                  <a:pt x="15596" y="20555"/>
                </a:cubicBezTo>
                <a:cubicBezTo>
                  <a:pt x="15596" y="20294"/>
                  <a:pt x="15596" y="20033"/>
                  <a:pt x="15845" y="20033"/>
                </a:cubicBezTo>
                <a:cubicBezTo>
                  <a:pt x="17088" y="18429"/>
                  <a:pt x="17088" y="18429"/>
                  <a:pt x="17088" y="18429"/>
                </a:cubicBezTo>
                <a:cubicBezTo>
                  <a:pt x="15845" y="17123"/>
                  <a:pt x="15845" y="17123"/>
                  <a:pt x="15845" y="17123"/>
                </a:cubicBezTo>
                <a:cubicBezTo>
                  <a:pt x="15596" y="16862"/>
                  <a:pt x="15596" y="16601"/>
                  <a:pt x="15596" y="16340"/>
                </a:cubicBezTo>
                <a:cubicBezTo>
                  <a:pt x="15596" y="15818"/>
                  <a:pt x="15845" y="15295"/>
                  <a:pt x="16591" y="15295"/>
                </a:cubicBezTo>
                <a:cubicBezTo>
                  <a:pt x="16840" y="15295"/>
                  <a:pt x="17088" y="15556"/>
                  <a:pt x="17088" y="15818"/>
                </a:cubicBezTo>
                <a:cubicBezTo>
                  <a:pt x="18580" y="17123"/>
                  <a:pt x="18580" y="17123"/>
                  <a:pt x="18580" y="17123"/>
                </a:cubicBezTo>
                <a:cubicBezTo>
                  <a:pt x="19859" y="15818"/>
                  <a:pt x="19859" y="15818"/>
                  <a:pt x="19859" y="15818"/>
                </a:cubicBezTo>
                <a:cubicBezTo>
                  <a:pt x="20108" y="15556"/>
                  <a:pt x="20357" y="15295"/>
                  <a:pt x="20605" y="15295"/>
                </a:cubicBezTo>
                <a:cubicBezTo>
                  <a:pt x="21103" y="15295"/>
                  <a:pt x="21600" y="15818"/>
                  <a:pt x="21600" y="16340"/>
                </a:cubicBezTo>
                <a:cubicBezTo>
                  <a:pt x="21600" y="16601"/>
                  <a:pt x="21351" y="16862"/>
                  <a:pt x="21103" y="17123"/>
                </a:cubicBezTo>
                <a:lnTo>
                  <a:pt x="19859" y="18429"/>
                </a:lnTo>
                <a:close/>
                <a:moveTo>
                  <a:pt x="14566" y="16340"/>
                </a:moveTo>
                <a:cubicBezTo>
                  <a:pt x="14566" y="17123"/>
                  <a:pt x="14815" y="17646"/>
                  <a:pt x="15063" y="17907"/>
                </a:cubicBezTo>
                <a:cubicBezTo>
                  <a:pt x="15596" y="18429"/>
                  <a:pt x="15596" y="18429"/>
                  <a:pt x="15596" y="18429"/>
                </a:cubicBezTo>
                <a:cubicBezTo>
                  <a:pt x="15063" y="19250"/>
                  <a:pt x="15063" y="19250"/>
                  <a:pt x="15063" y="19250"/>
                </a:cubicBezTo>
                <a:cubicBezTo>
                  <a:pt x="14815" y="19511"/>
                  <a:pt x="14566" y="20033"/>
                  <a:pt x="14566" y="20555"/>
                </a:cubicBezTo>
                <a:cubicBezTo>
                  <a:pt x="14566" y="21078"/>
                  <a:pt x="14566" y="21339"/>
                  <a:pt x="14815" y="21600"/>
                </a:cubicBezTo>
                <a:cubicBezTo>
                  <a:pt x="1030" y="21600"/>
                  <a:pt x="1030" y="21600"/>
                  <a:pt x="1030" y="21600"/>
                </a:cubicBezTo>
                <a:cubicBezTo>
                  <a:pt x="533" y="21600"/>
                  <a:pt x="0" y="21339"/>
                  <a:pt x="0" y="20555"/>
                </a:cubicBezTo>
                <a:cubicBezTo>
                  <a:pt x="0" y="20555"/>
                  <a:pt x="0" y="16862"/>
                  <a:pt x="2771" y="15295"/>
                </a:cubicBezTo>
                <a:cubicBezTo>
                  <a:pt x="4547" y="14474"/>
                  <a:pt x="3766" y="15295"/>
                  <a:pt x="5791" y="14213"/>
                </a:cubicBezTo>
                <a:cubicBezTo>
                  <a:pt x="8029" y="13430"/>
                  <a:pt x="8562" y="13169"/>
                  <a:pt x="8562" y="13169"/>
                </a:cubicBezTo>
                <a:cubicBezTo>
                  <a:pt x="8562" y="11042"/>
                  <a:pt x="8562" y="11042"/>
                  <a:pt x="8562" y="11042"/>
                </a:cubicBezTo>
                <a:cubicBezTo>
                  <a:pt x="8562" y="11042"/>
                  <a:pt x="7780" y="10259"/>
                  <a:pt x="7532" y="8431"/>
                </a:cubicBezTo>
                <a:cubicBezTo>
                  <a:pt x="7034" y="8692"/>
                  <a:pt x="6785" y="7909"/>
                  <a:pt x="6785" y="7386"/>
                </a:cubicBezTo>
                <a:cubicBezTo>
                  <a:pt x="6785" y="6827"/>
                  <a:pt x="6537" y="5521"/>
                  <a:pt x="7034" y="5521"/>
                </a:cubicBezTo>
                <a:cubicBezTo>
                  <a:pt x="7034" y="4738"/>
                  <a:pt x="6785" y="3693"/>
                  <a:pt x="7034" y="3432"/>
                </a:cubicBezTo>
                <a:cubicBezTo>
                  <a:pt x="7034" y="1828"/>
                  <a:pt x="8562" y="0"/>
                  <a:pt x="10800" y="0"/>
                </a:cubicBezTo>
                <a:cubicBezTo>
                  <a:pt x="13571" y="0"/>
                  <a:pt x="14566" y="1828"/>
                  <a:pt x="14815" y="3432"/>
                </a:cubicBezTo>
                <a:cubicBezTo>
                  <a:pt x="14815" y="3693"/>
                  <a:pt x="14566" y="4738"/>
                  <a:pt x="14566" y="5521"/>
                </a:cubicBezTo>
                <a:cubicBezTo>
                  <a:pt x="15063" y="5521"/>
                  <a:pt x="14815" y="6827"/>
                  <a:pt x="14815" y="7386"/>
                </a:cubicBezTo>
                <a:cubicBezTo>
                  <a:pt x="14815" y="7909"/>
                  <a:pt x="14566" y="8692"/>
                  <a:pt x="14068" y="8431"/>
                </a:cubicBezTo>
                <a:cubicBezTo>
                  <a:pt x="13820" y="10259"/>
                  <a:pt x="13074" y="11042"/>
                  <a:pt x="13074" y="11042"/>
                </a:cubicBezTo>
                <a:cubicBezTo>
                  <a:pt x="13074" y="13169"/>
                  <a:pt x="13074" y="13169"/>
                  <a:pt x="13074" y="13169"/>
                </a:cubicBezTo>
                <a:cubicBezTo>
                  <a:pt x="13074" y="13169"/>
                  <a:pt x="13571" y="13430"/>
                  <a:pt x="15845" y="14213"/>
                </a:cubicBezTo>
                <a:cubicBezTo>
                  <a:pt x="15845" y="14213"/>
                  <a:pt x="15845" y="14474"/>
                  <a:pt x="16094" y="14474"/>
                </a:cubicBezTo>
                <a:cubicBezTo>
                  <a:pt x="15063" y="14773"/>
                  <a:pt x="14566" y="15556"/>
                  <a:pt x="14566" y="1634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00" name="Shape 4839"/>
          <p:cNvSpPr/>
          <p:nvPr/>
        </p:nvSpPr>
        <p:spPr>
          <a:xfrm>
            <a:off x="16022958" y="5528172"/>
            <a:ext cx="578853" cy="557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45" y="20555"/>
                </a:moveTo>
                <a:cubicBezTo>
                  <a:pt x="18545" y="20817"/>
                  <a:pt x="18293" y="21078"/>
                  <a:pt x="18042" y="21078"/>
                </a:cubicBezTo>
                <a:cubicBezTo>
                  <a:pt x="17790" y="21078"/>
                  <a:pt x="17539" y="20817"/>
                  <a:pt x="17287" y="20555"/>
                </a:cubicBezTo>
                <a:cubicBezTo>
                  <a:pt x="16029" y="19250"/>
                  <a:pt x="16029" y="19250"/>
                  <a:pt x="16029" y="19250"/>
                </a:cubicBezTo>
                <a:cubicBezTo>
                  <a:pt x="15778" y="18989"/>
                  <a:pt x="15490" y="18727"/>
                  <a:pt x="15490" y="18429"/>
                </a:cubicBezTo>
                <a:cubicBezTo>
                  <a:pt x="15490" y="17907"/>
                  <a:pt x="16029" y="17384"/>
                  <a:pt x="16532" y="17384"/>
                </a:cubicBezTo>
                <a:cubicBezTo>
                  <a:pt x="16784" y="17384"/>
                  <a:pt x="17036" y="17646"/>
                  <a:pt x="17287" y="17907"/>
                </a:cubicBezTo>
                <a:cubicBezTo>
                  <a:pt x="18042" y="18429"/>
                  <a:pt x="18042" y="18429"/>
                  <a:pt x="18042" y="18429"/>
                </a:cubicBezTo>
                <a:cubicBezTo>
                  <a:pt x="20091" y="16340"/>
                  <a:pt x="20091" y="16340"/>
                  <a:pt x="20091" y="16340"/>
                </a:cubicBezTo>
                <a:cubicBezTo>
                  <a:pt x="20091" y="16079"/>
                  <a:pt x="20342" y="16079"/>
                  <a:pt x="20594" y="16079"/>
                </a:cubicBezTo>
                <a:cubicBezTo>
                  <a:pt x="21348" y="16079"/>
                  <a:pt x="21600" y="16601"/>
                  <a:pt x="21600" y="17123"/>
                </a:cubicBezTo>
                <a:cubicBezTo>
                  <a:pt x="21600" y="17384"/>
                  <a:pt x="21600" y="17646"/>
                  <a:pt x="21348" y="17907"/>
                </a:cubicBezTo>
                <a:lnTo>
                  <a:pt x="18545" y="20555"/>
                </a:lnTo>
                <a:close/>
                <a:moveTo>
                  <a:pt x="18042" y="16862"/>
                </a:moveTo>
                <a:cubicBezTo>
                  <a:pt x="17539" y="16601"/>
                  <a:pt x="17036" y="16340"/>
                  <a:pt x="16532" y="16340"/>
                </a:cubicBezTo>
                <a:cubicBezTo>
                  <a:pt x="15490" y="16340"/>
                  <a:pt x="14484" y="17384"/>
                  <a:pt x="14484" y="18429"/>
                </a:cubicBezTo>
                <a:cubicBezTo>
                  <a:pt x="14484" y="19250"/>
                  <a:pt x="14735" y="19772"/>
                  <a:pt x="15239" y="20033"/>
                </a:cubicBezTo>
                <a:cubicBezTo>
                  <a:pt x="16532" y="21339"/>
                  <a:pt x="16532" y="21339"/>
                  <a:pt x="16532" y="21339"/>
                </a:cubicBezTo>
                <a:cubicBezTo>
                  <a:pt x="16532" y="21600"/>
                  <a:pt x="16784" y="21600"/>
                  <a:pt x="16784" y="21600"/>
                </a:cubicBezTo>
                <a:cubicBezTo>
                  <a:pt x="1042" y="21600"/>
                  <a:pt x="1042" y="21600"/>
                  <a:pt x="1042" y="21600"/>
                </a:cubicBezTo>
                <a:cubicBezTo>
                  <a:pt x="539" y="21600"/>
                  <a:pt x="0" y="21339"/>
                  <a:pt x="0" y="20555"/>
                </a:cubicBezTo>
                <a:cubicBezTo>
                  <a:pt x="0" y="20555"/>
                  <a:pt x="0" y="16862"/>
                  <a:pt x="2803" y="15295"/>
                </a:cubicBezTo>
                <a:cubicBezTo>
                  <a:pt x="4313" y="14474"/>
                  <a:pt x="3810" y="15295"/>
                  <a:pt x="5858" y="14213"/>
                </a:cubicBezTo>
                <a:cubicBezTo>
                  <a:pt x="7871" y="13430"/>
                  <a:pt x="8374" y="13169"/>
                  <a:pt x="8374" y="13169"/>
                </a:cubicBezTo>
                <a:cubicBezTo>
                  <a:pt x="8374" y="11042"/>
                  <a:pt x="8374" y="11042"/>
                  <a:pt x="8374" y="11042"/>
                </a:cubicBezTo>
                <a:cubicBezTo>
                  <a:pt x="8374" y="11042"/>
                  <a:pt x="7619" y="10259"/>
                  <a:pt x="7368" y="8431"/>
                </a:cubicBezTo>
                <a:cubicBezTo>
                  <a:pt x="6865" y="8692"/>
                  <a:pt x="6865" y="7909"/>
                  <a:pt x="6865" y="7386"/>
                </a:cubicBezTo>
                <a:cubicBezTo>
                  <a:pt x="6865" y="6827"/>
                  <a:pt x="6613" y="5521"/>
                  <a:pt x="7116" y="5521"/>
                </a:cubicBezTo>
                <a:cubicBezTo>
                  <a:pt x="6865" y="4738"/>
                  <a:pt x="6865" y="3693"/>
                  <a:pt x="6865" y="3432"/>
                </a:cubicBezTo>
                <a:cubicBezTo>
                  <a:pt x="7116" y="1828"/>
                  <a:pt x="8661" y="0"/>
                  <a:pt x="10926" y="0"/>
                </a:cubicBezTo>
                <a:cubicBezTo>
                  <a:pt x="13477" y="0"/>
                  <a:pt x="14735" y="1828"/>
                  <a:pt x="14735" y="3432"/>
                </a:cubicBezTo>
                <a:cubicBezTo>
                  <a:pt x="14735" y="3693"/>
                  <a:pt x="14735" y="4738"/>
                  <a:pt x="14484" y="5521"/>
                </a:cubicBezTo>
                <a:cubicBezTo>
                  <a:pt x="15239" y="5521"/>
                  <a:pt x="14987" y="6827"/>
                  <a:pt x="14987" y="7386"/>
                </a:cubicBezTo>
                <a:cubicBezTo>
                  <a:pt x="14987" y="7909"/>
                  <a:pt x="14735" y="8692"/>
                  <a:pt x="14232" y="8431"/>
                </a:cubicBezTo>
                <a:cubicBezTo>
                  <a:pt x="13981" y="10259"/>
                  <a:pt x="13226" y="11042"/>
                  <a:pt x="13226" y="11042"/>
                </a:cubicBezTo>
                <a:cubicBezTo>
                  <a:pt x="13226" y="13169"/>
                  <a:pt x="13226" y="13169"/>
                  <a:pt x="13226" y="13169"/>
                </a:cubicBezTo>
                <a:cubicBezTo>
                  <a:pt x="13226" y="13169"/>
                  <a:pt x="13729" y="13430"/>
                  <a:pt x="15778" y="14213"/>
                </a:cubicBezTo>
                <a:cubicBezTo>
                  <a:pt x="18042" y="15295"/>
                  <a:pt x="17287" y="14474"/>
                  <a:pt x="19048" y="15295"/>
                </a:cubicBezTo>
                <a:cubicBezTo>
                  <a:pt x="19048" y="15556"/>
                  <a:pt x="19048" y="15556"/>
                  <a:pt x="19300" y="15556"/>
                </a:cubicBezTo>
                <a:lnTo>
                  <a:pt x="18042" y="16862"/>
                </a:lnTo>
                <a:close/>
                <a:moveTo>
                  <a:pt x="21600" y="19250"/>
                </a:moveTo>
                <a:cubicBezTo>
                  <a:pt x="21600" y="20033"/>
                  <a:pt x="21600" y="20555"/>
                  <a:pt x="21600" y="20555"/>
                </a:cubicBezTo>
                <a:cubicBezTo>
                  <a:pt x="21600" y="21339"/>
                  <a:pt x="21348" y="21600"/>
                  <a:pt x="20594" y="21600"/>
                </a:cubicBezTo>
                <a:cubicBezTo>
                  <a:pt x="19048" y="21600"/>
                  <a:pt x="19048" y="21600"/>
                  <a:pt x="19048" y="21600"/>
                </a:cubicBezTo>
                <a:cubicBezTo>
                  <a:pt x="19300" y="21600"/>
                  <a:pt x="19300" y="21600"/>
                  <a:pt x="19300" y="21339"/>
                </a:cubicBezTo>
                <a:lnTo>
                  <a:pt x="21600" y="1925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01" name="Shape 4840"/>
          <p:cNvSpPr/>
          <p:nvPr/>
        </p:nvSpPr>
        <p:spPr>
          <a:xfrm>
            <a:off x="15011457" y="5528172"/>
            <a:ext cx="578848" cy="557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55"/>
                </a:moveTo>
                <a:cubicBezTo>
                  <a:pt x="21600" y="21339"/>
                  <a:pt x="21097" y="21600"/>
                  <a:pt x="20594" y="21600"/>
                </a:cubicBezTo>
                <a:cubicBezTo>
                  <a:pt x="1042" y="21600"/>
                  <a:pt x="1042" y="21600"/>
                  <a:pt x="1042" y="21600"/>
                </a:cubicBezTo>
                <a:cubicBezTo>
                  <a:pt x="252" y="21600"/>
                  <a:pt x="0" y="21339"/>
                  <a:pt x="0" y="20555"/>
                </a:cubicBezTo>
                <a:cubicBezTo>
                  <a:pt x="0" y="20555"/>
                  <a:pt x="0" y="16862"/>
                  <a:pt x="2552" y="15295"/>
                </a:cubicBezTo>
                <a:cubicBezTo>
                  <a:pt x="4313" y="14474"/>
                  <a:pt x="3558" y="15295"/>
                  <a:pt x="5858" y="14213"/>
                </a:cubicBezTo>
                <a:cubicBezTo>
                  <a:pt x="7871" y="13430"/>
                  <a:pt x="8374" y="13169"/>
                  <a:pt x="8374" y="13169"/>
                </a:cubicBezTo>
                <a:cubicBezTo>
                  <a:pt x="8374" y="11042"/>
                  <a:pt x="8374" y="11042"/>
                  <a:pt x="8374" y="11042"/>
                </a:cubicBezTo>
                <a:cubicBezTo>
                  <a:pt x="8374" y="11042"/>
                  <a:pt x="7619" y="10259"/>
                  <a:pt x="7368" y="8431"/>
                </a:cubicBezTo>
                <a:cubicBezTo>
                  <a:pt x="6865" y="8692"/>
                  <a:pt x="6613" y="7909"/>
                  <a:pt x="6613" y="7386"/>
                </a:cubicBezTo>
                <a:cubicBezTo>
                  <a:pt x="6613" y="6827"/>
                  <a:pt x="6361" y="5521"/>
                  <a:pt x="7116" y="5521"/>
                </a:cubicBezTo>
                <a:cubicBezTo>
                  <a:pt x="6865" y="4738"/>
                  <a:pt x="6865" y="3693"/>
                  <a:pt x="6865" y="3432"/>
                </a:cubicBezTo>
                <a:cubicBezTo>
                  <a:pt x="6865" y="1828"/>
                  <a:pt x="8374" y="0"/>
                  <a:pt x="10674" y="0"/>
                </a:cubicBezTo>
                <a:cubicBezTo>
                  <a:pt x="13477" y="0"/>
                  <a:pt x="14484" y="1828"/>
                  <a:pt x="14735" y="3432"/>
                </a:cubicBezTo>
                <a:cubicBezTo>
                  <a:pt x="14735" y="3693"/>
                  <a:pt x="14735" y="4738"/>
                  <a:pt x="14484" y="5521"/>
                </a:cubicBezTo>
                <a:cubicBezTo>
                  <a:pt x="15239" y="5521"/>
                  <a:pt x="14987" y="6827"/>
                  <a:pt x="14735" y="7386"/>
                </a:cubicBezTo>
                <a:cubicBezTo>
                  <a:pt x="14735" y="7909"/>
                  <a:pt x="14735" y="8692"/>
                  <a:pt x="14232" y="8431"/>
                </a:cubicBezTo>
                <a:cubicBezTo>
                  <a:pt x="13981" y="10259"/>
                  <a:pt x="13226" y="11042"/>
                  <a:pt x="13226" y="11042"/>
                </a:cubicBezTo>
                <a:cubicBezTo>
                  <a:pt x="13226" y="13169"/>
                  <a:pt x="13226" y="13169"/>
                  <a:pt x="13226" y="13169"/>
                </a:cubicBezTo>
                <a:cubicBezTo>
                  <a:pt x="13226" y="13169"/>
                  <a:pt x="13729" y="13430"/>
                  <a:pt x="15742" y="14213"/>
                </a:cubicBezTo>
                <a:cubicBezTo>
                  <a:pt x="17790" y="15295"/>
                  <a:pt x="17287" y="14474"/>
                  <a:pt x="18797" y="15295"/>
                </a:cubicBezTo>
                <a:cubicBezTo>
                  <a:pt x="19300" y="15556"/>
                  <a:pt x="19803" y="16079"/>
                  <a:pt x="20091" y="16340"/>
                </a:cubicBezTo>
                <a:cubicBezTo>
                  <a:pt x="16281" y="16340"/>
                  <a:pt x="16281" y="16340"/>
                  <a:pt x="16281" y="16340"/>
                </a:cubicBezTo>
                <a:cubicBezTo>
                  <a:pt x="14987" y="16340"/>
                  <a:pt x="14232" y="17384"/>
                  <a:pt x="14232" y="18429"/>
                </a:cubicBezTo>
                <a:cubicBezTo>
                  <a:pt x="14232" y="19772"/>
                  <a:pt x="14987" y="20555"/>
                  <a:pt x="16281" y="20555"/>
                </a:cubicBezTo>
                <a:cubicBezTo>
                  <a:pt x="20342" y="20555"/>
                  <a:pt x="20342" y="20555"/>
                  <a:pt x="20342" y="20555"/>
                </a:cubicBezTo>
                <a:cubicBezTo>
                  <a:pt x="20845" y="20555"/>
                  <a:pt x="21097" y="20555"/>
                  <a:pt x="21600" y="20033"/>
                </a:cubicBezTo>
                <a:cubicBezTo>
                  <a:pt x="21600" y="20555"/>
                  <a:pt x="21600" y="20555"/>
                  <a:pt x="21600" y="20555"/>
                </a:cubicBezTo>
                <a:close/>
                <a:moveTo>
                  <a:pt x="20342" y="19511"/>
                </a:moveTo>
                <a:cubicBezTo>
                  <a:pt x="16281" y="19511"/>
                  <a:pt x="16281" y="19511"/>
                  <a:pt x="16281" y="19511"/>
                </a:cubicBezTo>
                <a:cubicBezTo>
                  <a:pt x="15490" y="19511"/>
                  <a:pt x="15239" y="19250"/>
                  <a:pt x="15239" y="18429"/>
                </a:cubicBezTo>
                <a:cubicBezTo>
                  <a:pt x="15239" y="17907"/>
                  <a:pt x="15490" y="17384"/>
                  <a:pt x="16281" y="17384"/>
                </a:cubicBezTo>
                <a:cubicBezTo>
                  <a:pt x="20342" y="17384"/>
                  <a:pt x="20342" y="17384"/>
                  <a:pt x="20342" y="17384"/>
                </a:cubicBezTo>
                <a:cubicBezTo>
                  <a:pt x="20845" y="17384"/>
                  <a:pt x="21348" y="17907"/>
                  <a:pt x="21348" y="18429"/>
                </a:cubicBezTo>
                <a:cubicBezTo>
                  <a:pt x="21348" y="19250"/>
                  <a:pt x="20845" y="19511"/>
                  <a:pt x="20342" y="1951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02" name="Shape 4841"/>
          <p:cNvSpPr/>
          <p:nvPr/>
        </p:nvSpPr>
        <p:spPr>
          <a:xfrm>
            <a:off x="13995722" y="5528172"/>
            <a:ext cx="583085" cy="557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55"/>
                </a:moveTo>
                <a:cubicBezTo>
                  <a:pt x="21600" y="21339"/>
                  <a:pt x="21103" y="21600"/>
                  <a:pt x="20605" y="21600"/>
                </a:cubicBezTo>
                <a:cubicBezTo>
                  <a:pt x="19824" y="21600"/>
                  <a:pt x="19824" y="21600"/>
                  <a:pt x="19824" y="21600"/>
                </a:cubicBezTo>
                <a:cubicBezTo>
                  <a:pt x="20073" y="21339"/>
                  <a:pt x="20073" y="21078"/>
                  <a:pt x="20073" y="20555"/>
                </a:cubicBezTo>
                <a:cubicBezTo>
                  <a:pt x="20605" y="20555"/>
                  <a:pt x="21103" y="20555"/>
                  <a:pt x="21600" y="20033"/>
                </a:cubicBezTo>
                <a:cubicBezTo>
                  <a:pt x="21600" y="20555"/>
                  <a:pt x="21600" y="20555"/>
                  <a:pt x="21600" y="20555"/>
                </a:cubicBezTo>
                <a:close/>
                <a:moveTo>
                  <a:pt x="20073" y="19511"/>
                </a:moveTo>
                <a:cubicBezTo>
                  <a:pt x="19078" y="19511"/>
                  <a:pt x="19078" y="19511"/>
                  <a:pt x="19078" y="19511"/>
                </a:cubicBezTo>
                <a:cubicBezTo>
                  <a:pt x="19078" y="20555"/>
                  <a:pt x="19078" y="20555"/>
                  <a:pt x="19078" y="20555"/>
                </a:cubicBezTo>
                <a:cubicBezTo>
                  <a:pt x="19078" y="21339"/>
                  <a:pt x="18829" y="21600"/>
                  <a:pt x="18083" y="21600"/>
                </a:cubicBezTo>
                <a:cubicBezTo>
                  <a:pt x="17585" y="21600"/>
                  <a:pt x="17088" y="21339"/>
                  <a:pt x="17088" y="20555"/>
                </a:cubicBezTo>
                <a:cubicBezTo>
                  <a:pt x="17088" y="19511"/>
                  <a:pt x="17088" y="19511"/>
                  <a:pt x="17088" y="19511"/>
                </a:cubicBezTo>
                <a:cubicBezTo>
                  <a:pt x="16058" y="19511"/>
                  <a:pt x="16058" y="19511"/>
                  <a:pt x="16058" y="19511"/>
                </a:cubicBezTo>
                <a:cubicBezTo>
                  <a:pt x="15561" y="19511"/>
                  <a:pt x="15063" y="19250"/>
                  <a:pt x="15063" y="18429"/>
                </a:cubicBezTo>
                <a:cubicBezTo>
                  <a:pt x="15063" y="17907"/>
                  <a:pt x="15561" y="17384"/>
                  <a:pt x="16058" y="17384"/>
                </a:cubicBezTo>
                <a:cubicBezTo>
                  <a:pt x="17088" y="17384"/>
                  <a:pt x="17088" y="17384"/>
                  <a:pt x="17088" y="17384"/>
                </a:cubicBezTo>
                <a:cubicBezTo>
                  <a:pt x="17088" y="16340"/>
                  <a:pt x="17088" y="16340"/>
                  <a:pt x="17088" y="16340"/>
                </a:cubicBezTo>
                <a:cubicBezTo>
                  <a:pt x="17088" y="15818"/>
                  <a:pt x="17585" y="15295"/>
                  <a:pt x="18083" y="15295"/>
                </a:cubicBezTo>
                <a:cubicBezTo>
                  <a:pt x="18829" y="15295"/>
                  <a:pt x="19078" y="15818"/>
                  <a:pt x="19078" y="16340"/>
                </a:cubicBezTo>
                <a:cubicBezTo>
                  <a:pt x="19078" y="17384"/>
                  <a:pt x="19078" y="17384"/>
                  <a:pt x="19078" y="17384"/>
                </a:cubicBezTo>
                <a:cubicBezTo>
                  <a:pt x="20073" y="17384"/>
                  <a:pt x="20073" y="17384"/>
                  <a:pt x="20073" y="17384"/>
                </a:cubicBezTo>
                <a:cubicBezTo>
                  <a:pt x="20854" y="17384"/>
                  <a:pt x="21103" y="17907"/>
                  <a:pt x="21103" y="18429"/>
                </a:cubicBezTo>
                <a:cubicBezTo>
                  <a:pt x="21103" y="19250"/>
                  <a:pt x="20854" y="19511"/>
                  <a:pt x="20073" y="19511"/>
                </a:cubicBezTo>
                <a:close/>
                <a:moveTo>
                  <a:pt x="16058" y="16340"/>
                </a:moveTo>
                <a:cubicBezTo>
                  <a:pt x="15063" y="16340"/>
                  <a:pt x="14068" y="17384"/>
                  <a:pt x="14068" y="18429"/>
                </a:cubicBezTo>
                <a:cubicBezTo>
                  <a:pt x="14068" y="19772"/>
                  <a:pt x="15063" y="20555"/>
                  <a:pt x="16058" y="20555"/>
                </a:cubicBezTo>
                <a:cubicBezTo>
                  <a:pt x="16058" y="21078"/>
                  <a:pt x="16307" y="21339"/>
                  <a:pt x="16307" y="21600"/>
                </a:cubicBezTo>
                <a:cubicBezTo>
                  <a:pt x="995" y="21600"/>
                  <a:pt x="995" y="21600"/>
                  <a:pt x="995" y="21600"/>
                </a:cubicBezTo>
                <a:cubicBezTo>
                  <a:pt x="497" y="21600"/>
                  <a:pt x="0" y="21339"/>
                  <a:pt x="0" y="20555"/>
                </a:cubicBezTo>
                <a:cubicBezTo>
                  <a:pt x="0" y="20555"/>
                  <a:pt x="0" y="16862"/>
                  <a:pt x="2771" y="15295"/>
                </a:cubicBezTo>
                <a:cubicBezTo>
                  <a:pt x="4512" y="14474"/>
                  <a:pt x="3766" y="15295"/>
                  <a:pt x="5791" y="14213"/>
                </a:cubicBezTo>
                <a:cubicBezTo>
                  <a:pt x="8029" y="13430"/>
                  <a:pt x="8526" y="13169"/>
                  <a:pt x="8526" y="13169"/>
                </a:cubicBezTo>
                <a:cubicBezTo>
                  <a:pt x="8526" y="11042"/>
                  <a:pt x="8526" y="11042"/>
                  <a:pt x="8526" y="11042"/>
                </a:cubicBezTo>
                <a:cubicBezTo>
                  <a:pt x="8526" y="11042"/>
                  <a:pt x="7780" y="10259"/>
                  <a:pt x="7532" y="8431"/>
                </a:cubicBezTo>
                <a:cubicBezTo>
                  <a:pt x="7034" y="8692"/>
                  <a:pt x="6785" y="7909"/>
                  <a:pt x="6785" y="7386"/>
                </a:cubicBezTo>
                <a:cubicBezTo>
                  <a:pt x="6785" y="6827"/>
                  <a:pt x="6537" y="5521"/>
                  <a:pt x="7034" y="5521"/>
                </a:cubicBezTo>
                <a:cubicBezTo>
                  <a:pt x="7034" y="4738"/>
                  <a:pt x="6785" y="3693"/>
                  <a:pt x="7034" y="3432"/>
                </a:cubicBezTo>
                <a:cubicBezTo>
                  <a:pt x="7034" y="1828"/>
                  <a:pt x="8526" y="0"/>
                  <a:pt x="10800" y="0"/>
                </a:cubicBezTo>
                <a:cubicBezTo>
                  <a:pt x="13571" y="0"/>
                  <a:pt x="14566" y="1828"/>
                  <a:pt x="14815" y="3432"/>
                </a:cubicBezTo>
                <a:cubicBezTo>
                  <a:pt x="14815" y="3693"/>
                  <a:pt x="14566" y="4738"/>
                  <a:pt x="14566" y="5521"/>
                </a:cubicBezTo>
                <a:cubicBezTo>
                  <a:pt x="15063" y="5521"/>
                  <a:pt x="14815" y="6827"/>
                  <a:pt x="14815" y="7386"/>
                </a:cubicBezTo>
                <a:cubicBezTo>
                  <a:pt x="14815" y="7909"/>
                  <a:pt x="14566" y="8692"/>
                  <a:pt x="14068" y="8431"/>
                </a:cubicBezTo>
                <a:cubicBezTo>
                  <a:pt x="13820" y="10259"/>
                  <a:pt x="13074" y="11042"/>
                  <a:pt x="13074" y="11042"/>
                </a:cubicBezTo>
                <a:cubicBezTo>
                  <a:pt x="13074" y="13169"/>
                  <a:pt x="13074" y="13169"/>
                  <a:pt x="13074" y="13169"/>
                </a:cubicBezTo>
                <a:cubicBezTo>
                  <a:pt x="13074" y="13169"/>
                  <a:pt x="13571" y="13430"/>
                  <a:pt x="15809" y="14213"/>
                </a:cubicBezTo>
                <a:cubicBezTo>
                  <a:pt x="16307" y="14474"/>
                  <a:pt x="16591" y="14773"/>
                  <a:pt x="17088" y="14773"/>
                </a:cubicBezTo>
                <a:cubicBezTo>
                  <a:pt x="16591" y="15034"/>
                  <a:pt x="16058" y="15818"/>
                  <a:pt x="16058" y="1634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03" name="Shape 4842"/>
          <p:cNvSpPr/>
          <p:nvPr/>
        </p:nvSpPr>
        <p:spPr>
          <a:xfrm>
            <a:off x="12984216" y="5528172"/>
            <a:ext cx="578853" cy="557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55"/>
                </a:moveTo>
                <a:cubicBezTo>
                  <a:pt x="21600" y="21339"/>
                  <a:pt x="21348" y="21600"/>
                  <a:pt x="20558" y="21600"/>
                </a:cubicBezTo>
                <a:cubicBezTo>
                  <a:pt x="1006" y="21600"/>
                  <a:pt x="1006" y="21600"/>
                  <a:pt x="1006" y="21600"/>
                </a:cubicBezTo>
                <a:cubicBezTo>
                  <a:pt x="503" y="21600"/>
                  <a:pt x="0" y="21339"/>
                  <a:pt x="0" y="20555"/>
                </a:cubicBezTo>
                <a:cubicBezTo>
                  <a:pt x="0" y="20555"/>
                  <a:pt x="0" y="16862"/>
                  <a:pt x="2803" y="15295"/>
                </a:cubicBezTo>
                <a:cubicBezTo>
                  <a:pt x="4313" y="14474"/>
                  <a:pt x="3810" y="15295"/>
                  <a:pt x="5858" y="14213"/>
                </a:cubicBezTo>
                <a:cubicBezTo>
                  <a:pt x="7871" y="13430"/>
                  <a:pt x="8374" y="13169"/>
                  <a:pt x="8374" y="13169"/>
                </a:cubicBezTo>
                <a:cubicBezTo>
                  <a:pt x="8374" y="11042"/>
                  <a:pt x="8374" y="11042"/>
                  <a:pt x="8374" y="11042"/>
                </a:cubicBezTo>
                <a:cubicBezTo>
                  <a:pt x="8374" y="11042"/>
                  <a:pt x="7619" y="10259"/>
                  <a:pt x="7368" y="8431"/>
                </a:cubicBezTo>
                <a:cubicBezTo>
                  <a:pt x="6865" y="8692"/>
                  <a:pt x="6865" y="7909"/>
                  <a:pt x="6865" y="7386"/>
                </a:cubicBezTo>
                <a:cubicBezTo>
                  <a:pt x="6865" y="6827"/>
                  <a:pt x="6613" y="5521"/>
                  <a:pt x="7116" y="5521"/>
                </a:cubicBezTo>
                <a:cubicBezTo>
                  <a:pt x="6865" y="4738"/>
                  <a:pt x="6865" y="3693"/>
                  <a:pt x="6865" y="3432"/>
                </a:cubicBezTo>
                <a:cubicBezTo>
                  <a:pt x="7116" y="1828"/>
                  <a:pt x="8626" y="0"/>
                  <a:pt x="10926" y="0"/>
                </a:cubicBezTo>
                <a:cubicBezTo>
                  <a:pt x="13477" y="0"/>
                  <a:pt x="14735" y="1828"/>
                  <a:pt x="14735" y="3432"/>
                </a:cubicBezTo>
                <a:cubicBezTo>
                  <a:pt x="14735" y="3693"/>
                  <a:pt x="14735" y="4738"/>
                  <a:pt x="14484" y="5521"/>
                </a:cubicBezTo>
                <a:cubicBezTo>
                  <a:pt x="15239" y="5521"/>
                  <a:pt x="14987" y="6827"/>
                  <a:pt x="14987" y="7386"/>
                </a:cubicBezTo>
                <a:cubicBezTo>
                  <a:pt x="14987" y="7909"/>
                  <a:pt x="14735" y="8692"/>
                  <a:pt x="14232" y="8431"/>
                </a:cubicBezTo>
                <a:cubicBezTo>
                  <a:pt x="13981" y="10259"/>
                  <a:pt x="13226" y="11042"/>
                  <a:pt x="13226" y="11042"/>
                </a:cubicBezTo>
                <a:cubicBezTo>
                  <a:pt x="13226" y="13169"/>
                  <a:pt x="13226" y="13169"/>
                  <a:pt x="13226" y="13169"/>
                </a:cubicBezTo>
                <a:cubicBezTo>
                  <a:pt x="13226" y="13169"/>
                  <a:pt x="13729" y="13430"/>
                  <a:pt x="15742" y="14213"/>
                </a:cubicBezTo>
                <a:cubicBezTo>
                  <a:pt x="18042" y="15295"/>
                  <a:pt x="17287" y="14474"/>
                  <a:pt x="19048" y="15295"/>
                </a:cubicBezTo>
                <a:cubicBezTo>
                  <a:pt x="21600" y="16862"/>
                  <a:pt x="21600" y="20555"/>
                  <a:pt x="21600" y="20555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04" name="Shape 4843"/>
          <p:cNvSpPr/>
          <p:nvPr/>
        </p:nvSpPr>
        <p:spPr>
          <a:xfrm>
            <a:off x="14026488" y="10852455"/>
            <a:ext cx="578848" cy="507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90" y="0"/>
                </a:moveTo>
                <a:cubicBezTo>
                  <a:pt x="13981" y="0"/>
                  <a:pt x="12435" y="856"/>
                  <a:pt x="11429" y="1997"/>
                </a:cubicBezTo>
                <a:cubicBezTo>
                  <a:pt x="10674" y="2853"/>
                  <a:pt x="10674" y="2853"/>
                  <a:pt x="10674" y="2853"/>
                </a:cubicBezTo>
                <a:cubicBezTo>
                  <a:pt x="10171" y="1997"/>
                  <a:pt x="10171" y="1997"/>
                  <a:pt x="10171" y="1997"/>
                </a:cubicBezTo>
                <a:cubicBezTo>
                  <a:pt x="8913" y="856"/>
                  <a:pt x="7619" y="0"/>
                  <a:pt x="6110" y="0"/>
                </a:cubicBezTo>
                <a:cubicBezTo>
                  <a:pt x="4313" y="0"/>
                  <a:pt x="2803" y="856"/>
                  <a:pt x="1797" y="1997"/>
                </a:cubicBezTo>
                <a:cubicBezTo>
                  <a:pt x="503" y="3423"/>
                  <a:pt x="0" y="5176"/>
                  <a:pt x="0" y="6888"/>
                </a:cubicBezTo>
                <a:cubicBezTo>
                  <a:pt x="0" y="8925"/>
                  <a:pt x="503" y="10637"/>
                  <a:pt x="1797" y="11819"/>
                </a:cubicBezTo>
                <a:cubicBezTo>
                  <a:pt x="9919" y="21029"/>
                  <a:pt x="9919" y="21029"/>
                  <a:pt x="9919" y="21029"/>
                </a:cubicBezTo>
                <a:cubicBezTo>
                  <a:pt x="10171" y="21315"/>
                  <a:pt x="10423" y="21600"/>
                  <a:pt x="10674" y="21600"/>
                </a:cubicBezTo>
                <a:cubicBezTo>
                  <a:pt x="11177" y="21600"/>
                  <a:pt x="11429" y="21315"/>
                  <a:pt x="11681" y="21029"/>
                </a:cubicBezTo>
                <a:cubicBezTo>
                  <a:pt x="19803" y="11819"/>
                  <a:pt x="19803" y="11819"/>
                  <a:pt x="19803" y="11819"/>
                </a:cubicBezTo>
                <a:cubicBezTo>
                  <a:pt x="21097" y="10637"/>
                  <a:pt x="21600" y="8925"/>
                  <a:pt x="21600" y="6888"/>
                </a:cubicBezTo>
                <a:cubicBezTo>
                  <a:pt x="21600" y="5176"/>
                  <a:pt x="21097" y="3423"/>
                  <a:pt x="19803" y="1997"/>
                </a:cubicBezTo>
                <a:cubicBezTo>
                  <a:pt x="18545" y="856"/>
                  <a:pt x="17036" y="0"/>
                  <a:pt x="15490" y="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05" name="Shape 4844"/>
          <p:cNvSpPr/>
          <p:nvPr/>
        </p:nvSpPr>
        <p:spPr>
          <a:xfrm>
            <a:off x="13027682" y="10848223"/>
            <a:ext cx="561923" cy="523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0" y="6154"/>
                </a:moveTo>
                <a:cubicBezTo>
                  <a:pt x="15345" y="3335"/>
                  <a:pt x="15345" y="3335"/>
                  <a:pt x="15345" y="3335"/>
                </a:cubicBezTo>
                <a:cubicBezTo>
                  <a:pt x="15345" y="11197"/>
                  <a:pt x="15345" y="11197"/>
                  <a:pt x="15345" y="11197"/>
                </a:cubicBezTo>
                <a:cubicBezTo>
                  <a:pt x="14572" y="11475"/>
                  <a:pt x="13799" y="11793"/>
                  <a:pt x="13284" y="12626"/>
                </a:cubicBezTo>
                <a:cubicBezTo>
                  <a:pt x="13284" y="3057"/>
                  <a:pt x="13284" y="3057"/>
                  <a:pt x="13284" y="3057"/>
                </a:cubicBezTo>
                <a:cubicBezTo>
                  <a:pt x="7543" y="6154"/>
                  <a:pt x="7543" y="6154"/>
                  <a:pt x="7543" y="6154"/>
                </a:cubicBezTo>
                <a:cubicBezTo>
                  <a:pt x="7543" y="18781"/>
                  <a:pt x="7543" y="18781"/>
                  <a:pt x="7543" y="18781"/>
                </a:cubicBezTo>
                <a:cubicBezTo>
                  <a:pt x="11444" y="16557"/>
                  <a:pt x="11444" y="16557"/>
                  <a:pt x="11444" y="16557"/>
                </a:cubicBezTo>
                <a:lnTo>
                  <a:pt x="11444" y="16835"/>
                </a:lnTo>
                <a:cubicBezTo>
                  <a:pt x="11444" y="17391"/>
                  <a:pt x="11444" y="18225"/>
                  <a:pt x="11701" y="18781"/>
                </a:cubicBezTo>
                <a:cubicBezTo>
                  <a:pt x="7028" y="21600"/>
                  <a:pt x="7028" y="21600"/>
                  <a:pt x="7028" y="21600"/>
                </a:cubicBezTo>
                <a:cubicBezTo>
                  <a:pt x="7028" y="21600"/>
                  <a:pt x="6771" y="21600"/>
                  <a:pt x="6513" y="21600"/>
                </a:cubicBezTo>
                <a:cubicBezTo>
                  <a:pt x="6255" y="21600"/>
                  <a:pt x="6255" y="21600"/>
                  <a:pt x="5998" y="21600"/>
                </a:cubicBezTo>
                <a:cubicBezTo>
                  <a:pt x="515" y="17113"/>
                  <a:pt x="515" y="17113"/>
                  <a:pt x="515" y="17113"/>
                </a:cubicBezTo>
                <a:cubicBezTo>
                  <a:pt x="257" y="16835"/>
                  <a:pt x="0" y="16557"/>
                  <a:pt x="0" y="15962"/>
                </a:cubicBezTo>
                <a:cubicBezTo>
                  <a:pt x="0" y="1112"/>
                  <a:pt x="0" y="1112"/>
                  <a:pt x="0" y="1112"/>
                </a:cubicBezTo>
                <a:cubicBezTo>
                  <a:pt x="0" y="556"/>
                  <a:pt x="515" y="0"/>
                  <a:pt x="1030" y="0"/>
                </a:cubicBezTo>
                <a:cubicBezTo>
                  <a:pt x="1288" y="0"/>
                  <a:pt x="1582" y="0"/>
                  <a:pt x="1582" y="278"/>
                </a:cubicBezTo>
                <a:cubicBezTo>
                  <a:pt x="6771" y="4209"/>
                  <a:pt x="6771" y="4209"/>
                  <a:pt x="6771" y="4209"/>
                </a:cubicBezTo>
                <a:cubicBezTo>
                  <a:pt x="13799" y="0"/>
                  <a:pt x="13799" y="0"/>
                  <a:pt x="13799" y="0"/>
                </a:cubicBezTo>
                <a:cubicBezTo>
                  <a:pt x="13799" y="0"/>
                  <a:pt x="14057" y="0"/>
                  <a:pt x="14314" y="0"/>
                </a:cubicBezTo>
                <a:cubicBezTo>
                  <a:pt x="14572" y="0"/>
                  <a:pt x="14572" y="0"/>
                  <a:pt x="14829" y="278"/>
                </a:cubicBezTo>
                <a:cubicBezTo>
                  <a:pt x="20275" y="4765"/>
                  <a:pt x="20275" y="4765"/>
                  <a:pt x="20275" y="4765"/>
                </a:cubicBezTo>
                <a:cubicBezTo>
                  <a:pt x="20533" y="5043"/>
                  <a:pt x="20827" y="5321"/>
                  <a:pt x="20827" y="5598"/>
                </a:cubicBezTo>
                <a:cubicBezTo>
                  <a:pt x="20827" y="12626"/>
                  <a:pt x="20827" y="12626"/>
                  <a:pt x="20827" y="12626"/>
                </a:cubicBezTo>
                <a:cubicBezTo>
                  <a:pt x="20275" y="11793"/>
                  <a:pt x="19503" y="11475"/>
                  <a:pt x="18730" y="11197"/>
                </a:cubicBezTo>
                <a:lnTo>
                  <a:pt x="18730" y="6154"/>
                </a:lnTo>
                <a:close/>
                <a:moveTo>
                  <a:pt x="5446" y="6154"/>
                </a:moveTo>
                <a:cubicBezTo>
                  <a:pt x="2097" y="3335"/>
                  <a:pt x="2097" y="3335"/>
                  <a:pt x="2097" y="3335"/>
                </a:cubicBezTo>
                <a:cubicBezTo>
                  <a:pt x="2097" y="15406"/>
                  <a:pt x="2097" y="15406"/>
                  <a:pt x="2097" y="15406"/>
                </a:cubicBezTo>
                <a:cubicBezTo>
                  <a:pt x="5446" y="18225"/>
                  <a:pt x="5446" y="18225"/>
                  <a:pt x="5446" y="18225"/>
                </a:cubicBezTo>
                <a:lnTo>
                  <a:pt x="5446" y="6154"/>
                </a:lnTo>
                <a:close/>
                <a:moveTo>
                  <a:pt x="16890" y="12071"/>
                </a:moveTo>
                <a:cubicBezTo>
                  <a:pt x="19503" y="12071"/>
                  <a:pt x="21600" y="14016"/>
                  <a:pt x="21600" y="16835"/>
                </a:cubicBezTo>
                <a:cubicBezTo>
                  <a:pt x="21600" y="19654"/>
                  <a:pt x="19503" y="21600"/>
                  <a:pt x="16890" y="21600"/>
                </a:cubicBezTo>
                <a:cubicBezTo>
                  <a:pt x="14572" y="21600"/>
                  <a:pt x="12474" y="19654"/>
                  <a:pt x="12474" y="16835"/>
                </a:cubicBezTo>
                <a:cubicBezTo>
                  <a:pt x="12474" y="14016"/>
                  <a:pt x="14572" y="12071"/>
                  <a:pt x="16890" y="12071"/>
                </a:cubicBezTo>
                <a:close/>
                <a:moveTo>
                  <a:pt x="14829" y="17669"/>
                </a:moveTo>
                <a:cubicBezTo>
                  <a:pt x="14572" y="17669"/>
                  <a:pt x="14572" y="17947"/>
                  <a:pt x="14572" y="18225"/>
                </a:cubicBezTo>
                <a:cubicBezTo>
                  <a:pt x="14572" y="19059"/>
                  <a:pt x="15087" y="19337"/>
                  <a:pt x="15602" y="19337"/>
                </a:cubicBezTo>
                <a:cubicBezTo>
                  <a:pt x="15860" y="19337"/>
                  <a:pt x="16117" y="19337"/>
                  <a:pt x="16375" y="19059"/>
                </a:cubicBezTo>
                <a:cubicBezTo>
                  <a:pt x="16890" y="18503"/>
                  <a:pt x="16890" y="18503"/>
                  <a:pt x="16890" y="18503"/>
                </a:cubicBezTo>
                <a:cubicBezTo>
                  <a:pt x="17700" y="19059"/>
                  <a:pt x="17700" y="19059"/>
                  <a:pt x="17700" y="19059"/>
                </a:cubicBezTo>
                <a:cubicBezTo>
                  <a:pt x="17957" y="19337"/>
                  <a:pt x="18215" y="19337"/>
                  <a:pt x="18472" y="19337"/>
                </a:cubicBezTo>
                <a:cubicBezTo>
                  <a:pt x="18988" y="19337"/>
                  <a:pt x="19503" y="19059"/>
                  <a:pt x="19503" y="18225"/>
                </a:cubicBezTo>
                <a:cubicBezTo>
                  <a:pt x="19503" y="17947"/>
                  <a:pt x="19245" y="17669"/>
                  <a:pt x="18988" y="17669"/>
                </a:cubicBezTo>
                <a:cubicBezTo>
                  <a:pt x="18472" y="16835"/>
                  <a:pt x="18472" y="16835"/>
                  <a:pt x="18472" y="16835"/>
                </a:cubicBezTo>
                <a:cubicBezTo>
                  <a:pt x="18988" y="15962"/>
                  <a:pt x="18988" y="15962"/>
                  <a:pt x="18988" y="15962"/>
                </a:cubicBezTo>
                <a:cubicBezTo>
                  <a:pt x="19245" y="15962"/>
                  <a:pt x="19503" y="15684"/>
                  <a:pt x="19503" y="15406"/>
                </a:cubicBezTo>
                <a:cubicBezTo>
                  <a:pt x="19503" y="14572"/>
                  <a:pt x="18988" y="14294"/>
                  <a:pt x="18472" y="14294"/>
                </a:cubicBezTo>
                <a:cubicBezTo>
                  <a:pt x="18215" y="14294"/>
                  <a:pt x="17957" y="14294"/>
                  <a:pt x="17700" y="14572"/>
                </a:cubicBezTo>
                <a:cubicBezTo>
                  <a:pt x="16890" y="15128"/>
                  <a:pt x="16890" y="15128"/>
                  <a:pt x="16890" y="15128"/>
                </a:cubicBezTo>
                <a:cubicBezTo>
                  <a:pt x="16375" y="14572"/>
                  <a:pt x="16375" y="14572"/>
                  <a:pt x="16375" y="14572"/>
                </a:cubicBezTo>
                <a:cubicBezTo>
                  <a:pt x="16117" y="14294"/>
                  <a:pt x="15860" y="14294"/>
                  <a:pt x="15602" y="14294"/>
                </a:cubicBezTo>
                <a:cubicBezTo>
                  <a:pt x="15087" y="14294"/>
                  <a:pt x="14572" y="14572"/>
                  <a:pt x="14572" y="15406"/>
                </a:cubicBezTo>
                <a:cubicBezTo>
                  <a:pt x="14572" y="15684"/>
                  <a:pt x="14572" y="15962"/>
                  <a:pt x="14829" y="15962"/>
                </a:cubicBezTo>
                <a:cubicBezTo>
                  <a:pt x="15602" y="16835"/>
                  <a:pt x="15602" y="16835"/>
                  <a:pt x="15602" y="16835"/>
                </a:cubicBezTo>
                <a:lnTo>
                  <a:pt x="14829" y="1766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06" name="Shape 4845"/>
          <p:cNvSpPr/>
          <p:nvPr/>
        </p:nvSpPr>
        <p:spPr>
          <a:xfrm>
            <a:off x="22117369" y="4480702"/>
            <a:ext cx="557691" cy="523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56" y="6154"/>
                </a:moveTo>
                <a:cubicBezTo>
                  <a:pt x="15269" y="3335"/>
                  <a:pt x="15269" y="3335"/>
                  <a:pt x="15269" y="3335"/>
                </a:cubicBezTo>
                <a:cubicBezTo>
                  <a:pt x="15269" y="11197"/>
                  <a:pt x="15269" y="11197"/>
                  <a:pt x="15269" y="11197"/>
                </a:cubicBezTo>
                <a:cubicBezTo>
                  <a:pt x="14487" y="11475"/>
                  <a:pt x="13965" y="11793"/>
                  <a:pt x="13146" y="12626"/>
                </a:cubicBezTo>
                <a:cubicBezTo>
                  <a:pt x="13146" y="3057"/>
                  <a:pt x="13146" y="3057"/>
                  <a:pt x="13146" y="3057"/>
                </a:cubicBezTo>
                <a:cubicBezTo>
                  <a:pt x="7634" y="6154"/>
                  <a:pt x="7634" y="6154"/>
                  <a:pt x="7634" y="6154"/>
                </a:cubicBezTo>
                <a:cubicBezTo>
                  <a:pt x="7634" y="18781"/>
                  <a:pt x="7634" y="18781"/>
                  <a:pt x="7634" y="18781"/>
                </a:cubicBezTo>
                <a:cubicBezTo>
                  <a:pt x="11582" y="16557"/>
                  <a:pt x="11582" y="16557"/>
                  <a:pt x="11582" y="16557"/>
                </a:cubicBezTo>
                <a:lnTo>
                  <a:pt x="11582" y="16835"/>
                </a:lnTo>
                <a:cubicBezTo>
                  <a:pt x="11582" y="17391"/>
                  <a:pt x="11582" y="18225"/>
                  <a:pt x="11843" y="18781"/>
                </a:cubicBezTo>
                <a:cubicBezTo>
                  <a:pt x="7113" y="21600"/>
                  <a:pt x="7113" y="21600"/>
                  <a:pt x="7113" y="21600"/>
                </a:cubicBezTo>
                <a:cubicBezTo>
                  <a:pt x="6852" y="21600"/>
                  <a:pt x="6852" y="21600"/>
                  <a:pt x="6592" y="21600"/>
                </a:cubicBezTo>
                <a:cubicBezTo>
                  <a:pt x="6331" y="21600"/>
                  <a:pt x="6070" y="21600"/>
                  <a:pt x="6070" y="21600"/>
                </a:cubicBezTo>
                <a:cubicBezTo>
                  <a:pt x="261" y="17113"/>
                  <a:pt x="261" y="17113"/>
                  <a:pt x="261" y="17113"/>
                </a:cubicBezTo>
                <a:cubicBezTo>
                  <a:pt x="0" y="16835"/>
                  <a:pt x="0" y="16557"/>
                  <a:pt x="0" y="15962"/>
                </a:cubicBezTo>
                <a:cubicBezTo>
                  <a:pt x="0" y="1112"/>
                  <a:pt x="0" y="1112"/>
                  <a:pt x="0" y="1112"/>
                </a:cubicBezTo>
                <a:cubicBezTo>
                  <a:pt x="0" y="556"/>
                  <a:pt x="261" y="0"/>
                  <a:pt x="1043" y="0"/>
                </a:cubicBezTo>
                <a:cubicBezTo>
                  <a:pt x="1303" y="0"/>
                  <a:pt x="1303" y="0"/>
                  <a:pt x="1564" y="278"/>
                </a:cubicBezTo>
                <a:cubicBezTo>
                  <a:pt x="6592" y="4209"/>
                  <a:pt x="6592" y="4209"/>
                  <a:pt x="6592" y="4209"/>
                </a:cubicBezTo>
                <a:cubicBezTo>
                  <a:pt x="13965" y="0"/>
                  <a:pt x="13965" y="0"/>
                  <a:pt x="13965" y="0"/>
                </a:cubicBezTo>
                <a:lnTo>
                  <a:pt x="14226" y="0"/>
                </a:lnTo>
                <a:cubicBezTo>
                  <a:pt x="14487" y="0"/>
                  <a:pt x="14748" y="0"/>
                  <a:pt x="15008" y="278"/>
                </a:cubicBezTo>
                <a:cubicBezTo>
                  <a:pt x="20520" y="4765"/>
                  <a:pt x="20520" y="4765"/>
                  <a:pt x="20520" y="4765"/>
                </a:cubicBezTo>
                <a:cubicBezTo>
                  <a:pt x="20781" y="5043"/>
                  <a:pt x="21041" y="5321"/>
                  <a:pt x="21041" y="5598"/>
                </a:cubicBezTo>
                <a:cubicBezTo>
                  <a:pt x="21041" y="12626"/>
                  <a:pt x="21041" y="12626"/>
                  <a:pt x="21041" y="12626"/>
                </a:cubicBezTo>
                <a:cubicBezTo>
                  <a:pt x="20259" y="11793"/>
                  <a:pt x="19738" y="11475"/>
                  <a:pt x="18956" y="11197"/>
                </a:cubicBezTo>
                <a:lnTo>
                  <a:pt x="18956" y="6154"/>
                </a:lnTo>
                <a:close/>
                <a:moveTo>
                  <a:pt x="5512" y="6154"/>
                </a:moveTo>
                <a:cubicBezTo>
                  <a:pt x="2123" y="3335"/>
                  <a:pt x="2123" y="3335"/>
                  <a:pt x="2123" y="3335"/>
                </a:cubicBezTo>
                <a:cubicBezTo>
                  <a:pt x="2123" y="15406"/>
                  <a:pt x="2123" y="15406"/>
                  <a:pt x="2123" y="15406"/>
                </a:cubicBezTo>
                <a:cubicBezTo>
                  <a:pt x="5512" y="18225"/>
                  <a:pt x="5512" y="18225"/>
                  <a:pt x="5512" y="18225"/>
                </a:cubicBezTo>
                <a:lnTo>
                  <a:pt x="5512" y="6154"/>
                </a:lnTo>
                <a:close/>
                <a:moveTo>
                  <a:pt x="17094" y="12071"/>
                </a:moveTo>
                <a:cubicBezTo>
                  <a:pt x="19738" y="12071"/>
                  <a:pt x="21600" y="14016"/>
                  <a:pt x="21600" y="16835"/>
                </a:cubicBezTo>
                <a:cubicBezTo>
                  <a:pt x="21600" y="19654"/>
                  <a:pt x="19738" y="21600"/>
                  <a:pt x="17094" y="21600"/>
                </a:cubicBezTo>
                <a:cubicBezTo>
                  <a:pt x="14487" y="21600"/>
                  <a:pt x="12625" y="19654"/>
                  <a:pt x="12625" y="16835"/>
                </a:cubicBezTo>
                <a:cubicBezTo>
                  <a:pt x="12625" y="14016"/>
                  <a:pt x="14487" y="12071"/>
                  <a:pt x="17094" y="12071"/>
                </a:cubicBezTo>
                <a:close/>
                <a:moveTo>
                  <a:pt x="14226" y="17947"/>
                </a:moveTo>
                <a:cubicBezTo>
                  <a:pt x="15790" y="19337"/>
                  <a:pt x="15790" y="19337"/>
                  <a:pt x="15790" y="19337"/>
                </a:cubicBezTo>
                <a:cubicBezTo>
                  <a:pt x="15790" y="19654"/>
                  <a:pt x="16051" y="19932"/>
                  <a:pt x="16312" y="19932"/>
                </a:cubicBezTo>
                <a:cubicBezTo>
                  <a:pt x="16572" y="19932"/>
                  <a:pt x="16833" y="19654"/>
                  <a:pt x="17094" y="19337"/>
                </a:cubicBezTo>
                <a:cubicBezTo>
                  <a:pt x="19999" y="16557"/>
                  <a:pt x="19999" y="16557"/>
                  <a:pt x="19999" y="16557"/>
                </a:cubicBezTo>
                <a:cubicBezTo>
                  <a:pt x="20259" y="16279"/>
                  <a:pt x="20259" y="15962"/>
                  <a:pt x="20259" y="15684"/>
                </a:cubicBezTo>
                <a:cubicBezTo>
                  <a:pt x="20259" y="15128"/>
                  <a:pt x="19738" y="14572"/>
                  <a:pt x="19216" y="14572"/>
                </a:cubicBezTo>
                <a:cubicBezTo>
                  <a:pt x="18956" y="14572"/>
                  <a:pt x="18695" y="14572"/>
                  <a:pt x="18434" y="14850"/>
                </a:cubicBezTo>
                <a:cubicBezTo>
                  <a:pt x="16312" y="17113"/>
                  <a:pt x="16312" y="17113"/>
                  <a:pt x="16312" y="17113"/>
                </a:cubicBezTo>
                <a:cubicBezTo>
                  <a:pt x="15790" y="16557"/>
                  <a:pt x="15790" y="16557"/>
                  <a:pt x="15790" y="16557"/>
                </a:cubicBezTo>
                <a:cubicBezTo>
                  <a:pt x="15530" y="16279"/>
                  <a:pt x="15269" y="15962"/>
                  <a:pt x="15008" y="15962"/>
                </a:cubicBezTo>
                <a:cubicBezTo>
                  <a:pt x="14487" y="15962"/>
                  <a:pt x="13965" y="16557"/>
                  <a:pt x="13965" y="17113"/>
                </a:cubicBezTo>
                <a:cubicBezTo>
                  <a:pt x="13965" y="17391"/>
                  <a:pt x="13965" y="17669"/>
                  <a:pt x="14226" y="1794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07" name="Shape 4846"/>
          <p:cNvSpPr/>
          <p:nvPr/>
        </p:nvSpPr>
        <p:spPr>
          <a:xfrm>
            <a:off x="21101636" y="4480702"/>
            <a:ext cx="561927" cy="523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62" y="6154"/>
                </a:moveTo>
                <a:cubicBezTo>
                  <a:pt x="15371" y="3335"/>
                  <a:pt x="15371" y="3335"/>
                  <a:pt x="15371" y="3335"/>
                </a:cubicBezTo>
                <a:cubicBezTo>
                  <a:pt x="15371" y="11197"/>
                  <a:pt x="15371" y="11197"/>
                  <a:pt x="15371" y="11197"/>
                </a:cubicBezTo>
                <a:cubicBezTo>
                  <a:pt x="14597" y="11475"/>
                  <a:pt x="13822" y="11793"/>
                  <a:pt x="13270" y="12626"/>
                </a:cubicBezTo>
                <a:cubicBezTo>
                  <a:pt x="13270" y="3057"/>
                  <a:pt x="13270" y="3057"/>
                  <a:pt x="13270" y="3057"/>
                </a:cubicBezTo>
                <a:cubicBezTo>
                  <a:pt x="7814" y="6154"/>
                  <a:pt x="7814" y="6154"/>
                  <a:pt x="7814" y="6154"/>
                </a:cubicBezTo>
                <a:cubicBezTo>
                  <a:pt x="7814" y="18781"/>
                  <a:pt x="7814" y="18781"/>
                  <a:pt x="7814" y="18781"/>
                </a:cubicBezTo>
                <a:cubicBezTo>
                  <a:pt x="11463" y="16557"/>
                  <a:pt x="11463" y="16557"/>
                  <a:pt x="11463" y="16557"/>
                </a:cubicBezTo>
                <a:lnTo>
                  <a:pt x="11463" y="16835"/>
                </a:lnTo>
                <a:cubicBezTo>
                  <a:pt x="11463" y="17391"/>
                  <a:pt x="11721" y="18225"/>
                  <a:pt x="11979" y="18781"/>
                </a:cubicBezTo>
                <a:cubicBezTo>
                  <a:pt x="7298" y="21600"/>
                  <a:pt x="7298" y="21600"/>
                  <a:pt x="7298" y="21600"/>
                </a:cubicBezTo>
                <a:cubicBezTo>
                  <a:pt x="7040" y="21600"/>
                  <a:pt x="6782" y="21600"/>
                  <a:pt x="6782" y="21600"/>
                </a:cubicBezTo>
                <a:cubicBezTo>
                  <a:pt x="6524" y="21600"/>
                  <a:pt x="6229" y="21600"/>
                  <a:pt x="5971" y="21600"/>
                </a:cubicBezTo>
                <a:cubicBezTo>
                  <a:pt x="516" y="17113"/>
                  <a:pt x="516" y="17113"/>
                  <a:pt x="516" y="17113"/>
                </a:cubicBezTo>
                <a:cubicBezTo>
                  <a:pt x="258" y="16835"/>
                  <a:pt x="0" y="16557"/>
                  <a:pt x="0" y="15962"/>
                </a:cubicBezTo>
                <a:cubicBezTo>
                  <a:pt x="0" y="1112"/>
                  <a:pt x="0" y="1112"/>
                  <a:pt x="0" y="1112"/>
                </a:cubicBezTo>
                <a:cubicBezTo>
                  <a:pt x="0" y="556"/>
                  <a:pt x="516" y="0"/>
                  <a:pt x="1032" y="0"/>
                </a:cubicBezTo>
                <a:cubicBezTo>
                  <a:pt x="1290" y="0"/>
                  <a:pt x="1548" y="0"/>
                  <a:pt x="1806" y="278"/>
                </a:cubicBezTo>
                <a:cubicBezTo>
                  <a:pt x="6782" y="4209"/>
                  <a:pt x="6782" y="4209"/>
                  <a:pt x="6782" y="4209"/>
                </a:cubicBezTo>
                <a:cubicBezTo>
                  <a:pt x="13822" y="0"/>
                  <a:pt x="13822" y="0"/>
                  <a:pt x="13822" y="0"/>
                </a:cubicBezTo>
                <a:cubicBezTo>
                  <a:pt x="14080" y="0"/>
                  <a:pt x="14080" y="0"/>
                  <a:pt x="14338" y="0"/>
                </a:cubicBezTo>
                <a:cubicBezTo>
                  <a:pt x="14597" y="0"/>
                  <a:pt x="14855" y="0"/>
                  <a:pt x="14855" y="278"/>
                </a:cubicBezTo>
                <a:cubicBezTo>
                  <a:pt x="20310" y="4765"/>
                  <a:pt x="20310" y="4765"/>
                  <a:pt x="20310" y="4765"/>
                </a:cubicBezTo>
                <a:cubicBezTo>
                  <a:pt x="20568" y="4765"/>
                  <a:pt x="20568" y="4765"/>
                  <a:pt x="20568" y="4765"/>
                </a:cubicBezTo>
                <a:cubicBezTo>
                  <a:pt x="20826" y="5043"/>
                  <a:pt x="20826" y="5321"/>
                  <a:pt x="20826" y="5598"/>
                </a:cubicBezTo>
                <a:cubicBezTo>
                  <a:pt x="20826" y="12626"/>
                  <a:pt x="20826" y="12626"/>
                  <a:pt x="20826" y="12626"/>
                </a:cubicBezTo>
                <a:cubicBezTo>
                  <a:pt x="20310" y="11793"/>
                  <a:pt x="19536" y="11475"/>
                  <a:pt x="18762" y="11197"/>
                </a:cubicBezTo>
                <a:lnTo>
                  <a:pt x="18762" y="6154"/>
                </a:lnTo>
                <a:close/>
                <a:moveTo>
                  <a:pt x="5713" y="6154"/>
                </a:moveTo>
                <a:cubicBezTo>
                  <a:pt x="2064" y="3335"/>
                  <a:pt x="2064" y="3335"/>
                  <a:pt x="2064" y="3335"/>
                </a:cubicBezTo>
                <a:cubicBezTo>
                  <a:pt x="2064" y="15406"/>
                  <a:pt x="2064" y="15406"/>
                  <a:pt x="2064" y="15406"/>
                </a:cubicBezTo>
                <a:cubicBezTo>
                  <a:pt x="5713" y="18225"/>
                  <a:pt x="5713" y="18225"/>
                  <a:pt x="5713" y="18225"/>
                </a:cubicBezTo>
                <a:lnTo>
                  <a:pt x="5713" y="6154"/>
                </a:lnTo>
                <a:close/>
                <a:moveTo>
                  <a:pt x="17177" y="12071"/>
                </a:moveTo>
                <a:cubicBezTo>
                  <a:pt x="19536" y="12071"/>
                  <a:pt x="21600" y="14016"/>
                  <a:pt x="21600" y="16835"/>
                </a:cubicBezTo>
                <a:cubicBezTo>
                  <a:pt x="21600" y="19654"/>
                  <a:pt x="19536" y="21600"/>
                  <a:pt x="17177" y="21600"/>
                </a:cubicBezTo>
                <a:cubicBezTo>
                  <a:pt x="14597" y="21600"/>
                  <a:pt x="12496" y="19654"/>
                  <a:pt x="12496" y="16835"/>
                </a:cubicBezTo>
                <a:cubicBezTo>
                  <a:pt x="12496" y="14016"/>
                  <a:pt x="14597" y="12071"/>
                  <a:pt x="17177" y="12071"/>
                </a:cubicBezTo>
                <a:close/>
                <a:moveTo>
                  <a:pt x="15113" y="17947"/>
                </a:moveTo>
                <a:cubicBezTo>
                  <a:pt x="19278" y="17947"/>
                  <a:pt x="19278" y="17947"/>
                  <a:pt x="19278" y="17947"/>
                </a:cubicBezTo>
                <a:cubicBezTo>
                  <a:pt x="19794" y="17947"/>
                  <a:pt x="20310" y="17391"/>
                  <a:pt x="20310" y="16835"/>
                </a:cubicBezTo>
                <a:cubicBezTo>
                  <a:pt x="20310" y="16279"/>
                  <a:pt x="19794" y="15684"/>
                  <a:pt x="19278" y="15684"/>
                </a:cubicBezTo>
                <a:cubicBezTo>
                  <a:pt x="15113" y="15684"/>
                  <a:pt x="15113" y="15684"/>
                  <a:pt x="15113" y="15684"/>
                </a:cubicBezTo>
                <a:cubicBezTo>
                  <a:pt x="14338" y="15684"/>
                  <a:pt x="14080" y="16279"/>
                  <a:pt x="14080" y="16835"/>
                </a:cubicBezTo>
                <a:cubicBezTo>
                  <a:pt x="14080" y="17391"/>
                  <a:pt x="14338" y="17947"/>
                  <a:pt x="15113" y="1794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08" name="Shape 4847"/>
          <p:cNvSpPr/>
          <p:nvPr/>
        </p:nvSpPr>
        <p:spPr>
          <a:xfrm>
            <a:off x="20090133" y="4480702"/>
            <a:ext cx="561923" cy="523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62" y="6154"/>
                </a:moveTo>
                <a:cubicBezTo>
                  <a:pt x="15371" y="3335"/>
                  <a:pt x="15371" y="3335"/>
                  <a:pt x="15371" y="3335"/>
                </a:cubicBezTo>
                <a:cubicBezTo>
                  <a:pt x="15371" y="11197"/>
                  <a:pt x="15371" y="11197"/>
                  <a:pt x="15371" y="11197"/>
                </a:cubicBezTo>
                <a:cubicBezTo>
                  <a:pt x="14597" y="11475"/>
                  <a:pt x="13786" y="11793"/>
                  <a:pt x="13270" y="12626"/>
                </a:cubicBezTo>
                <a:cubicBezTo>
                  <a:pt x="13270" y="3057"/>
                  <a:pt x="13270" y="3057"/>
                  <a:pt x="13270" y="3057"/>
                </a:cubicBezTo>
                <a:cubicBezTo>
                  <a:pt x="7556" y="6154"/>
                  <a:pt x="7556" y="6154"/>
                  <a:pt x="7556" y="6154"/>
                </a:cubicBezTo>
                <a:cubicBezTo>
                  <a:pt x="7556" y="18781"/>
                  <a:pt x="7556" y="18781"/>
                  <a:pt x="7556" y="18781"/>
                </a:cubicBezTo>
                <a:cubicBezTo>
                  <a:pt x="11463" y="16557"/>
                  <a:pt x="11463" y="16557"/>
                  <a:pt x="11463" y="16557"/>
                </a:cubicBezTo>
                <a:lnTo>
                  <a:pt x="11463" y="16835"/>
                </a:lnTo>
                <a:cubicBezTo>
                  <a:pt x="11463" y="17391"/>
                  <a:pt x="11463" y="18225"/>
                  <a:pt x="11721" y="18781"/>
                </a:cubicBezTo>
                <a:cubicBezTo>
                  <a:pt x="7040" y="21600"/>
                  <a:pt x="7040" y="21600"/>
                  <a:pt x="7040" y="21600"/>
                </a:cubicBezTo>
                <a:cubicBezTo>
                  <a:pt x="7040" y="21600"/>
                  <a:pt x="6782" y="21600"/>
                  <a:pt x="6487" y="21600"/>
                </a:cubicBezTo>
                <a:cubicBezTo>
                  <a:pt x="6229" y="21600"/>
                  <a:pt x="6229" y="21600"/>
                  <a:pt x="5971" y="21600"/>
                </a:cubicBezTo>
                <a:cubicBezTo>
                  <a:pt x="516" y="17113"/>
                  <a:pt x="516" y="17113"/>
                  <a:pt x="516" y="17113"/>
                </a:cubicBezTo>
                <a:cubicBezTo>
                  <a:pt x="258" y="16835"/>
                  <a:pt x="0" y="16557"/>
                  <a:pt x="0" y="15962"/>
                </a:cubicBezTo>
                <a:cubicBezTo>
                  <a:pt x="0" y="1112"/>
                  <a:pt x="0" y="1112"/>
                  <a:pt x="0" y="1112"/>
                </a:cubicBezTo>
                <a:cubicBezTo>
                  <a:pt x="0" y="556"/>
                  <a:pt x="516" y="0"/>
                  <a:pt x="1032" y="0"/>
                </a:cubicBezTo>
                <a:cubicBezTo>
                  <a:pt x="1290" y="0"/>
                  <a:pt x="1548" y="0"/>
                  <a:pt x="1548" y="278"/>
                </a:cubicBezTo>
                <a:cubicBezTo>
                  <a:pt x="6782" y="4209"/>
                  <a:pt x="6782" y="4209"/>
                  <a:pt x="6782" y="4209"/>
                </a:cubicBezTo>
                <a:cubicBezTo>
                  <a:pt x="13786" y="0"/>
                  <a:pt x="13786" y="0"/>
                  <a:pt x="13786" y="0"/>
                </a:cubicBezTo>
                <a:cubicBezTo>
                  <a:pt x="13786" y="0"/>
                  <a:pt x="14080" y="0"/>
                  <a:pt x="14338" y="0"/>
                </a:cubicBezTo>
                <a:cubicBezTo>
                  <a:pt x="14597" y="0"/>
                  <a:pt x="14597" y="0"/>
                  <a:pt x="14855" y="278"/>
                </a:cubicBezTo>
                <a:cubicBezTo>
                  <a:pt x="20310" y="4765"/>
                  <a:pt x="20310" y="4765"/>
                  <a:pt x="20310" y="4765"/>
                </a:cubicBezTo>
                <a:cubicBezTo>
                  <a:pt x="20568" y="5043"/>
                  <a:pt x="20826" y="5321"/>
                  <a:pt x="20826" y="5598"/>
                </a:cubicBezTo>
                <a:cubicBezTo>
                  <a:pt x="20826" y="12626"/>
                  <a:pt x="20826" y="12626"/>
                  <a:pt x="20826" y="12626"/>
                </a:cubicBezTo>
                <a:cubicBezTo>
                  <a:pt x="20310" y="11793"/>
                  <a:pt x="19536" y="11475"/>
                  <a:pt x="18762" y="11197"/>
                </a:cubicBezTo>
                <a:lnTo>
                  <a:pt x="18762" y="6154"/>
                </a:lnTo>
                <a:close/>
                <a:moveTo>
                  <a:pt x="5455" y="6154"/>
                </a:moveTo>
                <a:cubicBezTo>
                  <a:pt x="2064" y="3335"/>
                  <a:pt x="2064" y="3335"/>
                  <a:pt x="2064" y="3335"/>
                </a:cubicBezTo>
                <a:cubicBezTo>
                  <a:pt x="2064" y="15406"/>
                  <a:pt x="2064" y="15406"/>
                  <a:pt x="2064" y="15406"/>
                </a:cubicBezTo>
                <a:cubicBezTo>
                  <a:pt x="5455" y="18225"/>
                  <a:pt x="5455" y="18225"/>
                  <a:pt x="5455" y="18225"/>
                </a:cubicBezTo>
                <a:lnTo>
                  <a:pt x="5455" y="6154"/>
                </a:lnTo>
                <a:close/>
                <a:moveTo>
                  <a:pt x="16919" y="12071"/>
                </a:moveTo>
                <a:cubicBezTo>
                  <a:pt x="19536" y="12071"/>
                  <a:pt x="21600" y="14016"/>
                  <a:pt x="21600" y="16835"/>
                </a:cubicBezTo>
                <a:cubicBezTo>
                  <a:pt x="21600" y="19654"/>
                  <a:pt x="19536" y="21600"/>
                  <a:pt x="16919" y="21600"/>
                </a:cubicBezTo>
                <a:cubicBezTo>
                  <a:pt x="14597" y="21600"/>
                  <a:pt x="12496" y="19654"/>
                  <a:pt x="12496" y="16835"/>
                </a:cubicBezTo>
                <a:cubicBezTo>
                  <a:pt x="12496" y="14016"/>
                  <a:pt x="14597" y="12071"/>
                  <a:pt x="16919" y="12071"/>
                </a:cubicBezTo>
                <a:close/>
                <a:moveTo>
                  <a:pt x="14855" y="17947"/>
                </a:moveTo>
                <a:cubicBezTo>
                  <a:pt x="15887" y="17947"/>
                  <a:pt x="15887" y="17947"/>
                  <a:pt x="15887" y="17947"/>
                </a:cubicBezTo>
                <a:cubicBezTo>
                  <a:pt x="15887" y="19059"/>
                  <a:pt x="15887" y="19059"/>
                  <a:pt x="15887" y="19059"/>
                </a:cubicBezTo>
                <a:cubicBezTo>
                  <a:pt x="15887" y="19654"/>
                  <a:pt x="16403" y="20210"/>
                  <a:pt x="16919" y="20210"/>
                </a:cubicBezTo>
                <a:cubicBezTo>
                  <a:pt x="17693" y="20210"/>
                  <a:pt x="17951" y="19654"/>
                  <a:pt x="17951" y="19059"/>
                </a:cubicBezTo>
                <a:cubicBezTo>
                  <a:pt x="17951" y="17947"/>
                  <a:pt x="17951" y="17947"/>
                  <a:pt x="17951" y="17947"/>
                </a:cubicBezTo>
                <a:cubicBezTo>
                  <a:pt x="19020" y="17947"/>
                  <a:pt x="19020" y="17947"/>
                  <a:pt x="19020" y="17947"/>
                </a:cubicBezTo>
                <a:cubicBezTo>
                  <a:pt x="19794" y="17947"/>
                  <a:pt x="20052" y="17391"/>
                  <a:pt x="20052" y="16835"/>
                </a:cubicBezTo>
                <a:cubicBezTo>
                  <a:pt x="20052" y="16279"/>
                  <a:pt x="19794" y="15684"/>
                  <a:pt x="19020" y="15684"/>
                </a:cubicBezTo>
                <a:cubicBezTo>
                  <a:pt x="17951" y="15684"/>
                  <a:pt x="17951" y="15684"/>
                  <a:pt x="17951" y="15684"/>
                </a:cubicBezTo>
                <a:cubicBezTo>
                  <a:pt x="17951" y="14572"/>
                  <a:pt x="17951" y="14572"/>
                  <a:pt x="17951" y="14572"/>
                </a:cubicBezTo>
                <a:cubicBezTo>
                  <a:pt x="17951" y="14016"/>
                  <a:pt x="17693" y="13460"/>
                  <a:pt x="16919" y="13460"/>
                </a:cubicBezTo>
                <a:cubicBezTo>
                  <a:pt x="16403" y="13460"/>
                  <a:pt x="15887" y="14016"/>
                  <a:pt x="15887" y="14572"/>
                </a:cubicBezTo>
                <a:cubicBezTo>
                  <a:pt x="15887" y="15684"/>
                  <a:pt x="15887" y="15684"/>
                  <a:pt x="15887" y="15684"/>
                </a:cubicBezTo>
                <a:cubicBezTo>
                  <a:pt x="14855" y="15684"/>
                  <a:pt x="14855" y="15684"/>
                  <a:pt x="14855" y="15684"/>
                </a:cubicBezTo>
                <a:cubicBezTo>
                  <a:pt x="14338" y="15684"/>
                  <a:pt x="13786" y="16279"/>
                  <a:pt x="13786" y="16835"/>
                </a:cubicBezTo>
                <a:cubicBezTo>
                  <a:pt x="13786" y="17391"/>
                  <a:pt x="14338" y="17947"/>
                  <a:pt x="14855" y="1794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09" name="Shape 4848"/>
          <p:cNvSpPr/>
          <p:nvPr/>
        </p:nvSpPr>
        <p:spPr>
          <a:xfrm>
            <a:off x="19078629" y="4480702"/>
            <a:ext cx="540763" cy="523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488"/>
                </a:moveTo>
                <a:cubicBezTo>
                  <a:pt x="21600" y="21322"/>
                  <a:pt x="21065" y="21600"/>
                  <a:pt x="20530" y="21600"/>
                </a:cubicBezTo>
                <a:cubicBezTo>
                  <a:pt x="20262" y="21600"/>
                  <a:pt x="19994" y="21600"/>
                  <a:pt x="19727" y="21600"/>
                </a:cubicBezTo>
                <a:cubicBezTo>
                  <a:pt x="14566" y="17391"/>
                  <a:pt x="14566" y="17391"/>
                  <a:pt x="14566" y="17391"/>
                </a:cubicBezTo>
                <a:cubicBezTo>
                  <a:pt x="7302" y="21600"/>
                  <a:pt x="7302" y="21600"/>
                  <a:pt x="7302" y="21600"/>
                </a:cubicBezTo>
                <a:cubicBezTo>
                  <a:pt x="6996" y="21600"/>
                  <a:pt x="6996" y="21600"/>
                  <a:pt x="6728" y="21600"/>
                </a:cubicBezTo>
                <a:cubicBezTo>
                  <a:pt x="6461" y="21600"/>
                  <a:pt x="6193" y="21600"/>
                  <a:pt x="6193" y="21600"/>
                </a:cubicBezTo>
                <a:cubicBezTo>
                  <a:pt x="268" y="17113"/>
                  <a:pt x="268" y="17113"/>
                  <a:pt x="268" y="17113"/>
                </a:cubicBezTo>
                <a:cubicBezTo>
                  <a:pt x="0" y="16835"/>
                  <a:pt x="0" y="16557"/>
                  <a:pt x="0" y="15962"/>
                </a:cubicBezTo>
                <a:cubicBezTo>
                  <a:pt x="0" y="1112"/>
                  <a:pt x="0" y="1112"/>
                  <a:pt x="0" y="1112"/>
                </a:cubicBezTo>
                <a:cubicBezTo>
                  <a:pt x="0" y="556"/>
                  <a:pt x="268" y="0"/>
                  <a:pt x="1070" y="0"/>
                </a:cubicBezTo>
                <a:cubicBezTo>
                  <a:pt x="1338" y="0"/>
                  <a:pt x="1338" y="0"/>
                  <a:pt x="1606" y="278"/>
                </a:cubicBezTo>
                <a:cubicBezTo>
                  <a:pt x="6728" y="4209"/>
                  <a:pt x="6728" y="4209"/>
                  <a:pt x="6728" y="4209"/>
                </a:cubicBezTo>
                <a:cubicBezTo>
                  <a:pt x="14298" y="0"/>
                  <a:pt x="14298" y="0"/>
                  <a:pt x="14298" y="0"/>
                </a:cubicBezTo>
                <a:lnTo>
                  <a:pt x="14566" y="0"/>
                </a:lnTo>
                <a:cubicBezTo>
                  <a:pt x="14872" y="0"/>
                  <a:pt x="15139" y="0"/>
                  <a:pt x="15407" y="278"/>
                </a:cubicBezTo>
                <a:cubicBezTo>
                  <a:pt x="21065" y="4765"/>
                  <a:pt x="21065" y="4765"/>
                  <a:pt x="21065" y="4765"/>
                </a:cubicBezTo>
                <a:cubicBezTo>
                  <a:pt x="21332" y="5043"/>
                  <a:pt x="21600" y="5321"/>
                  <a:pt x="21600" y="5598"/>
                </a:cubicBezTo>
                <a:lnTo>
                  <a:pt x="21600" y="20488"/>
                </a:lnTo>
                <a:close/>
                <a:moveTo>
                  <a:pt x="5658" y="18225"/>
                </a:moveTo>
                <a:cubicBezTo>
                  <a:pt x="5658" y="6154"/>
                  <a:pt x="5658" y="6154"/>
                  <a:pt x="5658" y="6154"/>
                </a:cubicBezTo>
                <a:cubicBezTo>
                  <a:pt x="2141" y="3335"/>
                  <a:pt x="2141" y="3335"/>
                  <a:pt x="2141" y="3335"/>
                </a:cubicBezTo>
                <a:cubicBezTo>
                  <a:pt x="2141" y="15406"/>
                  <a:pt x="2141" y="15406"/>
                  <a:pt x="2141" y="15406"/>
                </a:cubicBezTo>
                <a:lnTo>
                  <a:pt x="5658" y="18225"/>
                </a:lnTo>
                <a:close/>
                <a:moveTo>
                  <a:pt x="13495" y="3057"/>
                </a:moveTo>
                <a:cubicBezTo>
                  <a:pt x="7837" y="6154"/>
                  <a:pt x="7837" y="6154"/>
                  <a:pt x="7837" y="6154"/>
                </a:cubicBezTo>
                <a:cubicBezTo>
                  <a:pt x="7837" y="18781"/>
                  <a:pt x="7837" y="18781"/>
                  <a:pt x="7837" y="18781"/>
                </a:cubicBezTo>
                <a:cubicBezTo>
                  <a:pt x="13495" y="15406"/>
                  <a:pt x="13495" y="15406"/>
                  <a:pt x="13495" y="15406"/>
                </a:cubicBezTo>
                <a:lnTo>
                  <a:pt x="13495" y="3057"/>
                </a:lnTo>
                <a:close/>
                <a:moveTo>
                  <a:pt x="19459" y="6154"/>
                </a:moveTo>
                <a:cubicBezTo>
                  <a:pt x="15674" y="3335"/>
                  <a:pt x="15674" y="3335"/>
                  <a:pt x="15674" y="3335"/>
                </a:cubicBezTo>
                <a:cubicBezTo>
                  <a:pt x="15674" y="15406"/>
                  <a:pt x="15674" y="15406"/>
                  <a:pt x="15674" y="15406"/>
                </a:cubicBezTo>
                <a:cubicBezTo>
                  <a:pt x="19459" y="18225"/>
                  <a:pt x="19459" y="18225"/>
                  <a:pt x="19459" y="18225"/>
                </a:cubicBezTo>
                <a:lnTo>
                  <a:pt x="19459" y="615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10" name="Shape 4849"/>
          <p:cNvSpPr/>
          <p:nvPr/>
        </p:nvSpPr>
        <p:spPr>
          <a:xfrm>
            <a:off x="18050199" y="4451067"/>
            <a:ext cx="574625" cy="579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2" y="11968"/>
                </a:moveTo>
                <a:cubicBezTo>
                  <a:pt x="17784" y="11968"/>
                  <a:pt x="17784" y="11968"/>
                  <a:pt x="17784" y="11968"/>
                </a:cubicBezTo>
                <a:cubicBezTo>
                  <a:pt x="17280" y="11968"/>
                  <a:pt x="16776" y="11429"/>
                  <a:pt x="16776" y="10926"/>
                </a:cubicBezTo>
                <a:cubicBezTo>
                  <a:pt x="16776" y="10171"/>
                  <a:pt x="17280" y="9919"/>
                  <a:pt x="17784" y="9919"/>
                </a:cubicBezTo>
                <a:cubicBezTo>
                  <a:pt x="20592" y="9919"/>
                  <a:pt x="20592" y="9919"/>
                  <a:pt x="20592" y="9919"/>
                </a:cubicBezTo>
                <a:cubicBezTo>
                  <a:pt x="21096" y="9919"/>
                  <a:pt x="21600" y="10171"/>
                  <a:pt x="21600" y="10926"/>
                </a:cubicBezTo>
                <a:cubicBezTo>
                  <a:pt x="21600" y="11429"/>
                  <a:pt x="21096" y="11968"/>
                  <a:pt x="20592" y="11968"/>
                </a:cubicBezTo>
                <a:close/>
                <a:moveTo>
                  <a:pt x="18792" y="4061"/>
                </a:moveTo>
                <a:cubicBezTo>
                  <a:pt x="17028" y="5858"/>
                  <a:pt x="17028" y="5858"/>
                  <a:pt x="17028" y="5858"/>
                </a:cubicBezTo>
                <a:cubicBezTo>
                  <a:pt x="16524" y="6361"/>
                  <a:pt x="16524" y="6361"/>
                  <a:pt x="16524" y="6361"/>
                </a:cubicBezTo>
                <a:cubicBezTo>
                  <a:pt x="16272" y="6613"/>
                  <a:pt x="16020" y="6865"/>
                  <a:pt x="15768" y="6865"/>
                </a:cubicBezTo>
                <a:cubicBezTo>
                  <a:pt x="15264" y="6865"/>
                  <a:pt x="14724" y="6361"/>
                  <a:pt x="14724" y="5858"/>
                </a:cubicBezTo>
                <a:cubicBezTo>
                  <a:pt x="14724" y="5607"/>
                  <a:pt x="15012" y="5355"/>
                  <a:pt x="15264" y="5103"/>
                </a:cubicBezTo>
                <a:cubicBezTo>
                  <a:pt x="15768" y="4600"/>
                  <a:pt x="15768" y="4600"/>
                  <a:pt x="15768" y="4600"/>
                </a:cubicBezTo>
                <a:cubicBezTo>
                  <a:pt x="17532" y="2803"/>
                  <a:pt x="17532" y="2803"/>
                  <a:pt x="17532" y="2803"/>
                </a:cubicBezTo>
                <a:cubicBezTo>
                  <a:pt x="17784" y="2552"/>
                  <a:pt x="18036" y="2300"/>
                  <a:pt x="18288" y="2300"/>
                </a:cubicBezTo>
                <a:cubicBezTo>
                  <a:pt x="18792" y="2300"/>
                  <a:pt x="19332" y="2803"/>
                  <a:pt x="19332" y="3306"/>
                </a:cubicBezTo>
                <a:cubicBezTo>
                  <a:pt x="19332" y="3558"/>
                  <a:pt x="19080" y="3810"/>
                  <a:pt x="18792" y="4061"/>
                </a:cubicBezTo>
                <a:close/>
                <a:moveTo>
                  <a:pt x="10656" y="14987"/>
                </a:moveTo>
                <a:cubicBezTo>
                  <a:pt x="9144" y="14987"/>
                  <a:pt x="7884" y="13981"/>
                  <a:pt x="7092" y="12974"/>
                </a:cubicBezTo>
                <a:cubicBezTo>
                  <a:pt x="6840" y="11968"/>
                  <a:pt x="6840" y="11968"/>
                  <a:pt x="6840" y="11968"/>
                </a:cubicBezTo>
                <a:cubicBezTo>
                  <a:pt x="6840" y="11429"/>
                  <a:pt x="6588" y="11177"/>
                  <a:pt x="6588" y="10926"/>
                </a:cubicBezTo>
                <a:cubicBezTo>
                  <a:pt x="6588" y="8661"/>
                  <a:pt x="8388" y="6865"/>
                  <a:pt x="10656" y="6865"/>
                </a:cubicBezTo>
                <a:cubicBezTo>
                  <a:pt x="12960" y="6865"/>
                  <a:pt x="14724" y="8661"/>
                  <a:pt x="14724" y="10926"/>
                </a:cubicBezTo>
                <a:cubicBezTo>
                  <a:pt x="14724" y="13226"/>
                  <a:pt x="12960" y="14987"/>
                  <a:pt x="10656" y="14987"/>
                </a:cubicBezTo>
                <a:close/>
                <a:moveTo>
                  <a:pt x="10656" y="8913"/>
                </a:moveTo>
                <a:cubicBezTo>
                  <a:pt x="9648" y="8913"/>
                  <a:pt x="8640" y="9668"/>
                  <a:pt x="8640" y="10926"/>
                </a:cubicBezTo>
                <a:cubicBezTo>
                  <a:pt x="8640" y="11968"/>
                  <a:pt x="9648" y="12974"/>
                  <a:pt x="10656" y="12974"/>
                </a:cubicBezTo>
                <a:cubicBezTo>
                  <a:pt x="11952" y="12974"/>
                  <a:pt x="12708" y="11968"/>
                  <a:pt x="12708" y="10926"/>
                </a:cubicBezTo>
                <a:cubicBezTo>
                  <a:pt x="12708" y="9668"/>
                  <a:pt x="11952" y="8913"/>
                  <a:pt x="10656" y="8913"/>
                </a:cubicBezTo>
                <a:close/>
                <a:moveTo>
                  <a:pt x="10656" y="4852"/>
                </a:moveTo>
                <a:cubicBezTo>
                  <a:pt x="10152" y="4852"/>
                  <a:pt x="9648" y="4313"/>
                  <a:pt x="9648" y="3810"/>
                </a:cubicBezTo>
                <a:cubicBezTo>
                  <a:pt x="9648" y="1042"/>
                  <a:pt x="9648" y="1042"/>
                  <a:pt x="9648" y="1042"/>
                </a:cubicBezTo>
                <a:cubicBezTo>
                  <a:pt x="9648" y="539"/>
                  <a:pt x="10152" y="0"/>
                  <a:pt x="10656" y="0"/>
                </a:cubicBezTo>
                <a:cubicBezTo>
                  <a:pt x="11448" y="0"/>
                  <a:pt x="11700" y="539"/>
                  <a:pt x="11700" y="1042"/>
                </a:cubicBezTo>
                <a:cubicBezTo>
                  <a:pt x="11700" y="3810"/>
                  <a:pt x="11700" y="3810"/>
                  <a:pt x="11700" y="3810"/>
                </a:cubicBezTo>
                <a:cubicBezTo>
                  <a:pt x="11700" y="4313"/>
                  <a:pt x="11448" y="4852"/>
                  <a:pt x="10656" y="4852"/>
                </a:cubicBezTo>
                <a:close/>
                <a:moveTo>
                  <a:pt x="6336" y="16532"/>
                </a:moveTo>
                <a:cubicBezTo>
                  <a:pt x="5832" y="17287"/>
                  <a:pt x="5832" y="17287"/>
                  <a:pt x="5832" y="17287"/>
                </a:cubicBezTo>
                <a:cubicBezTo>
                  <a:pt x="4068" y="19084"/>
                  <a:pt x="4068" y="19084"/>
                  <a:pt x="4068" y="19084"/>
                </a:cubicBezTo>
                <a:cubicBezTo>
                  <a:pt x="3816" y="19336"/>
                  <a:pt x="3528" y="19336"/>
                  <a:pt x="3276" y="19336"/>
                </a:cubicBezTo>
                <a:cubicBezTo>
                  <a:pt x="2772" y="19336"/>
                  <a:pt x="2268" y="18833"/>
                  <a:pt x="2268" y="18293"/>
                </a:cubicBezTo>
                <a:cubicBezTo>
                  <a:pt x="2268" y="18042"/>
                  <a:pt x="2268" y="17790"/>
                  <a:pt x="2520" y="17539"/>
                </a:cubicBezTo>
                <a:cubicBezTo>
                  <a:pt x="4320" y="15778"/>
                  <a:pt x="4320" y="15778"/>
                  <a:pt x="4320" y="15778"/>
                </a:cubicBezTo>
                <a:cubicBezTo>
                  <a:pt x="5076" y="15239"/>
                  <a:pt x="5076" y="15239"/>
                  <a:pt x="5076" y="15239"/>
                </a:cubicBezTo>
                <a:cubicBezTo>
                  <a:pt x="5076" y="14987"/>
                  <a:pt x="5328" y="14987"/>
                  <a:pt x="5580" y="14987"/>
                </a:cubicBezTo>
                <a:cubicBezTo>
                  <a:pt x="6336" y="14987"/>
                  <a:pt x="6588" y="15239"/>
                  <a:pt x="6588" y="16029"/>
                </a:cubicBezTo>
                <a:cubicBezTo>
                  <a:pt x="6588" y="16281"/>
                  <a:pt x="6588" y="16532"/>
                  <a:pt x="6336" y="16532"/>
                </a:cubicBezTo>
                <a:close/>
                <a:moveTo>
                  <a:pt x="5580" y="6865"/>
                </a:moveTo>
                <a:cubicBezTo>
                  <a:pt x="5328" y="6865"/>
                  <a:pt x="5076" y="6613"/>
                  <a:pt x="5076" y="6361"/>
                </a:cubicBezTo>
                <a:cubicBezTo>
                  <a:pt x="4320" y="5858"/>
                  <a:pt x="4320" y="5858"/>
                  <a:pt x="4320" y="5858"/>
                </a:cubicBezTo>
                <a:cubicBezTo>
                  <a:pt x="2520" y="4061"/>
                  <a:pt x="2520" y="4061"/>
                  <a:pt x="2520" y="4061"/>
                </a:cubicBezTo>
                <a:cubicBezTo>
                  <a:pt x="2268" y="3810"/>
                  <a:pt x="2268" y="3558"/>
                  <a:pt x="2268" y="3306"/>
                </a:cubicBezTo>
                <a:cubicBezTo>
                  <a:pt x="2268" y="2803"/>
                  <a:pt x="2772" y="2300"/>
                  <a:pt x="3276" y="2300"/>
                </a:cubicBezTo>
                <a:cubicBezTo>
                  <a:pt x="3528" y="2300"/>
                  <a:pt x="3816" y="2552"/>
                  <a:pt x="4068" y="2803"/>
                </a:cubicBezTo>
                <a:cubicBezTo>
                  <a:pt x="5832" y="4600"/>
                  <a:pt x="5832" y="4600"/>
                  <a:pt x="5832" y="4600"/>
                </a:cubicBezTo>
                <a:cubicBezTo>
                  <a:pt x="6336" y="5103"/>
                  <a:pt x="6336" y="5103"/>
                  <a:pt x="6336" y="5103"/>
                </a:cubicBezTo>
                <a:cubicBezTo>
                  <a:pt x="6588" y="5355"/>
                  <a:pt x="6588" y="5607"/>
                  <a:pt x="6588" y="5858"/>
                </a:cubicBezTo>
                <a:cubicBezTo>
                  <a:pt x="6588" y="6361"/>
                  <a:pt x="6336" y="6865"/>
                  <a:pt x="5580" y="6865"/>
                </a:cubicBezTo>
                <a:close/>
                <a:moveTo>
                  <a:pt x="3528" y="9919"/>
                </a:moveTo>
                <a:cubicBezTo>
                  <a:pt x="4320" y="9919"/>
                  <a:pt x="4572" y="10171"/>
                  <a:pt x="4572" y="10926"/>
                </a:cubicBezTo>
                <a:cubicBezTo>
                  <a:pt x="4572" y="11429"/>
                  <a:pt x="4320" y="11968"/>
                  <a:pt x="3528" y="11968"/>
                </a:cubicBezTo>
                <a:cubicBezTo>
                  <a:pt x="1008" y="11968"/>
                  <a:pt x="1008" y="11968"/>
                  <a:pt x="1008" y="11968"/>
                </a:cubicBezTo>
                <a:cubicBezTo>
                  <a:pt x="252" y="11968"/>
                  <a:pt x="0" y="11429"/>
                  <a:pt x="0" y="10926"/>
                </a:cubicBezTo>
                <a:cubicBezTo>
                  <a:pt x="0" y="10171"/>
                  <a:pt x="252" y="9919"/>
                  <a:pt x="1008" y="9919"/>
                </a:cubicBezTo>
                <a:cubicBezTo>
                  <a:pt x="3528" y="9919"/>
                  <a:pt x="3528" y="9919"/>
                  <a:pt x="3528" y="9919"/>
                </a:cubicBezTo>
                <a:close/>
                <a:moveTo>
                  <a:pt x="10656" y="17036"/>
                </a:moveTo>
                <a:cubicBezTo>
                  <a:pt x="11448" y="17036"/>
                  <a:pt x="11700" y="17287"/>
                  <a:pt x="11700" y="18042"/>
                </a:cubicBezTo>
                <a:cubicBezTo>
                  <a:pt x="11700" y="20594"/>
                  <a:pt x="11700" y="20594"/>
                  <a:pt x="11700" y="20594"/>
                </a:cubicBezTo>
                <a:cubicBezTo>
                  <a:pt x="11700" y="21348"/>
                  <a:pt x="11448" y="21600"/>
                  <a:pt x="10656" y="21600"/>
                </a:cubicBezTo>
                <a:cubicBezTo>
                  <a:pt x="10152" y="21600"/>
                  <a:pt x="9648" y="21348"/>
                  <a:pt x="9648" y="20594"/>
                </a:cubicBezTo>
                <a:cubicBezTo>
                  <a:pt x="9648" y="18042"/>
                  <a:pt x="9648" y="18042"/>
                  <a:pt x="9648" y="18042"/>
                </a:cubicBezTo>
                <a:cubicBezTo>
                  <a:pt x="9648" y="17287"/>
                  <a:pt x="10152" y="17036"/>
                  <a:pt x="10656" y="17036"/>
                </a:cubicBezTo>
                <a:close/>
                <a:moveTo>
                  <a:pt x="15768" y="14987"/>
                </a:moveTo>
                <a:cubicBezTo>
                  <a:pt x="16020" y="14987"/>
                  <a:pt x="16272" y="14987"/>
                  <a:pt x="16524" y="15239"/>
                </a:cubicBezTo>
                <a:cubicBezTo>
                  <a:pt x="17028" y="15778"/>
                  <a:pt x="17028" y="15778"/>
                  <a:pt x="17028" y="15778"/>
                </a:cubicBezTo>
                <a:cubicBezTo>
                  <a:pt x="18792" y="17539"/>
                  <a:pt x="18792" y="17539"/>
                  <a:pt x="18792" y="17539"/>
                </a:cubicBezTo>
                <a:cubicBezTo>
                  <a:pt x="19080" y="17790"/>
                  <a:pt x="19332" y="18042"/>
                  <a:pt x="19332" y="18293"/>
                </a:cubicBezTo>
                <a:cubicBezTo>
                  <a:pt x="19332" y="18833"/>
                  <a:pt x="18792" y="19336"/>
                  <a:pt x="18288" y="19336"/>
                </a:cubicBezTo>
                <a:cubicBezTo>
                  <a:pt x="18036" y="19336"/>
                  <a:pt x="17784" y="19336"/>
                  <a:pt x="17532" y="19084"/>
                </a:cubicBezTo>
                <a:cubicBezTo>
                  <a:pt x="15768" y="17287"/>
                  <a:pt x="15768" y="17287"/>
                  <a:pt x="15768" y="17287"/>
                </a:cubicBezTo>
                <a:cubicBezTo>
                  <a:pt x="15264" y="16532"/>
                  <a:pt x="15264" y="16532"/>
                  <a:pt x="15264" y="16532"/>
                </a:cubicBezTo>
                <a:cubicBezTo>
                  <a:pt x="15012" y="16532"/>
                  <a:pt x="14724" y="16281"/>
                  <a:pt x="14724" y="16029"/>
                </a:cubicBezTo>
                <a:cubicBezTo>
                  <a:pt x="14724" y="15239"/>
                  <a:pt x="15264" y="14987"/>
                  <a:pt x="15768" y="1498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11" name="Shape 4850"/>
          <p:cNvSpPr/>
          <p:nvPr/>
        </p:nvSpPr>
        <p:spPr>
          <a:xfrm>
            <a:off x="17085251" y="4506102"/>
            <a:ext cx="473055" cy="468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34" y="12216"/>
                </a:moveTo>
                <a:cubicBezTo>
                  <a:pt x="19418" y="12216"/>
                  <a:pt x="19418" y="12216"/>
                  <a:pt x="19418" y="12216"/>
                </a:cubicBezTo>
                <a:cubicBezTo>
                  <a:pt x="18807" y="12216"/>
                  <a:pt x="18196" y="11553"/>
                  <a:pt x="18196" y="10933"/>
                </a:cubicBezTo>
                <a:cubicBezTo>
                  <a:pt x="18196" y="10003"/>
                  <a:pt x="18807" y="9693"/>
                  <a:pt x="19418" y="9693"/>
                </a:cubicBezTo>
                <a:cubicBezTo>
                  <a:pt x="20334" y="9693"/>
                  <a:pt x="20334" y="9693"/>
                  <a:pt x="20334" y="9693"/>
                </a:cubicBezTo>
                <a:cubicBezTo>
                  <a:pt x="20945" y="9693"/>
                  <a:pt x="21600" y="10003"/>
                  <a:pt x="21600" y="10933"/>
                </a:cubicBezTo>
                <a:cubicBezTo>
                  <a:pt x="21600" y="11553"/>
                  <a:pt x="20945" y="12216"/>
                  <a:pt x="20334" y="12216"/>
                </a:cubicBezTo>
                <a:close/>
                <a:moveTo>
                  <a:pt x="18502" y="4692"/>
                </a:moveTo>
                <a:cubicBezTo>
                  <a:pt x="17891" y="5311"/>
                  <a:pt x="17891" y="5311"/>
                  <a:pt x="17891" y="5311"/>
                </a:cubicBezTo>
                <a:cubicBezTo>
                  <a:pt x="17585" y="5621"/>
                  <a:pt x="17280" y="5931"/>
                  <a:pt x="16974" y="5931"/>
                </a:cubicBezTo>
                <a:cubicBezTo>
                  <a:pt x="16363" y="5931"/>
                  <a:pt x="15709" y="5311"/>
                  <a:pt x="15709" y="4692"/>
                </a:cubicBezTo>
                <a:cubicBezTo>
                  <a:pt x="15709" y="4382"/>
                  <a:pt x="15709" y="4072"/>
                  <a:pt x="16014" y="3762"/>
                </a:cubicBezTo>
                <a:cubicBezTo>
                  <a:pt x="16974" y="2789"/>
                  <a:pt x="16974" y="2789"/>
                  <a:pt x="16974" y="2789"/>
                </a:cubicBezTo>
                <a:cubicBezTo>
                  <a:pt x="17280" y="2479"/>
                  <a:pt x="17585" y="2479"/>
                  <a:pt x="17891" y="2479"/>
                </a:cubicBezTo>
                <a:cubicBezTo>
                  <a:pt x="18502" y="2479"/>
                  <a:pt x="19113" y="3143"/>
                  <a:pt x="19113" y="3762"/>
                </a:cubicBezTo>
                <a:cubicBezTo>
                  <a:pt x="19113" y="4072"/>
                  <a:pt x="18807" y="4382"/>
                  <a:pt x="18502" y="4692"/>
                </a:cubicBezTo>
                <a:close/>
                <a:moveTo>
                  <a:pt x="10778" y="15934"/>
                </a:moveTo>
                <a:cubicBezTo>
                  <a:pt x="8945" y="15934"/>
                  <a:pt x="7375" y="14695"/>
                  <a:pt x="6458" y="13456"/>
                </a:cubicBezTo>
                <a:cubicBezTo>
                  <a:pt x="6153" y="12216"/>
                  <a:pt x="6153" y="12216"/>
                  <a:pt x="6153" y="12216"/>
                </a:cubicBezTo>
                <a:cubicBezTo>
                  <a:pt x="5847" y="11553"/>
                  <a:pt x="5847" y="11243"/>
                  <a:pt x="5847" y="10933"/>
                </a:cubicBezTo>
                <a:cubicBezTo>
                  <a:pt x="5847" y="8144"/>
                  <a:pt x="8029" y="5931"/>
                  <a:pt x="10778" y="5931"/>
                </a:cubicBezTo>
                <a:cubicBezTo>
                  <a:pt x="13571" y="5931"/>
                  <a:pt x="15709" y="8144"/>
                  <a:pt x="15709" y="10933"/>
                </a:cubicBezTo>
                <a:cubicBezTo>
                  <a:pt x="15709" y="13766"/>
                  <a:pt x="13571" y="15934"/>
                  <a:pt x="10778" y="15934"/>
                </a:cubicBezTo>
                <a:close/>
                <a:moveTo>
                  <a:pt x="10778" y="8454"/>
                </a:moveTo>
                <a:cubicBezTo>
                  <a:pt x="9556" y="8454"/>
                  <a:pt x="8334" y="9384"/>
                  <a:pt x="8334" y="10933"/>
                </a:cubicBezTo>
                <a:cubicBezTo>
                  <a:pt x="8334" y="12216"/>
                  <a:pt x="9556" y="13456"/>
                  <a:pt x="10778" y="13456"/>
                </a:cubicBezTo>
                <a:cubicBezTo>
                  <a:pt x="12044" y="13456"/>
                  <a:pt x="13265" y="12216"/>
                  <a:pt x="13265" y="10933"/>
                </a:cubicBezTo>
                <a:cubicBezTo>
                  <a:pt x="13265" y="9384"/>
                  <a:pt x="12044" y="8454"/>
                  <a:pt x="10778" y="8454"/>
                </a:cubicBezTo>
                <a:close/>
                <a:moveTo>
                  <a:pt x="10778" y="3452"/>
                </a:moveTo>
                <a:cubicBezTo>
                  <a:pt x="10167" y="3452"/>
                  <a:pt x="9556" y="2789"/>
                  <a:pt x="9556" y="2169"/>
                </a:cubicBezTo>
                <a:cubicBezTo>
                  <a:pt x="9556" y="1239"/>
                  <a:pt x="9556" y="1239"/>
                  <a:pt x="9556" y="1239"/>
                </a:cubicBezTo>
                <a:cubicBezTo>
                  <a:pt x="9556" y="620"/>
                  <a:pt x="10167" y="0"/>
                  <a:pt x="10778" y="0"/>
                </a:cubicBezTo>
                <a:cubicBezTo>
                  <a:pt x="11389" y="0"/>
                  <a:pt x="12044" y="620"/>
                  <a:pt x="12044" y="1239"/>
                </a:cubicBezTo>
                <a:cubicBezTo>
                  <a:pt x="12044" y="2169"/>
                  <a:pt x="12044" y="2169"/>
                  <a:pt x="12044" y="2169"/>
                </a:cubicBezTo>
                <a:cubicBezTo>
                  <a:pt x="12044" y="2789"/>
                  <a:pt x="11389" y="3452"/>
                  <a:pt x="10778" y="3452"/>
                </a:cubicBezTo>
                <a:close/>
                <a:moveTo>
                  <a:pt x="4625" y="5931"/>
                </a:moveTo>
                <a:cubicBezTo>
                  <a:pt x="4320" y="5931"/>
                  <a:pt x="4015" y="5621"/>
                  <a:pt x="3709" y="5311"/>
                </a:cubicBezTo>
                <a:cubicBezTo>
                  <a:pt x="3098" y="4692"/>
                  <a:pt x="3098" y="4692"/>
                  <a:pt x="3098" y="4692"/>
                </a:cubicBezTo>
                <a:cubicBezTo>
                  <a:pt x="2793" y="4382"/>
                  <a:pt x="2444" y="4072"/>
                  <a:pt x="2444" y="3762"/>
                </a:cubicBezTo>
                <a:cubicBezTo>
                  <a:pt x="2444" y="3143"/>
                  <a:pt x="3098" y="2479"/>
                  <a:pt x="3709" y="2479"/>
                </a:cubicBezTo>
                <a:cubicBezTo>
                  <a:pt x="4015" y="2479"/>
                  <a:pt x="4320" y="2479"/>
                  <a:pt x="4625" y="2789"/>
                </a:cubicBezTo>
                <a:cubicBezTo>
                  <a:pt x="5542" y="3762"/>
                  <a:pt x="5542" y="3762"/>
                  <a:pt x="5542" y="3762"/>
                </a:cubicBezTo>
                <a:cubicBezTo>
                  <a:pt x="5847" y="4072"/>
                  <a:pt x="5847" y="4382"/>
                  <a:pt x="5847" y="4692"/>
                </a:cubicBezTo>
                <a:cubicBezTo>
                  <a:pt x="5847" y="5311"/>
                  <a:pt x="5236" y="5931"/>
                  <a:pt x="4625" y="5931"/>
                </a:cubicBezTo>
                <a:close/>
                <a:moveTo>
                  <a:pt x="3403" y="10933"/>
                </a:moveTo>
                <a:cubicBezTo>
                  <a:pt x="3403" y="11553"/>
                  <a:pt x="2793" y="12216"/>
                  <a:pt x="2138" y="12216"/>
                </a:cubicBezTo>
                <a:cubicBezTo>
                  <a:pt x="1222" y="12216"/>
                  <a:pt x="1222" y="12216"/>
                  <a:pt x="1222" y="12216"/>
                </a:cubicBezTo>
                <a:cubicBezTo>
                  <a:pt x="611" y="12216"/>
                  <a:pt x="0" y="11553"/>
                  <a:pt x="0" y="10933"/>
                </a:cubicBezTo>
                <a:cubicBezTo>
                  <a:pt x="0" y="10003"/>
                  <a:pt x="611" y="9693"/>
                  <a:pt x="1222" y="9693"/>
                </a:cubicBezTo>
                <a:cubicBezTo>
                  <a:pt x="2138" y="9693"/>
                  <a:pt x="2138" y="9693"/>
                  <a:pt x="2138" y="9693"/>
                </a:cubicBezTo>
                <a:cubicBezTo>
                  <a:pt x="2793" y="9693"/>
                  <a:pt x="3403" y="10003"/>
                  <a:pt x="3403" y="10933"/>
                </a:cubicBezTo>
                <a:close/>
                <a:moveTo>
                  <a:pt x="3709" y="16244"/>
                </a:moveTo>
                <a:cubicBezTo>
                  <a:pt x="4015" y="15934"/>
                  <a:pt x="4320" y="15934"/>
                  <a:pt x="4625" y="15934"/>
                </a:cubicBezTo>
                <a:cubicBezTo>
                  <a:pt x="5236" y="15934"/>
                  <a:pt x="5847" y="16244"/>
                  <a:pt x="5847" y="17218"/>
                </a:cubicBezTo>
                <a:cubicBezTo>
                  <a:pt x="5847" y="17528"/>
                  <a:pt x="5847" y="17838"/>
                  <a:pt x="5542" y="17838"/>
                </a:cubicBezTo>
                <a:cubicBezTo>
                  <a:pt x="4625" y="18767"/>
                  <a:pt x="4625" y="18767"/>
                  <a:pt x="4625" y="18767"/>
                </a:cubicBezTo>
                <a:cubicBezTo>
                  <a:pt x="4320" y="19077"/>
                  <a:pt x="4015" y="19077"/>
                  <a:pt x="3709" y="19077"/>
                </a:cubicBezTo>
                <a:cubicBezTo>
                  <a:pt x="3098" y="19077"/>
                  <a:pt x="2444" y="18767"/>
                  <a:pt x="2444" y="17838"/>
                </a:cubicBezTo>
                <a:cubicBezTo>
                  <a:pt x="2444" y="17528"/>
                  <a:pt x="2793" y="17218"/>
                  <a:pt x="3098" y="17218"/>
                </a:cubicBezTo>
                <a:lnTo>
                  <a:pt x="3709" y="16244"/>
                </a:lnTo>
                <a:close/>
                <a:moveTo>
                  <a:pt x="10778" y="18457"/>
                </a:moveTo>
                <a:cubicBezTo>
                  <a:pt x="11389" y="18457"/>
                  <a:pt x="12044" y="18767"/>
                  <a:pt x="12044" y="19697"/>
                </a:cubicBezTo>
                <a:cubicBezTo>
                  <a:pt x="12044" y="20316"/>
                  <a:pt x="12044" y="20316"/>
                  <a:pt x="12044" y="20316"/>
                </a:cubicBezTo>
                <a:cubicBezTo>
                  <a:pt x="12044" y="21290"/>
                  <a:pt x="11389" y="21600"/>
                  <a:pt x="10778" y="21600"/>
                </a:cubicBezTo>
                <a:cubicBezTo>
                  <a:pt x="10167" y="21600"/>
                  <a:pt x="9556" y="21290"/>
                  <a:pt x="9556" y="20316"/>
                </a:cubicBezTo>
                <a:cubicBezTo>
                  <a:pt x="9556" y="19697"/>
                  <a:pt x="9556" y="19697"/>
                  <a:pt x="9556" y="19697"/>
                </a:cubicBezTo>
                <a:cubicBezTo>
                  <a:pt x="9556" y="18767"/>
                  <a:pt x="10167" y="18457"/>
                  <a:pt x="10778" y="18457"/>
                </a:cubicBezTo>
                <a:close/>
                <a:moveTo>
                  <a:pt x="16974" y="15934"/>
                </a:moveTo>
                <a:cubicBezTo>
                  <a:pt x="17280" y="15934"/>
                  <a:pt x="17585" y="15934"/>
                  <a:pt x="17891" y="16244"/>
                </a:cubicBezTo>
                <a:cubicBezTo>
                  <a:pt x="18502" y="17218"/>
                  <a:pt x="18502" y="17218"/>
                  <a:pt x="18502" y="17218"/>
                </a:cubicBezTo>
                <a:cubicBezTo>
                  <a:pt x="18807" y="17218"/>
                  <a:pt x="19113" y="17528"/>
                  <a:pt x="19113" y="17838"/>
                </a:cubicBezTo>
                <a:cubicBezTo>
                  <a:pt x="19113" y="18767"/>
                  <a:pt x="18502" y="19077"/>
                  <a:pt x="17891" y="19077"/>
                </a:cubicBezTo>
                <a:cubicBezTo>
                  <a:pt x="17585" y="19077"/>
                  <a:pt x="17280" y="19077"/>
                  <a:pt x="16974" y="18767"/>
                </a:cubicBezTo>
                <a:cubicBezTo>
                  <a:pt x="16014" y="17838"/>
                  <a:pt x="16014" y="17838"/>
                  <a:pt x="16014" y="17838"/>
                </a:cubicBezTo>
                <a:cubicBezTo>
                  <a:pt x="15709" y="17838"/>
                  <a:pt x="15709" y="17528"/>
                  <a:pt x="15709" y="17218"/>
                </a:cubicBezTo>
                <a:cubicBezTo>
                  <a:pt x="15709" y="16244"/>
                  <a:pt x="16363" y="15934"/>
                  <a:pt x="16974" y="1593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12" name="Shape 4851"/>
          <p:cNvSpPr/>
          <p:nvPr/>
        </p:nvSpPr>
        <p:spPr>
          <a:xfrm>
            <a:off x="16022958" y="4451067"/>
            <a:ext cx="578853" cy="579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4" y="17539"/>
                </a:moveTo>
                <a:cubicBezTo>
                  <a:pt x="17287" y="17539"/>
                  <a:pt x="17287" y="17539"/>
                  <a:pt x="17287" y="17539"/>
                </a:cubicBezTo>
                <a:cubicBezTo>
                  <a:pt x="17287" y="12471"/>
                  <a:pt x="17287" y="12471"/>
                  <a:pt x="17287" y="12471"/>
                </a:cubicBezTo>
                <a:cubicBezTo>
                  <a:pt x="19551" y="12471"/>
                  <a:pt x="19551" y="12471"/>
                  <a:pt x="19551" y="12471"/>
                </a:cubicBezTo>
                <a:cubicBezTo>
                  <a:pt x="19551" y="2049"/>
                  <a:pt x="19551" y="2049"/>
                  <a:pt x="19551" y="2049"/>
                </a:cubicBezTo>
                <a:cubicBezTo>
                  <a:pt x="7368" y="2049"/>
                  <a:pt x="7368" y="2049"/>
                  <a:pt x="7368" y="2049"/>
                </a:cubicBezTo>
                <a:cubicBezTo>
                  <a:pt x="7368" y="3055"/>
                  <a:pt x="7368" y="3055"/>
                  <a:pt x="7368" y="3055"/>
                </a:cubicBezTo>
                <a:cubicBezTo>
                  <a:pt x="5355" y="3055"/>
                  <a:pt x="5355" y="3055"/>
                  <a:pt x="5355" y="3055"/>
                </a:cubicBezTo>
                <a:cubicBezTo>
                  <a:pt x="5355" y="1042"/>
                  <a:pt x="5355" y="1042"/>
                  <a:pt x="5355" y="1042"/>
                </a:cubicBezTo>
                <a:cubicBezTo>
                  <a:pt x="5355" y="539"/>
                  <a:pt x="5858" y="0"/>
                  <a:pt x="6361" y="0"/>
                </a:cubicBezTo>
                <a:cubicBezTo>
                  <a:pt x="20594" y="0"/>
                  <a:pt x="20594" y="0"/>
                  <a:pt x="20594" y="0"/>
                </a:cubicBezTo>
                <a:cubicBezTo>
                  <a:pt x="21348" y="0"/>
                  <a:pt x="21600" y="539"/>
                  <a:pt x="21600" y="1042"/>
                </a:cubicBezTo>
                <a:cubicBezTo>
                  <a:pt x="21600" y="16532"/>
                  <a:pt x="21600" y="16532"/>
                  <a:pt x="21600" y="16532"/>
                </a:cubicBezTo>
                <a:cubicBezTo>
                  <a:pt x="21600" y="17287"/>
                  <a:pt x="21348" y="17539"/>
                  <a:pt x="20594" y="17539"/>
                </a:cubicBezTo>
                <a:close/>
                <a:moveTo>
                  <a:pt x="16281" y="5103"/>
                </a:moveTo>
                <a:cubicBezTo>
                  <a:pt x="16281" y="20594"/>
                  <a:pt x="16281" y="20594"/>
                  <a:pt x="16281" y="20594"/>
                </a:cubicBezTo>
                <a:cubicBezTo>
                  <a:pt x="16281" y="21348"/>
                  <a:pt x="15778" y="21600"/>
                  <a:pt x="15239" y="21600"/>
                </a:cubicBezTo>
                <a:cubicBezTo>
                  <a:pt x="1042" y="21600"/>
                  <a:pt x="1042" y="21600"/>
                  <a:pt x="1042" y="21600"/>
                </a:cubicBezTo>
                <a:cubicBezTo>
                  <a:pt x="539" y="21600"/>
                  <a:pt x="0" y="21348"/>
                  <a:pt x="0" y="20594"/>
                </a:cubicBezTo>
                <a:cubicBezTo>
                  <a:pt x="0" y="5103"/>
                  <a:pt x="0" y="5103"/>
                  <a:pt x="0" y="5103"/>
                </a:cubicBezTo>
                <a:cubicBezTo>
                  <a:pt x="0" y="4600"/>
                  <a:pt x="539" y="4061"/>
                  <a:pt x="1042" y="4061"/>
                </a:cubicBezTo>
                <a:cubicBezTo>
                  <a:pt x="15239" y="4061"/>
                  <a:pt x="15239" y="4061"/>
                  <a:pt x="15239" y="4061"/>
                </a:cubicBezTo>
                <a:cubicBezTo>
                  <a:pt x="15778" y="4061"/>
                  <a:pt x="16281" y="4600"/>
                  <a:pt x="16281" y="5103"/>
                </a:cubicBezTo>
                <a:close/>
                <a:moveTo>
                  <a:pt x="14232" y="6110"/>
                </a:moveTo>
                <a:cubicBezTo>
                  <a:pt x="2049" y="6110"/>
                  <a:pt x="2049" y="6110"/>
                  <a:pt x="2049" y="6110"/>
                </a:cubicBezTo>
                <a:cubicBezTo>
                  <a:pt x="2049" y="16532"/>
                  <a:pt x="2049" y="16532"/>
                  <a:pt x="2049" y="16532"/>
                </a:cubicBezTo>
                <a:cubicBezTo>
                  <a:pt x="14232" y="16532"/>
                  <a:pt x="14232" y="16532"/>
                  <a:pt x="14232" y="16532"/>
                </a:cubicBezTo>
                <a:lnTo>
                  <a:pt x="14232" y="611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13" name="Shape 4852"/>
          <p:cNvSpPr/>
          <p:nvPr/>
        </p:nvSpPr>
        <p:spPr>
          <a:xfrm>
            <a:off x="15079172" y="4506102"/>
            <a:ext cx="434956" cy="468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2" y="21600"/>
                </a:moveTo>
                <a:cubicBezTo>
                  <a:pt x="1338" y="21600"/>
                  <a:pt x="1338" y="21600"/>
                  <a:pt x="1338" y="21600"/>
                </a:cubicBezTo>
                <a:cubicBezTo>
                  <a:pt x="669" y="21600"/>
                  <a:pt x="0" y="21290"/>
                  <a:pt x="0" y="20316"/>
                </a:cubicBezTo>
                <a:cubicBezTo>
                  <a:pt x="0" y="1239"/>
                  <a:pt x="0" y="1239"/>
                  <a:pt x="0" y="1239"/>
                </a:cubicBezTo>
                <a:cubicBezTo>
                  <a:pt x="0" y="620"/>
                  <a:pt x="669" y="0"/>
                  <a:pt x="1338" y="0"/>
                </a:cubicBezTo>
                <a:cubicBezTo>
                  <a:pt x="20262" y="0"/>
                  <a:pt x="20262" y="0"/>
                  <a:pt x="20262" y="0"/>
                </a:cubicBezTo>
                <a:cubicBezTo>
                  <a:pt x="21265" y="0"/>
                  <a:pt x="21600" y="620"/>
                  <a:pt x="21600" y="1239"/>
                </a:cubicBezTo>
                <a:cubicBezTo>
                  <a:pt x="21600" y="20316"/>
                  <a:pt x="21600" y="20316"/>
                  <a:pt x="21600" y="20316"/>
                </a:cubicBezTo>
                <a:cubicBezTo>
                  <a:pt x="21600" y="21290"/>
                  <a:pt x="21265" y="21600"/>
                  <a:pt x="20262" y="21600"/>
                </a:cubicBezTo>
                <a:close/>
                <a:moveTo>
                  <a:pt x="18924" y="2479"/>
                </a:moveTo>
                <a:cubicBezTo>
                  <a:pt x="2676" y="2479"/>
                  <a:pt x="2676" y="2479"/>
                  <a:pt x="2676" y="2479"/>
                </a:cubicBezTo>
                <a:cubicBezTo>
                  <a:pt x="2676" y="15315"/>
                  <a:pt x="2676" y="15315"/>
                  <a:pt x="2676" y="15315"/>
                </a:cubicBezTo>
                <a:cubicBezTo>
                  <a:pt x="18924" y="15315"/>
                  <a:pt x="18924" y="15315"/>
                  <a:pt x="18924" y="15315"/>
                </a:cubicBezTo>
                <a:lnTo>
                  <a:pt x="18924" y="247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14" name="Shape 4853"/>
          <p:cNvSpPr/>
          <p:nvPr/>
        </p:nvSpPr>
        <p:spPr>
          <a:xfrm>
            <a:off x="14012651" y="4472235"/>
            <a:ext cx="544993" cy="54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80"/>
                </a:moveTo>
                <a:cubicBezTo>
                  <a:pt x="21600" y="17548"/>
                  <a:pt x="21333" y="18083"/>
                  <a:pt x="20760" y="18083"/>
                </a:cubicBezTo>
                <a:cubicBezTo>
                  <a:pt x="20760" y="19459"/>
                  <a:pt x="20760" y="19459"/>
                  <a:pt x="20760" y="19459"/>
                </a:cubicBezTo>
                <a:cubicBezTo>
                  <a:pt x="21333" y="19459"/>
                  <a:pt x="21600" y="19994"/>
                  <a:pt x="21600" y="20530"/>
                </a:cubicBezTo>
                <a:cubicBezTo>
                  <a:pt x="21600" y="21065"/>
                  <a:pt x="21066" y="21600"/>
                  <a:pt x="20493" y="21600"/>
                </a:cubicBezTo>
                <a:cubicBezTo>
                  <a:pt x="19959" y="21600"/>
                  <a:pt x="19692" y="21332"/>
                  <a:pt x="19425" y="20797"/>
                </a:cubicBezTo>
                <a:cubicBezTo>
                  <a:pt x="18356" y="20797"/>
                  <a:pt x="18356" y="20797"/>
                  <a:pt x="18356" y="20797"/>
                </a:cubicBezTo>
                <a:cubicBezTo>
                  <a:pt x="18089" y="21332"/>
                  <a:pt x="17822" y="21600"/>
                  <a:pt x="17288" y="21600"/>
                </a:cubicBezTo>
                <a:cubicBezTo>
                  <a:pt x="16715" y="21600"/>
                  <a:pt x="16448" y="21332"/>
                  <a:pt x="16181" y="20797"/>
                </a:cubicBezTo>
                <a:cubicBezTo>
                  <a:pt x="15112" y="20797"/>
                  <a:pt x="15112" y="20797"/>
                  <a:pt x="15112" y="20797"/>
                </a:cubicBezTo>
                <a:cubicBezTo>
                  <a:pt x="14845" y="21332"/>
                  <a:pt x="14578" y="21600"/>
                  <a:pt x="14044" y="21600"/>
                </a:cubicBezTo>
                <a:cubicBezTo>
                  <a:pt x="13509" y="21600"/>
                  <a:pt x="13242" y="21332"/>
                  <a:pt x="12975" y="20797"/>
                </a:cubicBezTo>
                <a:cubicBezTo>
                  <a:pt x="11869" y="20797"/>
                  <a:pt x="11869" y="20797"/>
                  <a:pt x="11869" y="20797"/>
                </a:cubicBezTo>
                <a:cubicBezTo>
                  <a:pt x="11601" y="21332"/>
                  <a:pt x="11334" y="21600"/>
                  <a:pt x="10800" y="21600"/>
                </a:cubicBezTo>
                <a:cubicBezTo>
                  <a:pt x="10266" y="21600"/>
                  <a:pt x="9998" y="21332"/>
                  <a:pt x="9731" y="20797"/>
                </a:cubicBezTo>
                <a:cubicBezTo>
                  <a:pt x="8625" y="20797"/>
                  <a:pt x="8625" y="20797"/>
                  <a:pt x="8625" y="20797"/>
                </a:cubicBezTo>
                <a:cubicBezTo>
                  <a:pt x="8358" y="21332"/>
                  <a:pt x="8090" y="21600"/>
                  <a:pt x="7556" y="21600"/>
                </a:cubicBezTo>
                <a:cubicBezTo>
                  <a:pt x="7022" y="21600"/>
                  <a:pt x="6755" y="21332"/>
                  <a:pt x="6488" y="20797"/>
                </a:cubicBezTo>
                <a:cubicBezTo>
                  <a:pt x="5419" y="20797"/>
                  <a:pt x="5419" y="20797"/>
                  <a:pt x="5419" y="20797"/>
                </a:cubicBezTo>
                <a:cubicBezTo>
                  <a:pt x="5152" y="21332"/>
                  <a:pt x="4885" y="21600"/>
                  <a:pt x="4312" y="21600"/>
                </a:cubicBezTo>
                <a:cubicBezTo>
                  <a:pt x="3778" y="21600"/>
                  <a:pt x="3511" y="21332"/>
                  <a:pt x="3244" y="20797"/>
                </a:cubicBezTo>
                <a:cubicBezTo>
                  <a:pt x="2175" y="20797"/>
                  <a:pt x="2175" y="20797"/>
                  <a:pt x="2175" y="20797"/>
                </a:cubicBezTo>
                <a:cubicBezTo>
                  <a:pt x="1908" y="21332"/>
                  <a:pt x="1641" y="21600"/>
                  <a:pt x="1107" y="21600"/>
                </a:cubicBezTo>
                <a:cubicBezTo>
                  <a:pt x="572" y="21600"/>
                  <a:pt x="0" y="21065"/>
                  <a:pt x="0" y="20530"/>
                </a:cubicBezTo>
                <a:cubicBezTo>
                  <a:pt x="0" y="19994"/>
                  <a:pt x="267" y="19459"/>
                  <a:pt x="840" y="19459"/>
                </a:cubicBezTo>
                <a:cubicBezTo>
                  <a:pt x="840" y="18083"/>
                  <a:pt x="840" y="18083"/>
                  <a:pt x="840" y="18083"/>
                </a:cubicBezTo>
                <a:cubicBezTo>
                  <a:pt x="267" y="18083"/>
                  <a:pt x="0" y="17548"/>
                  <a:pt x="0" y="17280"/>
                </a:cubicBezTo>
                <a:cubicBezTo>
                  <a:pt x="0" y="16745"/>
                  <a:pt x="267" y="16210"/>
                  <a:pt x="840" y="16210"/>
                </a:cubicBezTo>
                <a:cubicBezTo>
                  <a:pt x="840" y="14833"/>
                  <a:pt x="840" y="14833"/>
                  <a:pt x="840" y="14833"/>
                </a:cubicBezTo>
                <a:cubicBezTo>
                  <a:pt x="267" y="14833"/>
                  <a:pt x="0" y="14298"/>
                  <a:pt x="0" y="14031"/>
                </a:cubicBezTo>
                <a:cubicBezTo>
                  <a:pt x="0" y="13495"/>
                  <a:pt x="267" y="12960"/>
                  <a:pt x="840" y="12960"/>
                </a:cubicBezTo>
                <a:cubicBezTo>
                  <a:pt x="840" y="11622"/>
                  <a:pt x="840" y="11622"/>
                  <a:pt x="840" y="11622"/>
                </a:cubicBezTo>
                <a:cubicBezTo>
                  <a:pt x="267" y="11622"/>
                  <a:pt x="0" y="11049"/>
                  <a:pt x="0" y="10781"/>
                </a:cubicBezTo>
                <a:cubicBezTo>
                  <a:pt x="0" y="10246"/>
                  <a:pt x="267" y="9710"/>
                  <a:pt x="840" y="9710"/>
                </a:cubicBezTo>
                <a:cubicBezTo>
                  <a:pt x="840" y="8372"/>
                  <a:pt x="840" y="8372"/>
                  <a:pt x="840" y="8372"/>
                </a:cubicBezTo>
                <a:cubicBezTo>
                  <a:pt x="267" y="8372"/>
                  <a:pt x="0" y="7837"/>
                  <a:pt x="0" y="7569"/>
                </a:cubicBezTo>
                <a:cubicBezTo>
                  <a:pt x="0" y="6996"/>
                  <a:pt x="267" y="6461"/>
                  <a:pt x="840" y="6461"/>
                </a:cubicBezTo>
                <a:cubicBezTo>
                  <a:pt x="840" y="5123"/>
                  <a:pt x="840" y="5123"/>
                  <a:pt x="840" y="5123"/>
                </a:cubicBezTo>
                <a:cubicBezTo>
                  <a:pt x="267" y="5123"/>
                  <a:pt x="0" y="4588"/>
                  <a:pt x="0" y="4320"/>
                </a:cubicBezTo>
                <a:cubicBezTo>
                  <a:pt x="0" y="3747"/>
                  <a:pt x="267" y="3211"/>
                  <a:pt x="840" y="3211"/>
                </a:cubicBezTo>
                <a:cubicBezTo>
                  <a:pt x="840" y="1873"/>
                  <a:pt x="840" y="1873"/>
                  <a:pt x="840" y="1873"/>
                </a:cubicBezTo>
                <a:cubicBezTo>
                  <a:pt x="267" y="1873"/>
                  <a:pt x="0" y="1338"/>
                  <a:pt x="0" y="1070"/>
                </a:cubicBezTo>
                <a:cubicBezTo>
                  <a:pt x="0" y="268"/>
                  <a:pt x="572" y="0"/>
                  <a:pt x="1107" y="0"/>
                </a:cubicBezTo>
                <a:cubicBezTo>
                  <a:pt x="1641" y="0"/>
                  <a:pt x="1908" y="268"/>
                  <a:pt x="2175" y="535"/>
                </a:cubicBezTo>
                <a:cubicBezTo>
                  <a:pt x="3244" y="535"/>
                  <a:pt x="3244" y="535"/>
                  <a:pt x="3244" y="535"/>
                </a:cubicBezTo>
                <a:cubicBezTo>
                  <a:pt x="3511" y="268"/>
                  <a:pt x="3778" y="0"/>
                  <a:pt x="4312" y="0"/>
                </a:cubicBezTo>
                <a:cubicBezTo>
                  <a:pt x="4885" y="0"/>
                  <a:pt x="5152" y="268"/>
                  <a:pt x="5419" y="535"/>
                </a:cubicBezTo>
                <a:cubicBezTo>
                  <a:pt x="6488" y="535"/>
                  <a:pt x="6488" y="535"/>
                  <a:pt x="6488" y="535"/>
                </a:cubicBezTo>
                <a:cubicBezTo>
                  <a:pt x="6755" y="268"/>
                  <a:pt x="7022" y="0"/>
                  <a:pt x="7556" y="0"/>
                </a:cubicBezTo>
                <a:cubicBezTo>
                  <a:pt x="8090" y="0"/>
                  <a:pt x="8358" y="268"/>
                  <a:pt x="8625" y="535"/>
                </a:cubicBezTo>
                <a:cubicBezTo>
                  <a:pt x="9731" y="535"/>
                  <a:pt x="9731" y="535"/>
                  <a:pt x="9731" y="535"/>
                </a:cubicBezTo>
                <a:cubicBezTo>
                  <a:pt x="9998" y="268"/>
                  <a:pt x="10266" y="0"/>
                  <a:pt x="10800" y="0"/>
                </a:cubicBezTo>
                <a:cubicBezTo>
                  <a:pt x="11334" y="0"/>
                  <a:pt x="11601" y="268"/>
                  <a:pt x="11869" y="535"/>
                </a:cubicBezTo>
                <a:cubicBezTo>
                  <a:pt x="12975" y="535"/>
                  <a:pt x="12975" y="535"/>
                  <a:pt x="12975" y="535"/>
                </a:cubicBezTo>
                <a:cubicBezTo>
                  <a:pt x="13242" y="268"/>
                  <a:pt x="13509" y="0"/>
                  <a:pt x="14044" y="0"/>
                </a:cubicBezTo>
                <a:cubicBezTo>
                  <a:pt x="14578" y="0"/>
                  <a:pt x="14845" y="268"/>
                  <a:pt x="15112" y="535"/>
                </a:cubicBezTo>
                <a:cubicBezTo>
                  <a:pt x="16181" y="535"/>
                  <a:pt x="16181" y="535"/>
                  <a:pt x="16181" y="535"/>
                </a:cubicBezTo>
                <a:cubicBezTo>
                  <a:pt x="16448" y="268"/>
                  <a:pt x="16715" y="0"/>
                  <a:pt x="17288" y="0"/>
                </a:cubicBezTo>
                <a:cubicBezTo>
                  <a:pt x="17822" y="0"/>
                  <a:pt x="18089" y="268"/>
                  <a:pt x="18356" y="535"/>
                </a:cubicBezTo>
                <a:cubicBezTo>
                  <a:pt x="19425" y="535"/>
                  <a:pt x="19425" y="535"/>
                  <a:pt x="19425" y="535"/>
                </a:cubicBezTo>
                <a:cubicBezTo>
                  <a:pt x="19692" y="268"/>
                  <a:pt x="19959" y="0"/>
                  <a:pt x="20493" y="0"/>
                </a:cubicBezTo>
                <a:cubicBezTo>
                  <a:pt x="21066" y="0"/>
                  <a:pt x="21600" y="268"/>
                  <a:pt x="21600" y="1070"/>
                </a:cubicBezTo>
                <a:cubicBezTo>
                  <a:pt x="21600" y="1338"/>
                  <a:pt x="21333" y="1873"/>
                  <a:pt x="20760" y="1873"/>
                </a:cubicBezTo>
                <a:cubicBezTo>
                  <a:pt x="20760" y="3211"/>
                  <a:pt x="20760" y="3211"/>
                  <a:pt x="20760" y="3211"/>
                </a:cubicBezTo>
                <a:cubicBezTo>
                  <a:pt x="21333" y="3211"/>
                  <a:pt x="21600" y="3747"/>
                  <a:pt x="21600" y="4320"/>
                </a:cubicBezTo>
                <a:cubicBezTo>
                  <a:pt x="21600" y="4588"/>
                  <a:pt x="21333" y="5123"/>
                  <a:pt x="20760" y="5123"/>
                </a:cubicBezTo>
                <a:cubicBezTo>
                  <a:pt x="20760" y="6461"/>
                  <a:pt x="20760" y="6461"/>
                  <a:pt x="20760" y="6461"/>
                </a:cubicBezTo>
                <a:cubicBezTo>
                  <a:pt x="21333" y="6461"/>
                  <a:pt x="21600" y="6996"/>
                  <a:pt x="21600" y="7569"/>
                </a:cubicBezTo>
                <a:cubicBezTo>
                  <a:pt x="21600" y="7837"/>
                  <a:pt x="21333" y="8372"/>
                  <a:pt x="20760" y="8372"/>
                </a:cubicBezTo>
                <a:cubicBezTo>
                  <a:pt x="20760" y="9710"/>
                  <a:pt x="20760" y="9710"/>
                  <a:pt x="20760" y="9710"/>
                </a:cubicBezTo>
                <a:cubicBezTo>
                  <a:pt x="21333" y="9710"/>
                  <a:pt x="21600" y="10246"/>
                  <a:pt x="21600" y="10781"/>
                </a:cubicBezTo>
                <a:cubicBezTo>
                  <a:pt x="21600" y="11049"/>
                  <a:pt x="21333" y="11622"/>
                  <a:pt x="20760" y="11622"/>
                </a:cubicBezTo>
                <a:cubicBezTo>
                  <a:pt x="20760" y="12960"/>
                  <a:pt x="20760" y="12960"/>
                  <a:pt x="20760" y="12960"/>
                </a:cubicBezTo>
                <a:cubicBezTo>
                  <a:pt x="21333" y="12960"/>
                  <a:pt x="21600" y="13495"/>
                  <a:pt x="21600" y="14031"/>
                </a:cubicBezTo>
                <a:cubicBezTo>
                  <a:pt x="21600" y="14298"/>
                  <a:pt x="21333" y="14833"/>
                  <a:pt x="20760" y="14833"/>
                </a:cubicBezTo>
                <a:cubicBezTo>
                  <a:pt x="20760" y="16210"/>
                  <a:pt x="20760" y="16210"/>
                  <a:pt x="20760" y="16210"/>
                </a:cubicBezTo>
                <a:cubicBezTo>
                  <a:pt x="21333" y="16210"/>
                  <a:pt x="21600" y="16745"/>
                  <a:pt x="21600" y="17280"/>
                </a:cubicBezTo>
                <a:close/>
                <a:moveTo>
                  <a:pt x="18623" y="2676"/>
                </a:moveTo>
                <a:cubicBezTo>
                  <a:pt x="2977" y="2676"/>
                  <a:pt x="2977" y="2676"/>
                  <a:pt x="2977" y="2676"/>
                </a:cubicBezTo>
                <a:cubicBezTo>
                  <a:pt x="2977" y="18618"/>
                  <a:pt x="2977" y="18618"/>
                  <a:pt x="2977" y="18618"/>
                </a:cubicBezTo>
                <a:cubicBezTo>
                  <a:pt x="18623" y="18618"/>
                  <a:pt x="18623" y="18618"/>
                  <a:pt x="18623" y="18618"/>
                </a:cubicBezTo>
                <a:lnTo>
                  <a:pt x="18623" y="2676"/>
                </a:lnTo>
                <a:close/>
                <a:moveTo>
                  <a:pt x="9464" y="14298"/>
                </a:moveTo>
                <a:cubicBezTo>
                  <a:pt x="14311" y="8105"/>
                  <a:pt x="14311" y="8105"/>
                  <a:pt x="14311" y="8105"/>
                </a:cubicBezTo>
                <a:cubicBezTo>
                  <a:pt x="17555" y="13228"/>
                  <a:pt x="17555" y="13228"/>
                  <a:pt x="17555" y="13228"/>
                </a:cubicBezTo>
                <a:cubicBezTo>
                  <a:pt x="17555" y="17548"/>
                  <a:pt x="17555" y="17548"/>
                  <a:pt x="17555" y="17548"/>
                </a:cubicBezTo>
                <a:cubicBezTo>
                  <a:pt x="4045" y="17548"/>
                  <a:pt x="4045" y="17548"/>
                  <a:pt x="4045" y="17548"/>
                </a:cubicBezTo>
                <a:cubicBezTo>
                  <a:pt x="8358" y="13228"/>
                  <a:pt x="8358" y="13228"/>
                  <a:pt x="8358" y="13228"/>
                </a:cubicBezTo>
                <a:lnTo>
                  <a:pt x="9464" y="14298"/>
                </a:lnTo>
                <a:close/>
                <a:moveTo>
                  <a:pt x="7289" y="9175"/>
                </a:moveTo>
                <a:cubicBezTo>
                  <a:pt x="5953" y="9175"/>
                  <a:pt x="5152" y="8372"/>
                  <a:pt x="5152" y="6996"/>
                </a:cubicBezTo>
                <a:cubicBezTo>
                  <a:pt x="5152" y="5926"/>
                  <a:pt x="5953" y="4855"/>
                  <a:pt x="7289" y="4855"/>
                </a:cubicBezTo>
                <a:cubicBezTo>
                  <a:pt x="8358" y="4855"/>
                  <a:pt x="9464" y="5926"/>
                  <a:pt x="9464" y="6996"/>
                </a:cubicBezTo>
                <a:cubicBezTo>
                  <a:pt x="9464" y="8372"/>
                  <a:pt x="8358" y="9175"/>
                  <a:pt x="7289" y="917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15" name="Shape 4854"/>
          <p:cNvSpPr/>
          <p:nvPr/>
        </p:nvSpPr>
        <p:spPr>
          <a:xfrm>
            <a:off x="13005381" y="4472235"/>
            <a:ext cx="544992" cy="54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280"/>
                </a:moveTo>
                <a:cubicBezTo>
                  <a:pt x="21600" y="17548"/>
                  <a:pt x="21333" y="18083"/>
                  <a:pt x="20760" y="18083"/>
                </a:cubicBezTo>
                <a:cubicBezTo>
                  <a:pt x="20760" y="19459"/>
                  <a:pt x="20760" y="19459"/>
                  <a:pt x="20760" y="19459"/>
                </a:cubicBezTo>
                <a:cubicBezTo>
                  <a:pt x="21333" y="19459"/>
                  <a:pt x="21600" y="19994"/>
                  <a:pt x="21600" y="20530"/>
                </a:cubicBezTo>
                <a:cubicBezTo>
                  <a:pt x="21600" y="21065"/>
                  <a:pt x="21027" y="21600"/>
                  <a:pt x="20493" y="21600"/>
                </a:cubicBezTo>
                <a:cubicBezTo>
                  <a:pt x="19959" y="21600"/>
                  <a:pt x="19425" y="21332"/>
                  <a:pt x="19425" y="20797"/>
                </a:cubicBezTo>
                <a:cubicBezTo>
                  <a:pt x="18089" y="20797"/>
                  <a:pt x="18089" y="20797"/>
                  <a:pt x="18089" y="20797"/>
                </a:cubicBezTo>
                <a:cubicBezTo>
                  <a:pt x="18089" y="21332"/>
                  <a:pt x="17555" y="21600"/>
                  <a:pt x="17288" y="21600"/>
                </a:cubicBezTo>
                <a:cubicBezTo>
                  <a:pt x="16715" y="21600"/>
                  <a:pt x="16181" y="21332"/>
                  <a:pt x="16181" y="20797"/>
                </a:cubicBezTo>
                <a:cubicBezTo>
                  <a:pt x="14845" y="20797"/>
                  <a:pt x="14845" y="20797"/>
                  <a:pt x="14845" y="20797"/>
                </a:cubicBezTo>
                <a:cubicBezTo>
                  <a:pt x="14845" y="21332"/>
                  <a:pt x="14311" y="21600"/>
                  <a:pt x="14044" y="21600"/>
                </a:cubicBezTo>
                <a:cubicBezTo>
                  <a:pt x="13509" y="21600"/>
                  <a:pt x="12975" y="21332"/>
                  <a:pt x="12975" y="20797"/>
                </a:cubicBezTo>
                <a:cubicBezTo>
                  <a:pt x="11601" y="20797"/>
                  <a:pt x="11601" y="20797"/>
                  <a:pt x="11601" y="20797"/>
                </a:cubicBezTo>
                <a:cubicBezTo>
                  <a:pt x="11601" y="21332"/>
                  <a:pt x="11067" y="21600"/>
                  <a:pt x="10800" y="21600"/>
                </a:cubicBezTo>
                <a:cubicBezTo>
                  <a:pt x="10266" y="21600"/>
                  <a:pt x="9731" y="21332"/>
                  <a:pt x="9731" y="20797"/>
                </a:cubicBezTo>
                <a:cubicBezTo>
                  <a:pt x="8358" y="20797"/>
                  <a:pt x="8358" y="20797"/>
                  <a:pt x="8358" y="20797"/>
                </a:cubicBezTo>
                <a:cubicBezTo>
                  <a:pt x="8358" y="21332"/>
                  <a:pt x="7823" y="21600"/>
                  <a:pt x="7556" y="21600"/>
                </a:cubicBezTo>
                <a:cubicBezTo>
                  <a:pt x="7022" y="21600"/>
                  <a:pt x="6488" y="21332"/>
                  <a:pt x="6488" y="20797"/>
                </a:cubicBezTo>
                <a:cubicBezTo>
                  <a:pt x="5152" y="20797"/>
                  <a:pt x="5152" y="20797"/>
                  <a:pt x="5152" y="20797"/>
                </a:cubicBezTo>
                <a:cubicBezTo>
                  <a:pt x="5152" y="21332"/>
                  <a:pt x="4579" y="21600"/>
                  <a:pt x="4312" y="21600"/>
                </a:cubicBezTo>
                <a:cubicBezTo>
                  <a:pt x="3778" y="21600"/>
                  <a:pt x="3244" y="21332"/>
                  <a:pt x="3244" y="20797"/>
                </a:cubicBezTo>
                <a:cubicBezTo>
                  <a:pt x="1908" y="20797"/>
                  <a:pt x="1908" y="20797"/>
                  <a:pt x="1908" y="20797"/>
                </a:cubicBezTo>
                <a:cubicBezTo>
                  <a:pt x="1908" y="21332"/>
                  <a:pt x="1374" y="21600"/>
                  <a:pt x="1107" y="21600"/>
                </a:cubicBezTo>
                <a:cubicBezTo>
                  <a:pt x="267" y="21600"/>
                  <a:pt x="0" y="21065"/>
                  <a:pt x="0" y="20530"/>
                </a:cubicBezTo>
                <a:cubicBezTo>
                  <a:pt x="0" y="19994"/>
                  <a:pt x="267" y="19459"/>
                  <a:pt x="534" y="19459"/>
                </a:cubicBezTo>
                <a:cubicBezTo>
                  <a:pt x="534" y="18083"/>
                  <a:pt x="534" y="18083"/>
                  <a:pt x="534" y="18083"/>
                </a:cubicBezTo>
                <a:cubicBezTo>
                  <a:pt x="267" y="18083"/>
                  <a:pt x="0" y="17548"/>
                  <a:pt x="0" y="17280"/>
                </a:cubicBezTo>
                <a:cubicBezTo>
                  <a:pt x="0" y="16745"/>
                  <a:pt x="267" y="16210"/>
                  <a:pt x="534" y="16210"/>
                </a:cubicBezTo>
                <a:cubicBezTo>
                  <a:pt x="534" y="14833"/>
                  <a:pt x="534" y="14833"/>
                  <a:pt x="534" y="14833"/>
                </a:cubicBezTo>
                <a:cubicBezTo>
                  <a:pt x="267" y="14833"/>
                  <a:pt x="0" y="14298"/>
                  <a:pt x="0" y="14031"/>
                </a:cubicBezTo>
                <a:cubicBezTo>
                  <a:pt x="0" y="13495"/>
                  <a:pt x="267" y="12960"/>
                  <a:pt x="534" y="12960"/>
                </a:cubicBezTo>
                <a:cubicBezTo>
                  <a:pt x="534" y="11622"/>
                  <a:pt x="534" y="11622"/>
                  <a:pt x="534" y="11622"/>
                </a:cubicBezTo>
                <a:cubicBezTo>
                  <a:pt x="267" y="11622"/>
                  <a:pt x="0" y="11049"/>
                  <a:pt x="0" y="10781"/>
                </a:cubicBezTo>
                <a:cubicBezTo>
                  <a:pt x="0" y="10246"/>
                  <a:pt x="267" y="9710"/>
                  <a:pt x="534" y="9710"/>
                </a:cubicBezTo>
                <a:cubicBezTo>
                  <a:pt x="534" y="8372"/>
                  <a:pt x="534" y="8372"/>
                  <a:pt x="534" y="8372"/>
                </a:cubicBezTo>
                <a:cubicBezTo>
                  <a:pt x="267" y="8372"/>
                  <a:pt x="0" y="7837"/>
                  <a:pt x="0" y="7569"/>
                </a:cubicBezTo>
                <a:cubicBezTo>
                  <a:pt x="0" y="6996"/>
                  <a:pt x="267" y="6461"/>
                  <a:pt x="534" y="6461"/>
                </a:cubicBezTo>
                <a:cubicBezTo>
                  <a:pt x="534" y="5123"/>
                  <a:pt x="534" y="5123"/>
                  <a:pt x="534" y="5123"/>
                </a:cubicBezTo>
                <a:cubicBezTo>
                  <a:pt x="267" y="5123"/>
                  <a:pt x="0" y="4588"/>
                  <a:pt x="0" y="4320"/>
                </a:cubicBezTo>
                <a:cubicBezTo>
                  <a:pt x="0" y="3747"/>
                  <a:pt x="267" y="3211"/>
                  <a:pt x="534" y="3211"/>
                </a:cubicBezTo>
                <a:cubicBezTo>
                  <a:pt x="534" y="1873"/>
                  <a:pt x="534" y="1873"/>
                  <a:pt x="534" y="1873"/>
                </a:cubicBezTo>
                <a:cubicBezTo>
                  <a:pt x="267" y="1873"/>
                  <a:pt x="0" y="1338"/>
                  <a:pt x="0" y="1070"/>
                </a:cubicBezTo>
                <a:cubicBezTo>
                  <a:pt x="0" y="268"/>
                  <a:pt x="267" y="0"/>
                  <a:pt x="1107" y="0"/>
                </a:cubicBezTo>
                <a:cubicBezTo>
                  <a:pt x="1374" y="0"/>
                  <a:pt x="1908" y="268"/>
                  <a:pt x="1908" y="535"/>
                </a:cubicBezTo>
                <a:cubicBezTo>
                  <a:pt x="3244" y="535"/>
                  <a:pt x="3244" y="535"/>
                  <a:pt x="3244" y="535"/>
                </a:cubicBezTo>
                <a:cubicBezTo>
                  <a:pt x="3244" y="268"/>
                  <a:pt x="3778" y="0"/>
                  <a:pt x="4312" y="0"/>
                </a:cubicBezTo>
                <a:cubicBezTo>
                  <a:pt x="4579" y="0"/>
                  <a:pt x="5152" y="268"/>
                  <a:pt x="5152" y="535"/>
                </a:cubicBezTo>
                <a:cubicBezTo>
                  <a:pt x="6488" y="535"/>
                  <a:pt x="6488" y="535"/>
                  <a:pt x="6488" y="535"/>
                </a:cubicBezTo>
                <a:cubicBezTo>
                  <a:pt x="6488" y="268"/>
                  <a:pt x="7022" y="0"/>
                  <a:pt x="7556" y="0"/>
                </a:cubicBezTo>
                <a:cubicBezTo>
                  <a:pt x="7823" y="0"/>
                  <a:pt x="8358" y="268"/>
                  <a:pt x="8358" y="535"/>
                </a:cubicBezTo>
                <a:cubicBezTo>
                  <a:pt x="9731" y="535"/>
                  <a:pt x="9731" y="535"/>
                  <a:pt x="9731" y="535"/>
                </a:cubicBezTo>
                <a:cubicBezTo>
                  <a:pt x="9731" y="268"/>
                  <a:pt x="10266" y="0"/>
                  <a:pt x="10800" y="0"/>
                </a:cubicBezTo>
                <a:cubicBezTo>
                  <a:pt x="11067" y="0"/>
                  <a:pt x="11601" y="268"/>
                  <a:pt x="11601" y="535"/>
                </a:cubicBezTo>
                <a:cubicBezTo>
                  <a:pt x="12975" y="535"/>
                  <a:pt x="12975" y="535"/>
                  <a:pt x="12975" y="535"/>
                </a:cubicBezTo>
                <a:cubicBezTo>
                  <a:pt x="12975" y="268"/>
                  <a:pt x="13509" y="0"/>
                  <a:pt x="14044" y="0"/>
                </a:cubicBezTo>
                <a:cubicBezTo>
                  <a:pt x="14311" y="0"/>
                  <a:pt x="14845" y="268"/>
                  <a:pt x="14845" y="535"/>
                </a:cubicBezTo>
                <a:cubicBezTo>
                  <a:pt x="16181" y="535"/>
                  <a:pt x="16181" y="535"/>
                  <a:pt x="16181" y="535"/>
                </a:cubicBezTo>
                <a:cubicBezTo>
                  <a:pt x="16181" y="268"/>
                  <a:pt x="16715" y="0"/>
                  <a:pt x="17288" y="0"/>
                </a:cubicBezTo>
                <a:cubicBezTo>
                  <a:pt x="17555" y="0"/>
                  <a:pt x="18089" y="268"/>
                  <a:pt x="18089" y="535"/>
                </a:cubicBezTo>
                <a:cubicBezTo>
                  <a:pt x="19425" y="535"/>
                  <a:pt x="19425" y="535"/>
                  <a:pt x="19425" y="535"/>
                </a:cubicBezTo>
                <a:cubicBezTo>
                  <a:pt x="19425" y="268"/>
                  <a:pt x="19959" y="0"/>
                  <a:pt x="20493" y="0"/>
                </a:cubicBezTo>
                <a:cubicBezTo>
                  <a:pt x="21027" y="0"/>
                  <a:pt x="21600" y="268"/>
                  <a:pt x="21600" y="1070"/>
                </a:cubicBezTo>
                <a:cubicBezTo>
                  <a:pt x="21600" y="1338"/>
                  <a:pt x="21333" y="1873"/>
                  <a:pt x="20760" y="1873"/>
                </a:cubicBezTo>
                <a:cubicBezTo>
                  <a:pt x="20760" y="3211"/>
                  <a:pt x="20760" y="3211"/>
                  <a:pt x="20760" y="3211"/>
                </a:cubicBezTo>
                <a:cubicBezTo>
                  <a:pt x="21333" y="3211"/>
                  <a:pt x="21600" y="3747"/>
                  <a:pt x="21600" y="4320"/>
                </a:cubicBezTo>
                <a:cubicBezTo>
                  <a:pt x="21600" y="4588"/>
                  <a:pt x="21333" y="5123"/>
                  <a:pt x="20760" y="5123"/>
                </a:cubicBezTo>
                <a:cubicBezTo>
                  <a:pt x="20760" y="6461"/>
                  <a:pt x="20760" y="6461"/>
                  <a:pt x="20760" y="6461"/>
                </a:cubicBezTo>
                <a:cubicBezTo>
                  <a:pt x="21333" y="6461"/>
                  <a:pt x="21600" y="6996"/>
                  <a:pt x="21600" y="7569"/>
                </a:cubicBezTo>
                <a:cubicBezTo>
                  <a:pt x="21600" y="7837"/>
                  <a:pt x="21333" y="8372"/>
                  <a:pt x="20760" y="8372"/>
                </a:cubicBezTo>
                <a:cubicBezTo>
                  <a:pt x="20760" y="9710"/>
                  <a:pt x="20760" y="9710"/>
                  <a:pt x="20760" y="9710"/>
                </a:cubicBezTo>
                <a:cubicBezTo>
                  <a:pt x="21333" y="9710"/>
                  <a:pt x="21600" y="10246"/>
                  <a:pt x="21600" y="10781"/>
                </a:cubicBezTo>
                <a:cubicBezTo>
                  <a:pt x="21600" y="11049"/>
                  <a:pt x="21333" y="11622"/>
                  <a:pt x="20760" y="11622"/>
                </a:cubicBezTo>
                <a:cubicBezTo>
                  <a:pt x="20760" y="12960"/>
                  <a:pt x="20760" y="12960"/>
                  <a:pt x="20760" y="12960"/>
                </a:cubicBezTo>
                <a:cubicBezTo>
                  <a:pt x="21333" y="12960"/>
                  <a:pt x="21600" y="13495"/>
                  <a:pt x="21600" y="14031"/>
                </a:cubicBezTo>
                <a:cubicBezTo>
                  <a:pt x="21600" y="14298"/>
                  <a:pt x="21333" y="14833"/>
                  <a:pt x="20760" y="14833"/>
                </a:cubicBezTo>
                <a:cubicBezTo>
                  <a:pt x="20760" y="16210"/>
                  <a:pt x="20760" y="16210"/>
                  <a:pt x="20760" y="16210"/>
                </a:cubicBezTo>
                <a:cubicBezTo>
                  <a:pt x="21333" y="16210"/>
                  <a:pt x="21600" y="16745"/>
                  <a:pt x="21600" y="17280"/>
                </a:cubicBezTo>
                <a:close/>
                <a:moveTo>
                  <a:pt x="18623" y="2676"/>
                </a:moveTo>
                <a:cubicBezTo>
                  <a:pt x="2709" y="2676"/>
                  <a:pt x="2709" y="2676"/>
                  <a:pt x="2709" y="2676"/>
                </a:cubicBezTo>
                <a:cubicBezTo>
                  <a:pt x="2709" y="18618"/>
                  <a:pt x="2709" y="18618"/>
                  <a:pt x="2709" y="18618"/>
                </a:cubicBezTo>
                <a:cubicBezTo>
                  <a:pt x="18623" y="18618"/>
                  <a:pt x="18623" y="18618"/>
                  <a:pt x="18623" y="18618"/>
                </a:cubicBezTo>
                <a:lnTo>
                  <a:pt x="18623" y="267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16" name="Shape 4855"/>
          <p:cNvSpPr/>
          <p:nvPr/>
        </p:nvSpPr>
        <p:spPr>
          <a:xfrm>
            <a:off x="14026488" y="9782826"/>
            <a:ext cx="578848" cy="578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551"/>
                </a:moveTo>
                <a:cubicBezTo>
                  <a:pt x="21600" y="20594"/>
                  <a:pt x="20594" y="21600"/>
                  <a:pt x="19551" y="21600"/>
                </a:cubicBezTo>
                <a:cubicBezTo>
                  <a:pt x="19048" y="21600"/>
                  <a:pt x="18545" y="21348"/>
                  <a:pt x="18042" y="21097"/>
                </a:cubicBezTo>
                <a:cubicBezTo>
                  <a:pt x="12184" y="14987"/>
                  <a:pt x="12184" y="14987"/>
                  <a:pt x="12184" y="14987"/>
                </a:cubicBezTo>
                <a:cubicBezTo>
                  <a:pt x="10926" y="15742"/>
                  <a:pt x="9668" y="16281"/>
                  <a:pt x="8122" y="16281"/>
                </a:cubicBezTo>
                <a:cubicBezTo>
                  <a:pt x="3558" y="16281"/>
                  <a:pt x="0" y="12471"/>
                  <a:pt x="0" y="8122"/>
                </a:cubicBezTo>
                <a:cubicBezTo>
                  <a:pt x="0" y="3558"/>
                  <a:pt x="3558" y="0"/>
                  <a:pt x="8122" y="0"/>
                </a:cubicBezTo>
                <a:cubicBezTo>
                  <a:pt x="12435" y="0"/>
                  <a:pt x="16245" y="3558"/>
                  <a:pt x="16245" y="8122"/>
                </a:cubicBezTo>
                <a:cubicBezTo>
                  <a:pt x="16245" y="9668"/>
                  <a:pt x="15742" y="10926"/>
                  <a:pt x="14987" y="12220"/>
                </a:cubicBezTo>
                <a:cubicBezTo>
                  <a:pt x="21097" y="18042"/>
                  <a:pt x="21097" y="18042"/>
                  <a:pt x="21097" y="18042"/>
                </a:cubicBezTo>
                <a:cubicBezTo>
                  <a:pt x="21348" y="18545"/>
                  <a:pt x="21600" y="19048"/>
                  <a:pt x="21600" y="19551"/>
                </a:cubicBezTo>
                <a:close/>
                <a:moveTo>
                  <a:pt x="8122" y="2049"/>
                </a:moveTo>
                <a:cubicBezTo>
                  <a:pt x="4564" y="2049"/>
                  <a:pt x="2049" y="4564"/>
                  <a:pt x="2049" y="8122"/>
                </a:cubicBezTo>
                <a:cubicBezTo>
                  <a:pt x="2049" y="11429"/>
                  <a:pt x="4564" y="14232"/>
                  <a:pt x="8122" y="14232"/>
                </a:cubicBezTo>
                <a:cubicBezTo>
                  <a:pt x="11429" y="14232"/>
                  <a:pt x="14232" y="11429"/>
                  <a:pt x="14232" y="8122"/>
                </a:cubicBezTo>
                <a:cubicBezTo>
                  <a:pt x="14232" y="4564"/>
                  <a:pt x="11429" y="2049"/>
                  <a:pt x="8122" y="2049"/>
                </a:cubicBezTo>
                <a:close/>
                <a:moveTo>
                  <a:pt x="11429" y="9165"/>
                </a:moveTo>
                <a:cubicBezTo>
                  <a:pt x="4564" y="9165"/>
                  <a:pt x="4564" y="9165"/>
                  <a:pt x="4564" y="9165"/>
                </a:cubicBezTo>
                <a:cubicBezTo>
                  <a:pt x="4061" y="9165"/>
                  <a:pt x="3558" y="8661"/>
                  <a:pt x="3558" y="8122"/>
                </a:cubicBezTo>
                <a:cubicBezTo>
                  <a:pt x="3558" y="7368"/>
                  <a:pt x="4061" y="7116"/>
                  <a:pt x="4564" y="7116"/>
                </a:cubicBezTo>
                <a:cubicBezTo>
                  <a:pt x="11429" y="7116"/>
                  <a:pt x="11429" y="7116"/>
                  <a:pt x="11429" y="7116"/>
                </a:cubicBezTo>
                <a:cubicBezTo>
                  <a:pt x="11932" y="7116"/>
                  <a:pt x="12435" y="7368"/>
                  <a:pt x="12435" y="8122"/>
                </a:cubicBezTo>
                <a:cubicBezTo>
                  <a:pt x="12435" y="8661"/>
                  <a:pt x="11932" y="9165"/>
                  <a:pt x="11429" y="916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17" name="Shape 4856"/>
          <p:cNvSpPr/>
          <p:nvPr/>
        </p:nvSpPr>
        <p:spPr>
          <a:xfrm>
            <a:off x="13006522" y="9782826"/>
            <a:ext cx="583085" cy="578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551"/>
                </a:moveTo>
                <a:cubicBezTo>
                  <a:pt x="21600" y="20594"/>
                  <a:pt x="20570" y="21600"/>
                  <a:pt x="19575" y="21600"/>
                </a:cubicBezTo>
                <a:cubicBezTo>
                  <a:pt x="18829" y="21600"/>
                  <a:pt x="18332" y="21348"/>
                  <a:pt x="18083" y="21097"/>
                </a:cubicBezTo>
                <a:cubicBezTo>
                  <a:pt x="12292" y="14987"/>
                  <a:pt x="12292" y="14987"/>
                  <a:pt x="12292" y="14987"/>
                </a:cubicBezTo>
                <a:cubicBezTo>
                  <a:pt x="11049" y="15742"/>
                  <a:pt x="9556" y="16281"/>
                  <a:pt x="8029" y="16281"/>
                </a:cubicBezTo>
                <a:cubicBezTo>
                  <a:pt x="3766" y="16281"/>
                  <a:pt x="0" y="12471"/>
                  <a:pt x="0" y="8122"/>
                </a:cubicBezTo>
                <a:cubicBezTo>
                  <a:pt x="0" y="3558"/>
                  <a:pt x="3766" y="0"/>
                  <a:pt x="8029" y="0"/>
                </a:cubicBezTo>
                <a:cubicBezTo>
                  <a:pt x="12541" y="0"/>
                  <a:pt x="16058" y="3558"/>
                  <a:pt x="16058" y="8122"/>
                </a:cubicBezTo>
                <a:cubicBezTo>
                  <a:pt x="16058" y="9668"/>
                  <a:pt x="15809" y="10926"/>
                  <a:pt x="15063" y="12220"/>
                </a:cubicBezTo>
                <a:cubicBezTo>
                  <a:pt x="20854" y="18042"/>
                  <a:pt x="20854" y="18042"/>
                  <a:pt x="20854" y="18042"/>
                </a:cubicBezTo>
                <a:cubicBezTo>
                  <a:pt x="21351" y="18545"/>
                  <a:pt x="21600" y="19048"/>
                  <a:pt x="21600" y="19551"/>
                </a:cubicBezTo>
                <a:close/>
                <a:moveTo>
                  <a:pt x="8029" y="2049"/>
                </a:moveTo>
                <a:cubicBezTo>
                  <a:pt x="4760" y="2049"/>
                  <a:pt x="1989" y="4564"/>
                  <a:pt x="1989" y="8122"/>
                </a:cubicBezTo>
                <a:cubicBezTo>
                  <a:pt x="1989" y="11429"/>
                  <a:pt x="4760" y="14232"/>
                  <a:pt x="8029" y="14232"/>
                </a:cubicBezTo>
                <a:cubicBezTo>
                  <a:pt x="11546" y="14232"/>
                  <a:pt x="14068" y="11429"/>
                  <a:pt x="14068" y="8122"/>
                </a:cubicBezTo>
                <a:cubicBezTo>
                  <a:pt x="14068" y="4564"/>
                  <a:pt x="11546" y="2049"/>
                  <a:pt x="8029" y="2049"/>
                </a:cubicBezTo>
                <a:close/>
                <a:moveTo>
                  <a:pt x="11546" y="9165"/>
                </a:moveTo>
                <a:cubicBezTo>
                  <a:pt x="9024" y="9165"/>
                  <a:pt x="9024" y="9165"/>
                  <a:pt x="9024" y="9165"/>
                </a:cubicBezTo>
                <a:cubicBezTo>
                  <a:pt x="9024" y="11429"/>
                  <a:pt x="9024" y="11429"/>
                  <a:pt x="9024" y="11429"/>
                </a:cubicBezTo>
                <a:cubicBezTo>
                  <a:pt x="9024" y="11968"/>
                  <a:pt x="8775" y="12471"/>
                  <a:pt x="8029" y="12471"/>
                </a:cubicBezTo>
                <a:cubicBezTo>
                  <a:pt x="7532" y="12471"/>
                  <a:pt x="7034" y="11968"/>
                  <a:pt x="7034" y="11429"/>
                </a:cubicBezTo>
                <a:cubicBezTo>
                  <a:pt x="7034" y="9165"/>
                  <a:pt x="7034" y="9165"/>
                  <a:pt x="7034" y="9165"/>
                </a:cubicBezTo>
                <a:cubicBezTo>
                  <a:pt x="4760" y="9165"/>
                  <a:pt x="4760" y="9165"/>
                  <a:pt x="4760" y="9165"/>
                </a:cubicBezTo>
                <a:cubicBezTo>
                  <a:pt x="4263" y="9165"/>
                  <a:pt x="3766" y="8661"/>
                  <a:pt x="3766" y="8122"/>
                </a:cubicBezTo>
                <a:cubicBezTo>
                  <a:pt x="3766" y="7368"/>
                  <a:pt x="4263" y="7116"/>
                  <a:pt x="4760" y="7116"/>
                </a:cubicBezTo>
                <a:cubicBezTo>
                  <a:pt x="7034" y="7116"/>
                  <a:pt x="7034" y="7116"/>
                  <a:pt x="7034" y="7116"/>
                </a:cubicBezTo>
                <a:cubicBezTo>
                  <a:pt x="7034" y="4564"/>
                  <a:pt x="7034" y="4564"/>
                  <a:pt x="7034" y="4564"/>
                </a:cubicBezTo>
                <a:cubicBezTo>
                  <a:pt x="7034" y="4061"/>
                  <a:pt x="7532" y="3558"/>
                  <a:pt x="8029" y="3558"/>
                </a:cubicBezTo>
                <a:cubicBezTo>
                  <a:pt x="8775" y="3558"/>
                  <a:pt x="9024" y="4061"/>
                  <a:pt x="9024" y="4564"/>
                </a:cubicBezTo>
                <a:cubicBezTo>
                  <a:pt x="9024" y="7116"/>
                  <a:pt x="9024" y="7116"/>
                  <a:pt x="9024" y="7116"/>
                </a:cubicBezTo>
                <a:cubicBezTo>
                  <a:pt x="11546" y="7116"/>
                  <a:pt x="11546" y="7116"/>
                  <a:pt x="11546" y="7116"/>
                </a:cubicBezTo>
                <a:cubicBezTo>
                  <a:pt x="12044" y="7116"/>
                  <a:pt x="12541" y="7368"/>
                  <a:pt x="12541" y="8122"/>
                </a:cubicBezTo>
                <a:cubicBezTo>
                  <a:pt x="12541" y="8661"/>
                  <a:pt x="12044" y="9165"/>
                  <a:pt x="11546" y="916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18" name="Shape 4857"/>
          <p:cNvSpPr/>
          <p:nvPr/>
        </p:nvSpPr>
        <p:spPr>
          <a:xfrm>
            <a:off x="22100441" y="3384556"/>
            <a:ext cx="578853" cy="578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61" y="18042"/>
                </a:moveTo>
                <a:cubicBezTo>
                  <a:pt x="21348" y="18545"/>
                  <a:pt x="21600" y="19048"/>
                  <a:pt x="21600" y="19551"/>
                </a:cubicBezTo>
                <a:cubicBezTo>
                  <a:pt x="21600" y="20594"/>
                  <a:pt x="20809" y="21600"/>
                  <a:pt x="19551" y="21600"/>
                </a:cubicBezTo>
                <a:cubicBezTo>
                  <a:pt x="19048" y="21600"/>
                  <a:pt x="18545" y="21348"/>
                  <a:pt x="18293" y="21097"/>
                </a:cubicBezTo>
                <a:cubicBezTo>
                  <a:pt x="12184" y="14987"/>
                  <a:pt x="12184" y="14987"/>
                  <a:pt x="12184" y="14987"/>
                </a:cubicBezTo>
                <a:cubicBezTo>
                  <a:pt x="10926" y="15742"/>
                  <a:pt x="9668" y="16281"/>
                  <a:pt x="8122" y="16281"/>
                </a:cubicBezTo>
                <a:cubicBezTo>
                  <a:pt x="3558" y="16281"/>
                  <a:pt x="0" y="12471"/>
                  <a:pt x="0" y="8122"/>
                </a:cubicBezTo>
                <a:cubicBezTo>
                  <a:pt x="0" y="3558"/>
                  <a:pt x="3558" y="0"/>
                  <a:pt x="8122" y="0"/>
                </a:cubicBezTo>
                <a:cubicBezTo>
                  <a:pt x="12687" y="0"/>
                  <a:pt x="16245" y="3558"/>
                  <a:pt x="16245" y="8122"/>
                </a:cubicBezTo>
                <a:cubicBezTo>
                  <a:pt x="16245" y="9668"/>
                  <a:pt x="15742" y="10926"/>
                  <a:pt x="15239" y="12220"/>
                </a:cubicBezTo>
                <a:cubicBezTo>
                  <a:pt x="21061" y="18042"/>
                  <a:pt x="21061" y="18042"/>
                  <a:pt x="21061" y="18042"/>
                </a:cubicBezTo>
                <a:close/>
                <a:moveTo>
                  <a:pt x="8122" y="2049"/>
                </a:moveTo>
                <a:cubicBezTo>
                  <a:pt x="4816" y="2049"/>
                  <a:pt x="2013" y="4564"/>
                  <a:pt x="2013" y="8122"/>
                </a:cubicBezTo>
                <a:cubicBezTo>
                  <a:pt x="2013" y="11429"/>
                  <a:pt x="4816" y="14232"/>
                  <a:pt x="8122" y="14232"/>
                </a:cubicBezTo>
                <a:cubicBezTo>
                  <a:pt x="11429" y="14232"/>
                  <a:pt x="14232" y="11429"/>
                  <a:pt x="14232" y="8122"/>
                </a:cubicBezTo>
                <a:cubicBezTo>
                  <a:pt x="14232" y="4564"/>
                  <a:pt x="11429" y="2049"/>
                  <a:pt x="8122" y="204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19" name="Shape 4858"/>
          <p:cNvSpPr/>
          <p:nvPr/>
        </p:nvSpPr>
        <p:spPr>
          <a:xfrm>
            <a:off x="21088939" y="3384556"/>
            <a:ext cx="574625" cy="578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2" y="21600"/>
                </a:moveTo>
                <a:cubicBezTo>
                  <a:pt x="4824" y="21600"/>
                  <a:pt x="0" y="16784"/>
                  <a:pt x="0" y="10674"/>
                </a:cubicBezTo>
                <a:cubicBezTo>
                  <a:pt x="0" y="4852"/>
                  <a:pt x="4824" y="0"/>
                  <a:pt x="10692" y="0"/>
                </a:cubicBezTo>
                <a:cubicBezTo>
                  <a:pt x="16776" y="0"/>
                  <a:pt x="21600" y="4852"/>
                  <a:pt x="21600" y="10674"/>
                </a:cubicBezTo>
                <a:cubicBezTo>
                  <a:pt x="21600" y="16784"/>
                  <a:pt x="16776" y="21600"/>
                  <a:pt x="10692" y="21600"/>
                </a:cubicBezTo>
                <a:close/>
                <a:moveTo>
                  <a:pt x="10692" y="2049"/>
                </a:moveTo>
                <a:cubicBezTo>
                  <a:pt x="5832" y="2049"/>
                  <a:pt x="2016" y="5858"/>
                  <a:pt x="2016" y="10674"/>
                </a:cubicBezTo>
                <a:cubicBezTo>
                  <a:pt x="2016" y="15490"/>
                  <a:pt x="5832" y="19551"/>
                  <a:pt x="10692" y="19551"/>
                </a:cubicBezTo>
                <a:cubicBezTo>
                  <a:pt x="15516" y="19551"/>
                  <a:pt x="19584" y="15490"/>
                  <a:pt x="19584" y="10674"/>
                </a:cubicBezTo>
                <a:cubicBezTo>
                  <a:pt x="19584" y="5858"/>
                  <a:pt x="15516" y="2049"/>
                  <a:pt x="10692" y="2049"/>
                </a:cubicBezTo>
                <a:close/>
                <a:moveTo>
                  <a:pt x="15768" y="11429"/>
                </a:moveTo>
                <a:cubicBezTo>
                  <a:pt x="12456" y="14484"/>
                  <a:pt x="12456" y="14484"/>
                  <a:pt x="12456" y="14484"/>
                </a:cubicBezTo>
                <a:cubicBezTo>
                  <a:pt x="12204" y="14735"/>
                  <a:pt x="11952" y="14735"/>
                  <a:pt x="11700" y="14735"/>
                </a:cubicBezTo>
                <a:cubicBezTo>
                  <a:pt x="11196" y="14735"/>
                  <a:pt x="10692" y="14484"/>
                  <a:pt x="10692" y="13729"/>
                </a:cubicBezTo>
                <a:cubicBezTo>
                  <a:pt x="10692" y="13477"/>
                  <a:pt x="10944" y="13226"/>
                  <a:pt x="11196" y="12974"/>
                </a:cubicBezTo>
                <a:cubicBezTo>
                  <a:pt x="12456" y="11681"/>
                  <a:pt x="12456" y="11681"/>
                  <a:pt x="12456" y="11681"/>
                </a:cubicBezTo>
                <a:cubicBezTo>
                  <a:pt x="6336" y="11681"/>
                  <a:pt x="6336" y="11681"/>
                  <a:pt x="6336" y="11681"/>
                </a:cubicBezTo>
                <a:cubicBezTo>
                  <a:pt x="5832" y="11681"/>
                  <a:pt x="5328" y="11429"/>
                  <a:pt x="5328" y="10674"/>
                </a:cubicBezTo>
                <a:cubicBezTo>
                  <a:pt x="5328" y="10171"/>
                  <a:pt x="5832" y="9668"/>
                  <a:pt x="6336" y="9668"/>
                </a:cubicBezTo>
                <a:cubicBezTo>
                  <a:pt x="12456" y="9668"/>
                  <a:pt x="12456" y="9668"/>
                  <a:pt x="12456" y="9668"/>
                </a:cubicBezTo>
                <a:cubicBezTo>
                  <a:pt x="11196" y="8410"/>
                  <a:pt x="11196" y="8410"/>
                  <a:pt x="11196" y="8410"/>
                </a:cubicBezTo>
                <a:cubicBezTo>
                  <a:pt x="10944" y="8410"/>
                  <a:pt x="10692" y="8122"/>
                  <a:pt x="10692" y="7619"/>
                </a:cubicBezTo>
                <a:cubicBezTo>
                  <a:pt x="10692" y="7116"/>
                  <a:pt x="11196" y="6613"/>
                  <a:pt x="11700" y="6613"/>
                </a:cubicBezTo>
                <a:cubicBezTo>
                  <a:pt x="11952" y="6613"/>
                  <a:pt x="12204" y="6865"/>
                  <a:pt x="12456" y="6865"/>
                </a:cubicBezTo>
                <a:cubicBezTo>
                  <a:pt x="15768" y="9919"/>
                  <a:pt x="15768" y="9919"/>
                  <a:pt x="15768" y="9919"/>
                </a:cubicBezTo>
                <a:cubicBezTo>
                  <a:pt x="16020" y="10171"/>
                  <a:pt x="16272" y="10423"/>
                  <a:pt x="16272" y="10674"/>
                </a:cubicBezTo>
                <a:cubicBezTo>
                  <a:pt x="16272" y="11177"/>
                  <a:pt x="16020" y="11429"/>
                  <a:pt x="15768" y="1142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20" name="Shape 4859"/>
          <p:cNvSpPr/>
          <p:nvPr/>
        </p:nvSpPr>
        <p:spPr>
          <a:xfrm>
            <a:off x="20073205" y="3384556"/>
            <a:ext cx="583086" cy="578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8" y="21600"/>
                </a:moveTo>
                <a:cubicBezTo>
                  <a:pt x="4768" y="21600"/>
                  <a:pt x="0" y="16784"/>
                  <a:pt x="0" y="10674"/>
                </a:cubicBezTo>
                <a:cubicBezTo>
                  <a:pt x="0" y="4852"/>
                  <a:pt x="4768" y="0"/>
                  <a:pt x="10818" y="0"/>
                </a:cubicBezTo>
                <a:cubicBezTo>
                  <a:pt x="16832" y="0"/>
                  <a:pt x="21600" y="4852"/>
                  <a:pt x="21600" y="10674"/>
                </a:cubicBezTo>
                <a:cubicBezTo>
                  <a:pt x="21600" y="16784"/>
                  <a:pt x="16832" y="21600"/>
                  <a:pt x="10818" y="21600"/>
                </a:cubicBezTo>
                <a:close/>
                <a:moveTo>
                  <a:pt x="10818" y="2049"/>
                </a:moveTo>
                <a:cubicBezTo>
                  <a:pt x="6014" y="2049"/>
                  <a:pt x="1993" y="5858"/>
                  <a:pt x="1993" y="10674"/>
                </a:cubicBezTo>
                <a:cubicBezTo>
                  <a:pt x="1993" y="15490"/>
                  <a:pt x="6014" y="19551"/>
                  <a:pt x="10818" y="19551"/>
                </a:cubicBezTo>
                <a:cubicBezTo>
                  <a:pt x="15586" y="19551"/>
                  <a:pt x="19607" y="15490"/>
                  <a:pt x="19607" y="10674"/>
                </a:cubicBezTo>
                <a:cubicBezTo>
                  <a:pt x="19607" y="5858"/>
                  <a:pt x="15586" y="2049"/>
                  <a:pt x="10818" y="2049"/>
                </a:cubicBezTo>
                <a:close/>
                <a:moveTo>
                  <a:pt x="15088" y="11681"/>
                </a:moveTo>
                <a:cubicBezTo>
                  <a:pt x="9038" y="11681"/>
                  <a:pt x="9038" y="11681"/>
                  <a:pt x="9038" y="11681"/>
                </a:cubicBezTo>
                <a:cubicBezTo>
                  <a:pt x="10569" y="12974"/>
                  <a:pt x="10569" y="12974"/>
                  <a:pt x="10569" y="12974"/>
                </a:cubicBezTo>
                <a:cubicBezTo>
                  <a:pt x="10569" y="13226"/>
                  <a:pt x="10818" y="13477"/>
                  <a:pt x="10818" y="13729"/>
                </a:cubicBezTo>
                <a:cubicBezTo>
                  <a:pt x="10818" y="14484"/>
                  <a:pt x="10320" y="14735"/>
                  <a:pt x="9786" y="14735"/>
                </a:cubicBezTo>
                <a:cubicBezTo>
                  <a:pt x="9537" y="14735"/>
                  <a:pt x="9288" y="14735"/>
                  <a:pt x="9038" y="14484"/>
                </a:cubicBezTo>
                <a:cubicBezTo>
                  <a:pt x="5765" y="11429"/>
                  <a:pt x="5765" y="11429"/>
                  <a:pt x="5765" y="11429"/>
                </a:cubicBezTo>
                <a:cubicBezTo>
                  <a:pt x="5516" y="11429"/>
                  <a:pt x="5516" y="11177"/>
                  <a:pt x="5516" y="10674"/>
                </a:cubicBezTo>
                <a:cubicBezTo>
                  <a:pt x="5516" y="10423"/>
                  <a:pt x="5516" y="10171"/>
                  <a:pt x="5765" y="9919"/>
                </a:cubicBezTo>
                <a:cubicBezTo>
                  <a:pt x="9038" y="6865"/>
                  <a:pt x="9038" y="6865"/>
                  <a:pt x="9038" y="6865"/>
                </a:cubicBezTo>
                <a:cubicBezTo>
                  <a:pt x="9288" y="6865"/>
                  <a:pt x="9537" y="6613"/>
                  <a:pt x="9786" y="6613"/>
                </a:cubicBezTo>
                <a:cubicBezTo>
                  <a:pt x="10320" y="6613"/>
                  <a:pt x="10818" y="7116"/>
                  <a:pt x="10818" y="7619"/>
                </a:cubicBezTo>
                <a:cubicBezTo>
                  <a:pt x="10818" y="8122"/>
                  <a:pt x="10569" y="8410"/>
                  <a:pt x="10569" y="8410"/>
                </a:cubicBezTo>
                <a:cubicBezTo>
                  <a:pt x="9038" y="9668"/>
                  <a:pt x="9038" y="9668"/>
                  <a:pt x="9038" y="9668"/>
                </a:cubicBezTo>
                <a:cubicBezTo>
                  <a:pt x="15088" y="9668"/>
                  <a:pt x="15088" y="9668"/>
                  <a:pt x="15088" y="9668"/>
                </a:cubicBezTo>
                <a:cubicBezTo>
                  <a:pt x="15835" y="9668"/>
                  <a:pt x="16084" y="10171"/>
                  <a:pt x="16084" y="10674"/>
                </a:cubicBezTo>
                <a:cubicBezTo>
                  <a:pt x="16084" y="11429"/>
                  <a:pt x="15835" y="11681"/>
                  <a:pt x="15088" y="1168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21" name="Shape 4860"/>
          <p:cNvSpPr/>
          <p:nvPr/>
        </p:nvSpPr>
        <p:spPr>
          <a:xfrm>
            <a:off x="19061700" y="3384556"/>
            <a:ext cx="574625" cy="578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44" y="21600"/>
                </a:moveTo>
                <a:cubicBezTo>
                  <a:pt x="4824" y="21600"/>
                  <a:pt x="0" y="16784"/>
                  <a:pt x="0" y="10674"/>
                </a:cubicBezTo>
                <a:cubicBezTo>
                  <a:pt x="0" y="4852"/>
                  <a:pt x="4824" y="0"/>
                  <a:pt x="10944" y="0"/>
                </a:cubicBezTo>
                <a:cubicBezTo>
                  <a:pt x="16776" y="0"/>
                  <a:pt x="21600" y="4852"/>
                  <a:pt x="21600" y="10674"/>
                </a:cubicBezTo>
                <a:cubicBezTo>
                  <a:pt x="21600" y="16784"/>
                  <a:pt x="16776" y="21600"/>
                  <a:pt x="10944" y="21600"/>
                </a:cubicBezTo>
                <a:close/>
                <a:moveTo>
                  <a:pt x="10944" y="2049"/>
                </a:moveTo>
                <a:cubicBezTo>
                  <a:pt x="6084" y="2049"/>
                  <a:pt x="2016" y="5858"/>
                  <a:pt x="2016" y="10674"/>
                </a:cubicBezTo>
                <a:cubicBezTo>
                  <a:pt x="2016" y="15490"/>
                  <a:pt x="6084" y="19551"/>
                  <a:pt x="10944" y="19551"/>
                </a:cubicBezTo>
                <a:cubicBezTo>
                  <a:pt x="15768" y="19551"/>
                  <a:pt x="19584" y="15490"/>
                  <a:pt x="19584" y="10674"/>
                </a:cubicBezTo>
                <a:cubicBezTo>
                  <a:pt x="19584" y="5858"/>
                  <a:pt x="15768" y="2049"/>
                  <a:pt x="10944" y="2049"/>
                </a:cubicBezTo>
                <a:close/>
                <a:moveTo>
                  <a:pt x="13968" y="10674"/>
                </a:moveTo>
                <a:cubicBezTo>
                  <a:pt x="13464" y="10674"/>
                  <a:pt x="13212" y="10674"/>
                  <a:pt x="13212" y="10423"/>
                </a:cubicBezTo>
                <a:cubicBezTo>
                  <a:pt x="11952" y="8913"/>
                  <a:pt x="11952" y="8913"/>
                  <a:pt x="11952" y="8913"/>
                </a:cubicBezTo>
                <a:cubicBezTo>
                  <a:pt x="11952" y="15239"/>
                  <a:pt x="11952" y="15239"/>
                  <a:pt x="11952" y="15239"/>
                </a:cubicBezTo>
                <a:cubicBezTo>
                  <a:pt x="11952" y="15742"/>
                  <a:pt x="11448" y="16281"/>
                  <a:pt x="10944" y="16281"/>
                </a:cubicBezTo>
                <a:cubicBezTo>
                  <a:pt x="10152" y="16281"/>
                  <a:pt x="9900" y="15742"/>
                  <a:pt x="9900" y="15239"/>
                </a:cubicBezTo>
                <a:cubicBezTo>
                  <a:pt x="9900" y="8913"/>
                  <a:pt x="9900" y="8913"/>
                  <a:pt x="9900" y="8913"/>
                </a:cubicBezTo>
                <a:cubicBezTo>
                  <a:pt x="8640" y="10423"/>
                  <a:pt x="8640" y="10423"/>
                  <a:pt x="8640" y="10423"/>
                </a:cubicBezTo>
                <a:cubicBezTo>
                  <a:pt x="8388" y="10674"/>
                  <a:pt x="8136" y="10674"/>
                  <a:pt x="7884" y="10674"/>
                </a:cubicBezTo>
                <a:cubicBezTo>
                  <a:pt x="7092" y="10674"/>
                  <a:pt x="6840" y="10423"/>
                  <a:pt x="6840" y="9668"/>
                </a:cubicBezTo>
                <a:cubicBezTo>
                  <a:pt x="6840" y="9416"/>
                  <a:pt x="6840" y="9165"/>
                  <a:pt x="7092" y="9165"/>
                </a:cubicBezTo>
                <a:cubicBezTo>
                  <a:pt x="10152" y="5607"/>
                  <a:pt x="10152" y="5607"/>
                  <a:pt x="10152" y="5607"/>
                </a:cubicBezTo>
                <a:cubicBezTo>
                  <a:pt x="10152" y="5607"/>
                  <a:pt x="10404" y="5355"/>
                  <a:pt x="10944" y="5355"/>
                </a:cubicBezTo>
                <a:cubicBezTo>
                  <a:pt x="11196" y="5355"/>
                  <a:pt x="11448" y="5607"/>
                  <a:pt x="11700" y="5607"/>
                </a:cubicBezTo>
                <a:cubicBezTo>
                  <a:pt x="14760" y="9165"/>
                  <a:pt x="14760" y="9165"/>
                  <a:pt x="14760" y="9165"/>
                </a:cubicBezTo>
                <a:cubicBezTo>
                  <a:pt x="14760" y="9165"/>
                  <a:pt x="15012" y="9416"/>
                  <a:pt x="15012" y="9668"/>
                </a:cubicBezTo>
                <a:cubicBezTo>
                  <a:pt x="15012" y="10423"/>
                  <a:pt x="14472" y="10674"/>
                  <a:pt x="13968" y="1067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22" name="Shape 4861"/>
          <p:cNvSpPr/>
          <p:nvPr/>
        </p:nvSpPr>
        <p:spPr>
          <a:xfrm>
            <a:off x="18050199" y="3384556"/>
            <a:ext cx="574625" cy="578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56" y="21600"/>
                </a:moveTo>
                <a:cubicBezTo>
                  <a:pt x="4824" y="21600"/>
                  <a:pt x="0" y="16784"/>
                  <a:pt x="0" y="10674"/>
                </a:cubicBezTo>
                <a:cubicBezTo>
                  <a:pt x="0" y="4852"/>
                  <a:pt x="4824" y="0"/>
                  <a:pt x="10656" y="0"/>
                </a:cubicBezTo>
                <a:cubicBezTo>
                  <a:pt x="16776" y="0"/>
                  <a:pt x="21600" y="4852"/>
                  <a:pt x="21600" y="10674"/>
                </a:cubicBezTo>
                <a:cubicBezTo>
                  <a:pt x="21600" y="16784"/>
                  <a:pt x="16776" y="21600"/>
                  <a:pt x="10656" y="21600"/>
                </a:cubicBezTo>
                <a:close/>
                <a:moveTo>
                  <a:pt x="10656" y="2049"/>
                </a:moveTo>
                <a:cubicBezTo>
                  <a:pt x="5832" y="2049"/>
                  <a:pt x="2016" y="5858"/>
                  <a:pt x="2016" y="10674"/>
                </a:cubicBezTo>
                <a:cubicBezTo>
                  <a:pt x="2016" y="15490"/>
                  <a:pt x="5832" y="19551"/>
                  <a:pt x="10656" y="19551"/>
                </a:cubicBezTo>
                <a:cubicBezTo>
                  <a:pt x="15516" y="19551"/>
                  <a:pt x="19584" y="15490"/>
                  <a:pt x="19584" y="10674"/>
                </a:cubicBezTo>
                <a:cubicBezTo>
                  <a:pt x="19584" y="5858"/>
                  <a:pt x="15516" y="2049"/>
                  <a:pt x="10656" y="2049"/>
                </a:cubicBezTo>
                <a:close/>
                <a:moveTo>
                  <a:pt x="14472" y="12471"/>
                </a:moveTo>
                <a:cubicBezTo>
                  <a:pt x="11448" y="15742"/>
                  <a:pt x="11448" y="15742"/>
                  <a:pt x="11448" y="15742"/>
                </a:cubicBezTo>
                <a:cubicBezTo>
                  <a:pt x="11448" y="16029"/>
                  <a:pt x="11196" y="16281"/>
                  <a:pt x="10656" y="16281"/>
                </a:cubicBezTo>
                <a:cubicBezTo>
                  <a:pt x="10404" y="16281"/>
                  <a:pt x="10152" y="16029"/>
                  <a:pt x="9900" y="15742"/>
                </a:cubicBezTo>
                <a:cubicBezTo>
                  <a:pt x="6840" y="12471"/>
                  <a:pt x="6840" y="12471"/>
                  <a:pt x="6840" y="12471"/>
                </a:cubicBezTo>
                <a:cubicBezTo>
                  <a:pt x="6840" y="12220"/>
                  <a:pt x="6588" y="11968"/>
                  <a:pt x="6588" y="11681"/>
                </a:cubicBezTo>
                <a:cubicBezTo>
                  <a:pt x="6588" y="11177"/>
                  <a:pt x="7092" y="10674"/>
                  <a:pt x="7596" y="10674"/>
                </a:cubicBezTo>
                <a:cubicBezTo>
                  <a:pt x="8136" y="10674"/>
                  <a:pt x="8388" y="10926"/>
                  <a:pt x="8388" y="11177"/>
                </a:cubicBezTo>
                <a:cubicBezTo>
                  <a:pt x="9648" y="12471"/>
                  <a:pt x="9648" y="12471"/>
                  <a:pt x="9648" y="12471"/>
                </a:cubicBezTo>
                <a:cubicBezTo>
                  <a:pt x="9648" y="6361"/>
                  <a:pt x="9648" y="6361"/>
                  <a:pt x="9648" y="6361"/>
                </a:cubicBezTo>
                <a:cubicBezTo>
                  <a:pt x="9648" y="5858"/>
                  <a:pt x="10152" y="5355"/>
                  <a:pt x="10656" y="5355"/>
                </a:cubicBezTo>
                <a:cubicBezTo>
                  <a:pt x="11448" y="5355"/>
                  <a:pt x="11700" y="5858"/>
                  <a:pt x="11700" y="6361"/>
                </a:cubicBezTo>
                <a:cubicBezTo>
                  <a:pt x="11700" y="12471"/>
                  <a:pt x="11700" y="12471"/>
                  <a:pt x="11700" y="12471"/>
                </a:cubicBezTo>
                <a:cubicBezTo>
                  <a:pt x="12960" y="11177"/>
                  <a:pt x="12960" y="11177"/>
                  <a:pt x="12960" y="11177"/>
                </a:cubicBezTo>
                <a:cubicBezTo>
                  <a:pt x="13212" y="10926"/>
                  <a:pt x="13464" y="10674"/>
                  <a:pt x="13716" y="10674"/>
                </a:cubicBezTo>
                <a:cubicBezTo>
                  <a:pt x="14472" y="10674"/>
                  <a:pt x="14724" y="11177"/>
                  <a:pt x="14724" y="11681"/>
                </a:cubicBezTo>
                <a:cubicBezTo>
                  <a:pt x="14724" y="11968"/>
                  <a:pt x="14724" y="12220"/>
                  <a:pt x="14472" y="1247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23" name="Shape 4862"/>
          <p:cNvSpPr/>
          <p:nvPr/>
        </p:nvSpPr>
        <p:spPr>
          <a:xfrm>
            <a:off x="17034462" y="3384556"/>
            <a:ext cx="583085" cy="578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796" y="21600"/>
                  <a:pt x="0" y="16784"/>
                  <a:pt x="0" y="10674"/>
                </a:cubicBezTo>
                <a:cubicBezTo>
                  <a:pt x="0" y="4852"/>
                  <a:pt x="4796" y="0"/>
                  <a:pt x="10800" y="0"/>
                </a:cubicBezTo>
                <a:cubicBezTo>
                  <a:pt x="16840" y="0"/>
                  <a:pt x="21600" y="4852"/>
                  <a:pt x="21600" y="10674"/>
                </a:cubicBezTo>
                <a:cubicBezTo>
                  <a:pt x="21600" y="16784"/>
                  <a:pt x="16840" y="21600"/>
                  <a:pt x="10800" y="21600"/>
                </a:cubicBezTo>
                <a:close/>
                <a:moveTo>
                  <a:pt x="2025" y="10674"/>
                </a:moveTo>
                <a:cubicBezTo>
                  <a:pt x="2025" y="15490"/>
                  <a:pt x="6039" y="19551"/>
                  <a:pt x="10800" y="19551"/>
                </a:cubicBezTo>
                <a:cubicBezTo>
                  <a:pt x="12825" y="19551"/>
                  <a:pt x="14815" y="18797"/>
                  <a:pt x="16342" y="17539"/>
                </a:cubicBezTo>
                <a:cubicBezTo>
                  <a:pt x="4015" y="5355"/>
                  <a:pt x="4015" y="5355"/>
                  <a:pt x="4015" y="5355"/>
                </a:cubicBezTo>
                <a:cubicBezTo>
                  <a:pt x="2771" y="6865"/>
                  <a:pt x="2025" y="8661"/>
                  <a:pt x="2025" y="10674"/>
                </a:cubicBezTo>
                <a:close/>
                <a:moveTo>
                  <a:pt x="10800" y="2049"/>
                </a:moveTo>
                <a:cubicBezTo>
                  <a:pt x="8810" y="2049"/>
                  <a:pt x="6785" y="2552"/>
                  <a:pt x="5293" y="3810"/>
                </a:cubicBezTo>
                <a:cubicBezTo>
                  <a:pt x="17585" y="16281"/>
                  <a:pt x="17585" y="16281"/>
                  <a:pt x="17585" y="16281"/>
                </a:cubicBezTo>
                <a:cubicBezTo>
                  <a:pt x="18829" y="14735"/>
                  <a:pt x="19611" y="12723"/>
                  <a:pt x="19611" y="10674"/>
                </a:cubicBezTo>
                <a:cubicBezTo>
                  <a:pt x="19611" y="5858"/>
                  <a:pt x="15596" y="2049"/>
                  <a:pt x="10800" y="204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24" name="Shape 4863"/>
          <p:cNvSpPr/>
          <p:nvPr/>
        </p:nvSpPr>
        <p:spPr>
          <a:xfrm>
            <a:off x="16022958" y="3384556"/>
            <a:ext cx="578853" cy="578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6" y="21600"/>
                </a:moveTo>
                <a:cubicBezTo>
                  <a:pt x="4852" y="21600"/>
                  <a:pt x="0" y="16784"/>
                  <a:pt x="0" y="10674"/>
                </a:cubicBezTo>
                <a:cubicBezTo>
                  <a:pt x="0" y="4852"/>
                  <a:pt x="4852" y="0"/>
                  <a:pt x="10926" y="0"/>
                </a:cubicBezTo>
                <a:cubicBezTo>
                  <a:pt x="16784" y="0"/>
                  <a:pt x="21600" y="4852"/>
                  <a:pt x="21600" y="10674"/>
                </a:cubicBezTo>
                <a:cubicBezTo>
                  <a:pt x="21600" y="16784"/>
                  <a:pt x="16784" y="21600"/>
                  <a:pt x="10926" y="21600"/>
                </a:cubicBezTo>
                <a:close/>
                <a:moveTo>
                  <a:pt x="10926" y="2049"/>
                </a:moveTo>
                <a:cubicBezTo>
                  <a:pt x="6110" y="2049"/>
                  <a:pt x="2049" y="5858"/>
                  <a:pt x="2049" y="10674"/>
                </a:cubicBezTo>
                <a:cubicBezTo>
                  <a:pt x="2049" y="15490"/>
                  <a:pt x="6110" y="19551"/>
                  <a:pt x="10926" y="19551"/>
                </a:cubicBezTo>
                <a:cubicBezTo>
                  <a:pt x="15778" y="19551"/>
                  <a:pt x="19551" y="15490"/>
                  <a:pt x="19551" y="10674"/>
                </a:cubicBezTo>
                <a:cubicBezTo>
                  <a:pt x="19551" y="5858"/>
                  <a:pt x="15778" y="2049"/>
                  <a:pt x="10926" y="2049"/>
                </a:cubicBezTo>
                <a:close/>
                <a:moveTo>
                  <a:pt x="14484" y="15490"/>
                </a:moveTo>
                <a:cubicBezTo>
                  <a:pt x="14232" y="15490"/>
                  <a:pt x="13981" y="15490"/>
                  <a:pt x="13981" y="15239"/>
                </a:cubicBezTo>
                <a:cubicBezTo>
                  <a:pt x="10926" y="12220"/>
                  <a:pt x="10926" y="12220"/>
                  <a:pt x="10926" y="12220"/>
                </a:cubicBezTo>
                <a:cubicBezTo>
                  <a:pt x="7871" y="15239"/>
                  <a:pt x="7871" y="15239"/>
                  <a:pt x="7871" y="15239"/>
                </a:cubicBezTo>
                <a:cubicBezTo>
                  <a:pt x="7619" y="15490"/>
                  <a:pt x="7368" y="15490"/>
                  <a:pt x="7116" y="15490"/>
                </a:cubicBezTo>
                <a:cubicBezTo>
                  <a:pt x="6613" y="15490"/>
                  <a:pt x="6110" y="14987"/>
                  <a:pt x="6110" y="14484"/>
                </a:cubicBezTo>
                <a:cubicBezTo>
                  <a:pt x="6110" y="14232"/>
                  <a:pt x="6110" y="13981"/>
                  <a:pt x="6361" y="13729"/>
                </a:cubicBezTo>
                <a:cubicBezTo>
                  <a:pt x="9416" y="10674"/>
                  <a:pt x="9416" y="10674"/>
                  <a:pt x="9416" y="10674"/>
                </a:cubicBezTo>
                <a:cubicBezTo>
                  <a:pt x="6361" y="7619"/>
                  <a:pt x="6361" y="7619"/>
                  <a:pt x="6361" y="7619"/>
                </a:cubicBezTo>
                <a:cubicBezTo>
                  <a:pt x="6110" y="7619"/>
                  <a:pt x="6110" y="7368"/>
                  <a:pt x="6110" y="7116"/>
                </a:cubicBezTo>
                <a:cubicBezTo>
                  <a:pt x="6110" y="6361"/>
                  <a:pt x="6613" y="6110"/>
                  <a:pt x="7116" y="6110"/>
                </a:cubicBezTo>
                <a:cubicBezTo>
                  <a:pt x="7368" y="6110"/>
                  <a:pt x="7619" y="6110"/>
                  <a:pt x="7871" y="6361"/>
                </a:cubicBezTo>
                <a:cubicBezTo>
                  <a:pt x="10926" y="9416"/>
                  <a:pt x="10926" y="9416"/>
                  <a:pt x="10926" y="9416"/>
                </a:cubicBezTo>
                <a:cubicBezTo>
                  <a:pt x="13981" y="6361"/>
                  <a:pt x="13981" y="6361"/>
                  <a:pt x="13981" y="6361"/>
                </a:cubicBezTo>
                <a:cubicBezTo>
                  <a:pt x="13981" y="6110"/>
                  <a:pt x="14232" y="6110"/>
                  <a:pt x="14484" y="6110"/>
                </a:cubicBezTo>
                <a:cubicBezTo>
                  <a:pt x="15239" y="6110"/>
                  <a:pt x="15490" y="6361"/>
                  <a:pt x="15490" y="7116"/>
                </a:cubicBezTo>
                <a:cubicBezTo>
                  <a:pt x="15490" y="7368"/>
                  <a:pt x="15490" y="7619"/>
                  <a:pt x="15239" y="7619"/>
                </a:cubicBezTo>
                <a:cubicBezTo>
                  <a:pt x="12220" y="10674"/>
                  <a:pt x="12220" y="10674"/>
                  <a:pt x="12220" y="10674"/>
                </a:cubicBezTo>
                <a:cubicBezTo>
                  <a:pt x="15239" y="13729"/>
                  <a:pt x="15239" y="13729"/>
                  <a:pt x="15239" y="13729"/>
                </a:cubicBezTo>
                <a:cubicBezTo>
                  <a:pt x="15490" y="13981"/>
                  <a:pt x="15490" y="14232"/>
                  <a:pt x="15490" y="14484"/>
                </a:cubicBezTo>
                <a:cubicBezTo>
                  <a:pt x="15490" y="14987"/>
                  <a:pt x="15239" y="15490"/>
                  <a:pt x="14484" y="1549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25" name="Shape 4864"/>
          <p:cNvSpPr/>
          <p:nvPr/>
        </p:nvSpPr>
        <p:spPr>
          <a:xfrm>
            <a:off x="15011457" y="3384556"/>
            <a:ext cx="578848" cy="578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74" y="21600"/>
                </a:moveTo>
                <a:cubicBezTo>
                  <a:pt x="4852" y="21600"/>
                  <a:pt x="0" y="16784"/>
                  <a:pt x="0" y="10674"/>
                </a:cubicBezTo>
                <a:cubicBezTo>
                  <a:pt x="0" y="4852"/>
                  <a:pt x="4852" y="0"/>
                  <a:pt x="10674" y="0"/>
                </a:cubicBezTo>
                <a:cubicBezTo>
                  <a:pt x="16784" y="0"/>
                  <a:pt x="21600" y="4852"/>
                  <a:pt x="21600" y="10674"/>
                </a:cubicBezTo>
                <a:cubicBezTo>
                  <a:pt x="21600" y="16784"/>
                  <a:pt x="16784" y="21600"/>
                  <a:pt x="10674" y="21600"/>
                </a:cubicBezTo>
                <a:close/>
                <a:moveTo>
                  <a:pt x="10674" y="2049"/>
                </a:moveTo>
                <a:cubicBezTo>
                  <a:pt x="5858" y="2049"/>
                  <a:pt x="2049" y="5858"/>
                  <a:pt x="2049" y="10674"/>
                </a:cubicBezTo>
                <a:cubicBezTo>
                  <a:pt x="2049" y="15490"/>
                  <a:pt x="5858" y="19551"/>
                  <a:pt x="10674" y="19551"/>
                </a:cubicBezTo>
                <a:cubicBezTo>
                  <a:pt x="15490" y="19551"/>
                  <a:pt x="19551" y="15490"/>
                  <a:pt x="19551" y="10674"/>
                </a:cubicBezTo>
                <a:cubicBezTo>
                  <a:pt x="19551" y="5858"/>
                  <a:pt x="15490" y="2049"/>
                  <a:pt x="10674" y="2049"/>
                </a:cubicBezTo>
                <a:close/>
                <a:moveTo>
                  <a:pt x="15490" y="8661"/>
                </a:moveTo>
                <a:cubicBezTo>
                  <a:pt x="10171" y="14232"/>
                  <a:pt x="10171" y="14232"/>
                  <a:pt x="10171" y="14232"/>
                </a:cubicBezTo>
                <a:cubicBezTo>
                  <a:pt x="9919" y="14484"/>
                  <a:pt x="9668" y="14484"/>
                  <a:pt x="9416" y="14484"/>
                </a:cubicBezTo>
                <a:cubicBezTo>
                  <a:pt x="9165" y="14484"/>
                  <a:pt x="8913" y="14484"/>
                  <a:pt x="8626" y="14232"/>
                </a:cubicBezTo>
                <a:cubicBezTo>
                  <a:pt x="5607" y="11177"/>
                  <a:pt x="5607" y="11177"/>
                  <a:pt x="5607" y="11177"/>
                </a:cubicBezTo>
                <a:cubicBezTo>
                  <a:pt x="5355" y="10926"/>
                  <a:pt x="5355" y="10674"/>
                  <a:pt x="5355" y="10423"/>
                </a:cubicBezTo>
                <a:cubicBezTo>
                  <a:pt x="5355" y="9919"/>
                  <a:pt x="5858" y="9416"/>
                  <a:pt x="6361" y="9416"/>
                </a:cubicBezTo>
                <a:cubicBezTo>
                  <a:pt x="6613" y="9416"/>
                  <a:pt x="6865" y="9416"/>
                  <a:pt x="7116" y="9668"/>
                </a:cubicBezTo>
                <a:cubicBezTo>
                  <a:pt x="9416" y="11968"/>
                  <a:pt x="9416" y="11968"/>
                  <a:pt x="9416" y="11968"/>
                </a:cubicBezTo>
                <a:cubicBezTo>
                  <a:pt x="14232" y="7368"/>
                  <a:pt x="14232" y="7368"/>
                  <a:pt x="14232" y="7368"/>
                </a:cubicBezTo>
                <a:cubicBezTo>
                  <a:pt x="14232" y="7116"/>
                  <a:pt x="14484" y="7116"/>
                  <a:pt x="14735" y="7116"/>
                </a:cubicBezTo>
                <a:cubicBezTo>
                  <a:pt x="15490" y="7116"/>
                  <a:pt x="15742" y="7368"/>
                  <a:pt x="15742" y="8122"/>
                </a:cubicBezTo>
                <a:cubicBezTo>
                  <a:pt x="15742" y="8410"/>
                  <a:pt x="15742" y="8661"/>
                  <a:pt x="15490" y="866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26" name="Shape 4865"/>
          <p:cNvSpPr/>
          <p:nvPr/>
        </p:nvSpPr>
        <p:spPr>
          <a:xfrm>
            <a:off x="13995722" y="3384556"/>
            <a:ext cx="583085" cy="578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760" y="21600"/>
                  <a:pt x="0" y="16784"/>
                  <a:pt x="0" y="10674"/>
                </a:cubicBezTo>
                <a:cubicBezTo>
                  <a:pt x="0" y="4852"/>
                  <a:pt x="4760" y="0"/>
                  <a:pt x="10800" y="0"/>
                </a:cubicBezTo>
                <a:cubicBezTo>
                  <a:pt x="16840" y="0"/>
                  <a:pt x="21600" y="4852"/>
                  <a:pt x="21600" y="10674"/>
                </a:cubicBezTo>
                <a:cubicBezTo>
                  <a:pt x="21600" y="16784"/>
                  <a:pt x="16840" y="21600"/>
                  <a:pt x="10800" y="21600"/>
                </a:cubicBezTo>
                <a:close/>
                <a:moveTo>
                  <a:pt x="10800" y="2049"/>
                </a:moveTo>
                <a:cubicBezTo>
                  <a:pt x="6039" y="2049"/>
                  <a:pt x="2025" y="5858"/>
                  <a:pt x="2025" y="10674"/>
                </a:cubicBezTo>
                <a:cubicBezTo>
                  <a:pt x="2025" y="15490"/>
                  <a:pt x="6039" y="19551"/>
                  <a:pt x="10800" y="19551"/>
                </a:cubicBezTo>
                <a:cubicBezTo>
                  <a:pt x="15561" y="19551"/>
                  <a:pt x="19575" y="15490"/>
                  <a:pt x="19575" y="10674"/>
                </a:cubicBezTo>
                <a:cubicBezTo>
                  <a:pt x="19575" y="5858"/>
                  <a:pt x="15561" y="2049"/>
                  <a:pt x="10800" y="2049"/>
                </a:cubicBezTo>
                <a:close/>
                <a:moveTo>
                  <a:pt x="15063" y="11681"/>
                </a:moveTo>
                <a:cubicBezTo>
                  <a:pt x="13074" y="11681"/>
                  <a:pt x="13074" y="11681"/>
                  <a:pt x="13074" y="11681"/>
                </a:cubicBezTo>
                <a:cubicBezTo>
                  <a:pt x="11795" y="11681"/>
                  <a:pt x="11795" y="11681"/>
                  <a:pt x="11795" y="11681"/>
                </a:cubicBezTo>
                <a:cubicBezTo>
                  <a:pt x="9805" y="11681"/>
                  <a:pt x="9805" y="11681"/>
                  <a:pt x="9805" y="11681"/>
                </a:cubicBezTo>
                <a:cubicBezTo>
                  <a:pt x="8526" y="11681"/>
                  <a:pt x="8526" y="11681"/>
                  <a:pt x="8526" y="11681"/>
                </a:cubicBezTo>
                <a:cubicBezTo>
                  <a:pt x="6537" y="11681"/>
                  <a:pt x="6537" y="11681"/>
                  <a:pt x="6537" y="11681"/>
                </a:cubicBezTo>
                <a:cubicBezTo>
                  <a:pt x="5791" y="11681"/>
                  <a:pt x="5542" y="11429"/>
                  <a:pt x="5542" y="10674"/>
                </a:cubicBezTo>
                <a:cubicBezTo>
                  <a:pt x="5542" y="10171"/>
                  <a:pt x="5791" y="9668"/>
                  <a:pt x="6537" y="9668"/>
                </a:cubicBezTo>
                <a:cubicBezTo>
                  <a:pt x="8775" y="9668"/>
                  <a:pt x="8775" y="9668"/>
                  <a:pt x="8775" y="9668"/>
                </a:cubicBezTo>
                <a:cubicBezTo>
                  <a:pt x="9805" y="9668"/>
                  <a:pt x="9805" y="9668"/>
                  <a:pt x="9805" y="9668"/>
                </a:cubicBezTo>
                <a:cubicBezTo>
                  <a:pt x="11795" y="9668"/>
                  <a:pt x="11795" y="9668"/>
                  <a:pt x="11795" y="9668"/>
                </a:cubicBezTo>
                <a:cubicBezTo>
                  <a:pt x="13074" y="9668"/>
                  <a:pt x="13074" y="9668"/>
                  <a:pt x="13074" y="9668"/>
                </a:cubicBezTo>
                <a:cubicBezTo>
                  <a:pt x="15063" y="9668"/>
                  <a:pt x="15063" y="9668"/>
                  <a:pt x="15063" y="9668"/>
                </a:cubicBezTo>
                <a:cubicBezTo>
                  <a:pt x="15809" y="9668"/>
                  <a:pt x="16058" y="10171"/>
                  <a:pt x="16058" y="10674"/>
                </a:cubicBezTo>
                <a:cubicBezTo>
                  <a:pt x="16058" y="11429"/>
                  <a:pt x="15809" y="11681"/>
                  <a:pt x="15063" y="1168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27" name="Shape 4866"/>
          <p:cNvSpPr/>
          <p:nvPr/>
        </p:nvSpPr>
        <p:spPr>
          <a:xfrm>
            <a:off x="12984216" y="3384556"/>
            <a:ext cx="578853" cy="578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6" y="21600"/>
                </a:moveTo>
                <a:cubicBezTo>
                  <a:pt x="4816" y="21600"/>
                  <a:pt x="0" y="16784"/>
                  <a:pt x="0" y="10674"/>
                </a:cubicBezTo>
                <a:cubicBezTo>
                  <a:pt x="0" y="4852"/>
                  <a:pt x="4816" y="0"/>
                  <a:pt x="10926" y="0"/>
                </a:cubicBezTo>
                <a:cubicBezTo>
                  <a:pt x="16784" y="0"/>
                  <a:pt x="21600" y="4852"/>
                  <a:pt x="21600" y="10674"/>
                </a:cubicBezTo>
                <a:cubicBezTo>
                  <a:pt x="21600" y="16784"/>
                  <a:pt x="16784" y="21600"/>
                  <a:pt x="10926" y="21600"/>
                </a:cubicBezTo>
                <a:close/>
                <a:moveTo>
                  <a:pt x="10926" y="2049"/>
                </a:moveTo>
                <a:cubicBezTo>
                  <a:pt x="6110" y="2049"/>
                  <a:pt x="2049" y="5858"/>
                  <a:pt x="2049" y="10674"/>
                </a:cubicBezTo>
                <a:cubicBezTo>
                  <a:pt x="2049" y="15490"/>
                  <a:pt x="6110" y="19551"/>
                  <a:pt x="10926" y="19551"/>
                </a:cubicBezTo>
                <a:cubicBezTo>
                  <a:pt x="15742" y="19551"/>
                  <a:pt x="19551" y="15490"/>
                  <a:pt x="19551" y="10674"/>
                </a:cubicBezTo>
                <a:cubicBezTo>
                  <a:pt x="19551" y="5858"/>
                  <a:pt x="15742" y="2049"/>
                  <a:pt x="10926" y="2049"/>
                </a:cubicBezTo>
                <a:close/>
                <a:moveTo>
                  <a:pt x="15239" y="11681"/>
                </a:moveTo>
                <a:cubicBezTo>
                  <a:pt x="11932" y="11681"/>
                  <a:pt x="11932" y="11681"/>
                  <a:pt x="11932" y="11681"/>
                </a:cubicBezTo>
                <a:cubicBezTo>
                  <a:pt x="11932" y="15239"/>
                  <a:pt x="11932" y="15239"/>
                  <a:pt x="11932" y="15239"/>
                </a:cubicBezTo>
                <a:cubicBezTo>
                  <a:pt x="11932" y="15742"/>
                  <a:pt x="11429" y="16281"/>
                  <a:pt x="10926" y="16281"/>
                </a:cubicBezTo>
                <a:cubicBezTo>
                  <a:pt x="10171" y="16281"/>
                  <a:pt x="9919" y="15742"/>
                  <a:pt x="9919" y="15239"/>
                </a:cubicBezTo>
                <a:cubicBezTo>
                  <a:pt x="9919" y="11681"/>
                  <a:pt x="9919" y="11681"/>
                  <a:pt x="9919" y="11681"/>
                </a:cubicBezTo>
                <a:cubicBezTo>
                  <a:pt x="6361" y="11681"/>
                  <a:pt x="6361" y="11681"/>
                  <a:pt x="6361" y="11681"/>
                </a:cubicBezTo>
                <a:cubicBezTo>
                  <a:pt x="5858" y="11681"/>
                  <a:pt x="5319" y="11429"/>
                  <a:pt x="5319" y="10674"/>
                </a:cubicBezTo>
                <a:cubicBezTo>
                  <a:pt x="5319" y="10171"/>
                  <a:pt x="5858" y="9668"/>
                  <a:pt x="6361" y="9668"/>
                </a:cubicBezTo>
                <a:cubicBezTo>
                  <a:pt x="9919" y="9668"/>
                  <a:pt x="9919" y="9668"/>
                  <a:pt x="9919" y="9668"/>
                </a:cubicBezTo>
                <a:cubicBezTo>
                  <a:pt x="9919" y="6361"/>
                  <a:pt x="9919" y="6361"/>
                  <a:pt x="9919" y="6361"/>
                </a:cubicBezTo>
                <a:cubicBezTo>
                  <a:pt x="9919" y="5858"/>
                  <a:pt x="10171" y="5355"/>
                  <a:pt x="10926" y="5355"/>
                </a:cubicBezTo>
                <a:cubicBezTo>
                  <a:pt x="11429" y="5355"/>
                  <a:pt x="11932" y="5858"/>
                  <a:pt x="11932" y="6361"/>
                </a:cubicBezTo>
                <a:cubicBezTo>
                  <a:pt x="11932" y="9668"/>
                  <a:pt x="11932" y="9668"/>
                  <a:pt x="11932" y="9668"/>
                </a:cubicBezTo>
                <a:cubicBezTo>
                  <a:pt x="15239" y="9668"/>
                  <a:pt x="15239" y="9668"/>
                  <a:pt x="15239" y="9668"/>
                </a:cubicBezTo>
                <a:cubicBezTo>
                  <a:pt x="15742" y="9668"/>
                  <a:pt x="16245" y="10171"/>
                  <a:pt x="16245" y="10674"/>
                </a:cubicBezTo>
                <a:cubicBezTo>
                  <a:pt x="16245" y="11429"/>
                  <a:pt x="15742" y="11681"/>
                  <a:pt x="15239" y="1168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28" name="Shape 4867"/>
          <p:cNvSpPr/>
          <p:nvPr/>
        </p:nvSpPr>
        <p:spPr>
          <a:xfrm>
            <a:off x="14026488" y="8698103"/>
            <a:ext cx="578848" cy="58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74" y="21600"/>
                </a:moveTo>
                <a:cubicBezTo>
                  <a:pt x="4816" y="21600"/>
                  <a:pt x="0" y="16840"/>
                  <a:pt x="0" y="10800"/>
                </a:cubicBezTo>
                <a:cubicBezTo>
                  <a:pt x="0" y="4760"/>
                  <a:pt x="4816" y="0"/>
                  <a:pt x="10674" y="0"/>
                </a:cubicBezTo>
                <a:cubicBezTo>
                  <a:pt x="16748" y="0"/>
                  <a:pt x="21600" y="4760"/>
                  <a:pt x="21600" y="10800"/>
                </a:cubicBezTo>
                <a:cubicBezTo>
                  <a:pt x="21600" y="16840"/>
                  <a:pt x="16748" y="21600"/>
                  <a:pt x="10674" y="21600"/>
                </a:cubicBezTo>
                <a:close/>
                <a:moveTo>
                  <a:pt x="16748" y="4512"/>
                </a:moveTo>
                <a:cubicBezTo>
                  <a:pt x="16748" y="4512"/>
                  <a:pt x="16748" y="4512"/>
                  <a:pt x="16748" y="4263"/>
                </a:cubicBezTo>
                <a:lnTo>
                  <a:pt x="16497" y="4263"/>
                </a:lnTo>
                <a:cubicBezTo>
                  <a:pt x="16497" y="4263"/>
                  <a:pt x="16497" y="4263"/>
                  <a:pt x="16497" y="4512"/>
                </a:cubicBezTo>
                <a:cubicBezTo>
                  <a:pt x="16497" y="4512"/>
                  <a:pt x="16497" y="4512"/>
                  <a:pt x="16748" y="4512"/>
                </a:cubicBezTo>
                <a:cubicBezTo>
                  <a:pt x="16748" y="4760"/>
                  <a:pt x="16748" y="4760"/>
                  <a:pt x="16497" y="4760"/>
                </a:cubicBezTo>
                <a:cubicBezTo>
                  <a:pt x="16497" y="5009"/>
                  <a:pt x="16497" y="5009"/>
                  <a:pt x="16497" y="5009"/>
                </a:cubicBezTo>
                <a:lnTo>
                  <a:pt x="16245" y="5009"/>
                </a:lnTo>
                <a:cubicBezTo>
                  <a:pt x="16245" y="5009"/>
                  <a:pt x="16245" y="5009"/>
                  <a:pt x="16497" y="5009"/>
                </a:cubicBezTo>
                <a:cubicBezTo>
                  <a:pt x="16497" y="5009"/>
                  <a:pt x="16497" y="5009"/>
                  <a:pt x="16748" y="5009"/>
                </a:cubicBezTo>
                <a:cubicBezTo>
                  <a:pt x="16748" y="4760"/>
                  <a:pt x="16748" y="4760"/>
                  <a:pt x="16748" y="4760"/>
                </a:cubicBezTo>
                <a:cubicBezTo>
                  <a:pt x="16748" y="4512"/>
                  <a:pt x="16748" y="4512"/>
                  <a:pt x="17036" y="4512"/>
                </a:cubicBezTo>
                <a:lnTo>
                  <a:pt x="16748" y="4512"/>
                </a:lnTo>
                <a:close/>
                <a:moveTo>
                  <a:pt x="17036" y="4760"/>
                </a:moveTo>
                <a:close/>
                <a:moveTo>
                  <a:pt x="19551" y="12044"/>
                </a:moveTo>
                <a:cubicBezTo>
                  <a:pt x="19551" y="11795"/>
                  <a:pt x="19551" y="11546"/>
                  <a:pt x="19551" y="11546"/>
                </a:cubicBezTo>
                <a:cubicBezTo>
                  <a:pt x="19551" y="11297"/>
                  <a:pt x="19551" y="11546"/>
                  <a:pt x="19300" y="11546"/>
                </a:cubicBezTo>
                <a:cubicBezTo>
                  <a:pt x="19300" y="11297"/>
                  <a:pt x="19300" y="11297"/>
                  <a:pt x="19300" y="11297"/>
                </a:cubicBezTo>
                <a:cubicBezTo>
                  <a:pt x="19300" y="11297"/>
                  <a:pt x="19300" y="11297"/>
                  <a:pt x="19300" y="11546"/>
                </a:cubicBezTo>
                <a:cubicBezTo>
                  <a:pt x="19300" y="11546"/>
                  <a:pt x="19048" y="11795"/>
                  <a:pt x="19300" y="11795"/>
                </a:cubicBezTo>
                <a:cubicBezTo>
                  <a:pt x="19300" y="12044"/>
                  <a:pt x="19300" y="12044"/>
                  <a:pt x="19551" y="12044"/>
                </a:cubicBezTo>
                <a:close/>
                <a:moveTo>
                  <a:pt x="2300" y="12825"/>
                </a:moveTo>
                <a:cubicBezTo>
                  <a:pt x="2552" y="12825"/>
                  <a:pt x="2552" y="12825"/>
                  <a:pt x="2552" y="12825"/>
                </a:cubicBezTo>
                <a:cubicBezTo>
                  <a:pt x="2552" y="12576"/>
                  <a:pt x="2552" y="12576"/>
                  <a:pt x="2552" y="12576"/>
                </a:cubicBezTo>
                <a:cubicBezTo>
                  <a:pt x="2552" y="12576"/>
                  <a:pt x="2552" y="12576"/>
                  <a:pt x="2300" y="12576"/>
                </a:cubicBezTo>
                <a:lnTo>
                  <a:pt x="2300" y="12825"/>
                </a:lnTo>
                <a:cubicBezTo>
                  <a:pt x="2300" y="12576"/>
                  <a:pt x="2300" y="12576"/>
                  <a:pt x="2300" y="12576"/>
                </a:cubicBezTo>
                <a:cubicBezTo>
                  <a:pt x="2300" y="12576"/>
                  <a:pt x="2300" y="12576"/>
                  <a:pt x="2049" y="12576"/>
                </a:cubicBezTo>
                <a:cubicBezTo>
                  <a:pt x="2300" y="12825"/>
                  <a:pt x="2300" y="12825"/>
                  <a:pt x="2300" y="12825"/>
                </a:cubicBezTo>
                <a:close/>
                <a:moveTo>
                  <a:pt x="2552" y="9556"/>
                </a:moveTo>
                <a:close/>
                <a:moveTo>
                  <a:pt x="2552" y="8029"/>
                </a:moveTo>
                <a:lnTo>
                  <a:pt x="2552" y="7780"/>
                </a:lnTo>
                <a:lnTo>
                  <a:pt x="2552" y="8029"/>
                </a:lnTo>
                <a:close/>
                <a:moveTo>
                  <a:pt x="4816" y="4512"/>
                </a:moveTo>
                <a:cubicBezTo>
                  <a:pt x="4816" y="4512"/>
                  <a:pt x="4816" y="4512"/>
                  <a:pt x="4564" y="4512"/>
                </a:cubicBezTo>
                <a:cubicBezTo>
                  <a:pt x="4816" y="4512"/>
                  <a:pt x="4816" y="4512"/>
                  <a:pt x="4816" y="4512"/>
                </a:cubicBezTo>
                <a:close/>
                <a:moveTo>
                  <a:pt x="4564" y="4760"/>
                </a:moveTo>
                <a:close/>
                <a:moveTo>
                  <a:pt x="6865" y="3020"/>
                </a:moveTo>
                <a:lnTo>
                  <a:pt x="7116" y="3020"/>
                </a:lnTo>
                <a:lnTo>
                  <a:pt x="6865" y="3020"/>
                </a:lnTo>
                <a:cubicBezTo>
                  <a:pt x="7116" y="3020"/>
                  <a:pt x="7116" y="3020"/>
                  <a:pt x="7116" y="3020"/>
                </a:cubicBezTo>
                <a:lnTo>
                  <a:pt x="7116" y="3268"/>
                </a:lnTo>
                <a:lnTo>
                  <a:pt x="7116" y="3020"/>
                </a:lnTo>
                <a:cubicBezTo>
                  <a:pt x="6865" y="3020"/>
                  <a:pt x="6865" y="3268"/>
                  <a:pt x="6865" y="3268"/>
                </a:cubicBezTo>
                <a:cubicBezTo>
                  <a:pt x="6865" y="3268"/>
                  <a:pt x="6865" y="3268"/>
                  <a:pt x="6865" y="3020"/>
                </a:cubicBezTo>
                <a:cubicBezTo>
                  <a:pt x="6865" y="3268"/>
                  <a:pt x="6865" y="3268"/>
                  <a:pt x="6865" y="3268"/>
                </a:cubicBezTo>
                <a:cubicBezTo>
                  <a:pt x="6865" y="3268"/>
                  <a:pt x="6865" y="3268"/>
                  <a:pt x="7116" y="3268"/>
                </a:cubicBezTo>
                <a:lnTo>
                  <a:pt x="6865" y="3268"/>
                </a:lnTo>
                <a:lnTo>
                  <a:pt x="7116" y="3268"/>
                </a:lnTo>
                <a:lnTo>
                  <a:pt x="6865" y="3268"/>
                </a:lnTo>
                <a:cubicBezTo>
                  <a:pt x="7116" y="3268"/>
                  <a:pt x="7116" y="3268"/>
                  <a:pt x="7116" y="3268"/>
                </a:cubicBezTo>
                <a:cubicBezTo>
                  <a:pt x="7116" y="3268"/>
                  <a:pt x="7368" y="3517"/>
                  <a:pt x="7116" y="3517"/>
                </a:cubicBezTo>
                <a:lnTo>
                  <a:pt x="6865" y="3517"/>
                </a:lnTo>
                <a:lnTo>
                  <a:pt x="7116" y="3517"/>
                </a:lnTo>
                <a:cubicBezTo>
                  <a:pt x="6865" y="3517"/>
                  <a:pt x="6865" y="3517"/>
                  <a:pt x="6865" y="3517"/>
                </a:cubicBezTo>
                <a:cubicBezTo>
                  <a:pt x="6865" y="3766"/>
                  <a:pt x="6613" y="3766"/>
                  <a:pt x="6865" y="3766"/>
                </a:cubicBezTo>
                <a:cubicBezTo>
                  <a:pt x="6865" y="3517"/>
                  <a:pt x="6865" y="3517"/>
                  <a:pt x="6865" y="3517"/>
                </a:cubicBezTo>
                <a:cubicBezTo>
                  <a:pt x="6865" y="3766"/>
                  <a:pt x="6865" y="3766"/>
                  <a:pt x="6865" y="3766"/>
                </a:cubicBezTo>
                <a:lnTo>
                  <a:pt x="7116" y="3766"/>
                </a:lnTo>
                <a:cubicBezTo>
                  <a:pt x="7116" y="3766"/>
                  <a:pt x="7116" y="3766"/>
                  <a:pt x="7368" y="3766"/>
                </a:cubicBezTo>
                <a:cubicBezTo>
                  <a:pt x="7619" y="3766"/>
                  <a:pt x="7619" y="3766"/>
                  <a:pt x="7619" y="3766"/>
                </a:cubicBezTo>
                <a:cubicBezTo>
                  <a:pt x="7619" y="4015"/>
                  <a:pt x="7619" y="4015"/>
                  <a:pt x="7619" y="4015"/>
                </a:cubicBezTo>
                <a:cubicBezTo>
                  <a:pt x="7619" y="4015"/>
                  <a:pt x="7368" y="4015"/>
                  <a:pt x="7368" y="3766"/>
                </a:cubicBezTo>
                <a:cubicBezTo>
                  <a:pt x="7368" y="4015"/>
                  <a:pt x="7619" y="4015"/>
                  <a:pt x="7368" y="4015"/>
                </a:cubicBezTo>
                <a:cubicBezTo>
                  <a:pt x="7116" y="3766"/>
                  <a:pt x="7116" y="3766"/>
                  <a:pt x="7116" y="3766"/>
                </a:cubicBezTo>
                <a:lnTo>
                  <a:pt x="7116" y="4015"/>
                </a:lnTo>
                <a:cubicBezTo>
                  <a:pt x="6865" y="3766"/>
                  <a:pt x="6865" y="3766"/>
                  <a:pt x="6865" y="3766"/>
                </a:cubicBezTo>
                <a:cubicBezTo>
                  <a:pt x="6865" y="3766"/>
                  <a:pt x="6865" y="3766"/>
                  <a:pt x="6865" y="4015"/>
                </a:cubicBezTo>
                <a:cubicBezTo>
                  <a:pt x="7116" y="4015"/>
                  <a:pt x="7116" y="4015"/>
                  <a:pt x="7116" y="4015"/>
                </a:cubicBezTo>
                <a:lnTo>
                  <a:pt x="7116" y="3766"/>
                </a:lnTo>
                <a:cubicBezTo>
                  <a:pt x="7116" y="4015"/>
                  <a:pt x="7116" y="4015"/>
                  <a:pt x="7116" y="4015"/>
                </a:cubicBezTo>
                <a:lnTo>
                  <a:pt x="6865" y="4015"/>
                </a:lnTo>
                <a:cubicBezTo>
                  <a:pt x="7116" y="4015"/>
                  <a:pt x="6865" y="4015"/>
                  <a:pt x="6865" y="4263"/>
                </a:cubicBezTo>
                <a:cubicBezTo>
                  <a:pt x="6865" y="4263"/>
                  <a:pt x="6865" y="4015"/>
                  <a:pt x="7116" y="4015"/>
                </a:cubicBezTo>
                <a:lnTo>
                  <a:pt x="7116" y="4263"/>
                </a:lnTo>
                <a:cubicBezTo>
                  <a:pt x="7116" y="4263"/>
                  <a:pt x="7116" y="4263"/>
                  <a:pt x="7116" y="4015"/>
                </a:cubicBezTo>
                <a:lnTo>
                  <a:pt x="7368" y="4015"/>
                </a:lnTo>
                <a:cubicBezTo>
                  <a:pt x="7368" y="4015"/>
                  <a:pt x="7368" y="4015"/>
                  <a:pt x="7619" y="4015"/>
                </a:cubicBezTo>
                <a:lnTo>
                  <a:pt x="7368" y="4015"/>
                </a:lnTo>
                <a:cubicBezTo>
                  <a:pt x="7368" y="4263"/>
                  <a:pt x="7368" y="4263"/>
                  <a:pt x="7619" y="4263"/>
                </a:cubicBezTo>
                <a:cubicBezTo>
                  <a:pt x="7368" y="4263"/>
                  <a:pt x="7368" y="4263"/>
                  <a:pt x="7368" y="4263"/>
                </a:cubicBezTo>
                <a:lnTo>
                  <a:pt x="7368" y="4512"/>
                </a:lnTo>
                <a:cubicBezTo>
                  <a:pt x="7116" y="4512"/>
                  <a:pt x="7116" y="4512"/>
                  <a:pt x="7116" y="4512"/>
                </a:cubicBezTo>
                <a:cubicBezTo>
                  <a:pt x="7116" y="4512"/>
                  <a:pt x="7116" y="4512"/>
                  <a:pt x="6865" y="4512"/>
                </a:cubicBezTo>
                <a:lnTo>
                  <a:pt x="6865" y="4760"/>
                </a:lnTo>
                <a:cubicBezTo>
                  <a:pt x="6865" y="4760"/>
                  <a:pt x="6865" y="4760"/>
                  <a:pt x="6865" y="5009"/>
                </a:cubicBezTo>
                <a:cubicBezTo>
                  <a:pt x="6865" y="5009"/>
                  <a:pt x="6865" y="5009"/>
                  <a:pt x="6613" y="5009"/>
                </a:cubicBezTo>
                <a:cubicBezTo>
                  <a:pt x="6613" y="5009"/>
                  <a:pt x="6613" y="5293"/>
                  <a:pt x="6361" y="5293"/>
                </a:cubicBezTo>
                <a:cubicBezTo>
                  <a:pt x="6361" y="5293"/>
                  <a:pt x="6361" y="5293"/>
                  <a:pt x="6361" y="5009"/>
                </a:cubicBezTo>
                <a:cubicBezTo>
                  <a:pt x="6361" y="5009"/>
                  <a:pt x="6361" y="5009"/>
                  <a:pt x="6361" y="5293"/>
                </a:cubicBezTo>
                <a:cubicBezTo>
                  <a:pt x="6110" y="5293"/>
                  <a:pt x="6361" y="5293"/>
                  <a:pt x="6110" y="5293"/>
                </a:cubicBezTo>
                <a:cubicBezTo>
                  <a:pt x="6110" y="5293"/>
                  <a:pt x="6110" y="5293"/>
                  <a:pt x="6361" y="5293"/>
                </a:cubicBezTo>
                <a:cubicBezTo>
                  <a:pt x="6110" y="5293"/>
                  <a:pt x="6110" y="5293"/>
                  <a:pt x="6110" y="5293"/>
                </a:cubicBezTo>
                <a:cubicBezTo>
                  <a:pt x="6110" y="5542"/>
                  <a:pt x="6110" y="5293"/>
                  <a:pt x="6110" y="5542"/>
                </a:cubicBezTo>
                <a:lnTo>
                  <a:pt x="6361" y="5542"/>
                </a:lnTo>
                <a:cubicBezTo>
                  <a:pt x="6110" y="5542"/>
                  <a:pt x="6110" y="5542"/>
                  <a:pt x="6110" y="5542"/>
                </a:cubicBezTo>
                <a:cubicBezTo>
                  <a:pt x="6110" y="5542"/>
                  <a:pt x="6110" y="5542"/>
                  <a:pt x="6110" y="5791"/>
                </a:cubicBezTo>
                <a:cubicBezTo>
                  <a:pt x="6110" y="5791"/>
                  <a:pt x="6110" y="5791"/>
                  <a:pt x="6110" y="6039"/>
                </a:cubicBezTo>
                <a:cubicBezTo>
                  <a:pt x="6110" y="6039"/>
                  <a:pt x="6110" y="6039"/>
                  <a:pt x="6110" y="6288"/>
                </a:cubicBezTo>
                <a:cubicBezTo>
                  <a:pt x="6110" y="6288"/>
                  <a:pt x="6110" y="6288"/>
                  <a:pt x="5858" y="6288"/>
                </a:cubicBezTo>
                <a:lnTo>
                  <a:pt x="6110" y="6288"/>
                </a:lnTo>
                <a:cubicBezTo>
                  <a:pt x="6110" y="6288"/>
                  <a:pt x="6110" y="6288"/>
                  <a:pt x="5858" y="6288"/>
                </a:cubicBezTo>
                <a:cubicBezTo>
                  <a:pt x="5571" y="6288"/>
                  <a:pt x="5858" y="6288"/>
                  <a:pt x="5571" y="6288"/>
                </a:cubicBezTo>
                <a:lnTo>
                  <a:pt x="5858" y="6288"/>
                </a:lnTo>
                <a:lnTo>
                  <a:pt x="5571" y="6288"/>
                </a:lnTo>
                <a:lnTo>
                  <a:pt x="5571" y="6039"/>
                </a:lnTo>
                <a:lnTo>
                  <a:pt x="5571" y="6288"/>
                </a:lnTo>
                <a:cubicBezTo>
                  <a:pt x="5571" y="6288"/>
                  <a:pt x="5571" y="6288"/>
                  <a:pt x="5319" y="6288"/>
                </a:cubicBezTo>
                <a:lnTo>
                  <a:pt x="5319" y="6039"/>
                </a:lnTo>
                <a:cubicBezTo>
                  <a:pt x="5319" y="6288"/>
                  <a:pt x="5319" y="6039"/>
                  <a:pt x="5319" y="6039"/>
                </a:cubicBezTo>
                <a:lnTo>
                  <a:pt x="5319" y="6288"/>
                </a:lnTo>
                <a:cubicBezTo>
                  <a:pt x="5068" y="6288"/>
                  <a:pt x="5068" y="6288"/>
                  <a:pt x="5068" y="6039"/>
                </a:cubicBezTo>
                <a:cubicBezTo>
                  <a:pt x="5068" y="6039"/>
                  <a:pt x="5319" y="6039"/>
                  <a:pt x="5068" y="6039"/>
                </a:cubicBezTo>
                <a:cubicBezTo>
                  <a:pt x="5068" y="5791"/>
                  <a:pt x="5068" y="5791"/>
                  <a:pt x="5068" y="5791"/>
                </a:cubicBezTo>
                <a:lnTo>
                  <a:pt x="5068" y="6039"/>
                </a:lnTo>
                <a:cubicBezTo>
                  <a:pt x="5068" y="6039"/>
                  <a:pt x="5068" y="6039"/>
                  <a:pt x="5068" y="5791"/>
                </a:cubicBezTo>
                <a:lnTo>
                  <a:pt x="5068" y="6039"/>
                </a:lnTo>
                <a:cubicBezTo>
                  <a:pt x="4816" y="5791"/>
                  <a:pt x="5068" y="5791"/>
                  <a:pt x="5068" y="5791"/>
                </a:cubicBezTo>
                <a:cubicBezTo>
                  <a:pt x="5068" y="5791"/>
                  <a:pt x="5068" y="5791"/>
                  <a:pt x="4816" y="5791"/>
                </a:cubicBezTo>
                <a:cubicBezTo>
                  <a:pt x="4816" y="5791"/>
                  <a:pt x="4816" y="5791"/>
                  <a:pt x="5068" y="5791"/>
                </a:cubicBezTo>
                <a:cubicBezTo>
                  <a:pt x="5068" y="5791"/>
                  <a:pt x="5068" y="5791"/>
                  <a:pt x="5068" y="5542"/>
                </a:cubicBezTo>
                <a:cubicBezTo>
                  <a:pt x="5068" y="5791"/>
                  <a:pt x="5068" y="5791"/>
                  <a:pt x="5068" y="5791"/>
                </a:cubicBezTo>
                <a:cubicBezTo>
                  <a:pt x="4816" y="5791"/>
                  <a:pt x="4816" y="5791"/>
                  <a:pt x="4816" y="5791"/>
                </a:cubicBezTo>
                <a:cubicBezTo>
                  <a:pt x="4816" y="5791"/>
                  <a:pt x="4816" y="5791"/>
                  <a:pt x="4816" y="5542"/>
                </a:cubicBezTo>
                <a:cubicBezTo>
                  <a:pt x="4816" y="5542"/>
                  <a:pt x="4816" y="5542"/>
                  <a:pt x="5068" y="5542"/>
                </a:cubicBezTo>
                <a:cubicBezTo>
                  <a:pt x="5068" y="5542"/>
                  <a:pt x="5068" y="5542"/>
                  <a:pt x="4816" y="5542"/>
                </a:cubicBezTo>
                <a:lnTo>
                  <a:pt x="4816" y="5791"/>
                </a:lnTo>
                <a:cubicBezTo>
                  <a:pt x="4816" y="5791"/>
                  <a:pt x="4816" y="5791"/>
                  <a:pt x="4816" y="5542"/>
                </a:cubicBezTo>
                <a:cubicBezTo>
                  <a:pt x="4816" y="5542"/>
                  <a:pt x="4816" y="5542"/>
                  <a:pt x="4564" y="5542"/>
                </a:cubicBezTo>
                <a:lnTo>
                  <a:pt x="4564" y="5293"/>
                </a:lnTo>
                <a:lnTo>
                  <a:pt x="4816" y="5293"/>
                </a:lnTo>
                <a:cubicBezTo>
                  <a:pt x="4816" y="5293"/>
                  <a:pt x="4816" y="5293"/>
                  <a:pt x="5068" y="5293"/>
                </a:cubicBezTo>
                <a:cubicBezTo>
                  <a:pt x="4816" y="5293"/>
                  <a:pt x="4816" y="5293"/>
                  <a:pt x="4816" y="5293"/>
                </a:cubicBezTo>
                <a:lnTo>
                  <a:pt x="4564" y="5293"/>
                </a:lnTo>
                <a:lnTo>
                  <a:pt x="4816" y="5293"/>
                </a:lnTo>
                <a:cubicBezTo>
                  <a:pt x="4564" y="5293"/>
                  <a:pt x="4564" y="5293"/>
                  <a:pt x="4564" y="5293"/>
                </a:cubicBezTo>
                <a:cubicBezTo>
                  <a:pt x="4564" y="5009"/>
                  <a:pt x="4816" y="5009"/>
                  <a:pt x="4816" y="5009"/>
                </a:cubicBezTo>
                <a:cubicBezTo>
                  <a:pt x="4564" y="5009"/>
                  <a:pt x="4564" y="5009"/>
                  <a:pt x="4564" y="5009"/>
                </a:cubicBezTo>
                <a:cubicBezTo>
                  <a:pt x="4564" y="5009"/>
                  <a:pt x="4564" y="5009"/>
                  <a:pt x="4816" y="5009"/>
                </a:cubicBezTo>
                <a:lnTo>
                  <a:pt x="4564" y="5009"/>
                </a:lnTo>
                <a:lnTo>
                  <a:pt x="4816" y="5009"/>
                </a:lnTo>
                <a:cubicBezTo>
                  <a:pt x="4564" y="5009"/>
                  <a:pt x="4564" y="5009"/>
                  <a:pt x="4564" y="5009"/>
                </a:cubicBezTo>
                <a:cubicBezTo>
                  <a:pt x="4564" y="5009"/>
                  <a:pt x="4564" y="5009"/>
                  <a:pt x="4816" y="5009"/>
                </a:cubicBezTo>
                <a:cubicBezTo>
                  <a:pt x="4564" y="5009"/>
                  <a:pt x="4564" y="5009"/>
                  <a:pt x="4564" y="5009"/>
                </a:cubicBezTo>
                <a:cubicBezTo>
                  <a:pt x="4564" y="5009"/>
                  <a:pt x="4564" y="5009"/>
                  <a:pt x="4816" y="4760"/>
                </a:cubicBezTo>
                <a:cubicBezTo>
                  <a:pt x="4816" y="4512"/>
                  <a:pt x="4816" y="4512"/>
                  <a:pt x="4816" y="4512"/>
                </a:cubicBezTo>
                <a:lnTo>
                  <a:pt x="4564" y="4512"/>
                </a:lnTo>
                <a:cubicBezTo>
                  <a:pt x="4564" y="4512"/>
                  <a:pt x="4564" y="4512"/>
                  <a:pt x="4816" y="4760"/>
                </a:cubicBezTo>
                <a:cubicBezTo>
                  <a:pt x="4816" y="4760"/>
                  <a:pt x="4816" y="4760"/>
                  <a:pt x="4564" y="4760"/>
                </a:cubicBezTo>
                <a:cubicBezTo>
                  <a:pt x="4313" y="5009"/>
                  <a:pt x="4061" y="5293"/>
                  <a:pt x="3810" y="5542"/>
                </a:cubicBezTo>
                <a:lnTo>
                  <a:pt x="4061" y="5542"/>
                </a:lnTo>
                <a:cubicBezTo>
                  <a:pt x="4061" y="5542"/>
                  <a:pt x="4061" y="5791"/>
                  <a:pt x="4313" y="5791"/>
                </a:cubicBezTo>
                <a:cubicBezTo>
                  <a:pt x="4061" y="5791"/>
                  <a:pt x="4061" y="5791"/>
                  <a:pt x="4061" y="5791"/>
                </a:cubicBezTo>
                <a:lnTo>
                  <a:pt x="4061" y="6039"/>
                </a:lnTo>
                <a:lnTo>
                  <a:pt x="3810" y="6039"/>
                </a:lnTo>
                <a:cubicBezTo>
                  <a:pt x="3810" y="5791"/>
                  <a:pt x="3810" y="5791"/>
                  <a:pt x="3810" y="5791"/>
                </a:cubicBezTo>
                <a:lnTo>
                  <a:pt x="3558" y="5791"/>
                </a:lnTo>
                <a:lnTo>
                  <a:pt x="3558" y="6039"/>
                </a:lnTo>
                <a:cubicBezTo>
                  <a:pt x="3558" y="6039"/>
                  <a:pt x="3558" y="6039"/>
                  <a:pt x="3810" y="6039"/>
                </a:cubicBezTo>
                <a:cubicBezTo>
                  <a:pt x="3810" y="6039"/>
                  <a:pt x="3810" y="6039"/>
                  <a:pt x="3810" y="6288"/>
                </a:cubicBezTo>
                <a:lnTo>
                  <a:pt x="3810" y="6039"/>
                </a:lnTo>
                <a:cubicBezTo>
                  <a:pt x="3810" y="6288"/>
                  <a:pt x="3810" y="6288"/>
                  <a:pt x="3810" y="6288"/>
                </a:cubicBezTo>
                <a:cubicBezTo>
                  <a:pt x="3558" y="6288"/>
                  <a:pt x="3558" y="6288"/>
                  <a:pt x="3558" y="6039"/>
                </a:cubicBezTo>
                <a:lnTo>
                  <a:pt x="3558" y="6288"/>
                </a:lnTo>
                <a:lnTo>
                  <a:pt x="3558" y="6039"/>
                </a:lnTo>
                <a:cubicBezTo>
                  <a:pt x="3558" y="6288"/>
                  <a:pt x="3558" y="6288"/>
                  <a:pt x="3558" y="6288"/>
                </a:cubicBezTo>
                <a:cubicBezTo>
                  <a:pt x="3558" y="6288"/>
                  <a:pt x="3810" y="6288"/>
                  <a:pt x="3810" y="6537"/>
                </a:cubicBezTo>
                <a:cubicBezTo>
                  <a:pt x="3558" y="6537"/>
                  <a:pt x="3558" y="6288"/>
                  <a:pt x="3558" y="6288"/>
                </a:cubicBezTo>
                <a:cubicBezTo>
                  <a:pt x="3558" y="6288"/>
                  <a:pt x="3558" y="6288"/>
                  <a:pt x="3306" y="6288"/>
                </a:cubicBezTo>
                <a:cubicBezTo>
                  <a:pt x="3306" y="6288"/>
                  <a:pt x="3055" y="6288"/>
                  <a:pt x="3055" y="6537"/>
                </a:cubicBezTo>
                <a:cubicBezTo>
                  <a:pt x="3306" y="6537"/>
                  <a:pt x="3306" y="6537"/>
                  <a:pt x="3306" y="6537"/>
                </a:cubicBezTo>
                <a:lnTo>
                  <a:pt x="3306" y="6785"/>
                </a:lnTo>
                <a:cubicBezTo>
                  <a:pt x="3306" y="6785"/>
                  <a:pt x="3306" y="6785"/>
                  <a:pt x="3306" y="7034"/>
                </a:cubicBezTo>
                <a:cubicBezTo>
                  <a:pt x="3306" y="6785"/>
                  <a:pt x="3558" y="6785"/>
                  <a:pt x="3558" y="7034"/>
                </a:cubicBezTo>
                <a:lnTo>
                  <a:pt x="3558" y="6785"/>
                </a:lnTo>
                <a:cubicBezTo>
                  <a:pt x="3810" y="6785"/>
                  <a:pt x="3810" y="7034"/>
                  <a:pt x="3810" y="7034"/>
                </a:cubicBezTo>
                <a:cubicBezTo>
                  <a:pt x="3810" y="6785"/>
                  <a:pt x="3810" y="6785"/>
                  <a:pt x="3810" y="6785"/>
                </a:cubicBezTo>
                <a:lnTo>
                  <a:pt x="4061" y="6785"/>
                </a:lnTo>
                <a:cubicBezTo>
                  <a:pt x="4061" y="7034"/>
                  <a:pt x="4061" y="7034"/>
                  <a:pt x="4061" y="7034"/>
                </a:cubicBezTo>
                <a:cubicBezTo>
                  <a:pt x="4061" y="7034"/>
                  <a:pt x="4061" y="7034"/>
                  <a:pt x="4061" y="7283"/>
                </a:cubicBezTo>
                <a:cubicBezTo>
                  <a:pt x="4061" y="7283"/>
                  <a:pt x="4061" y="7034"/>
                  <a:pt x="4061" y="7283"/>
                </a:cubicBezTo>
                <a:cubicBezTo>
                  <a:pt x="4313" y="7283"/>
                  <a:pt x="4313" y="7283"/>
                  <a:pt x="4313" y="7283"/>
                </a:cubicBezTo>
                <a:cubicBezTo>
                  <a:pt x="4313" y="7283"/>
                  <a:pt x="4313" y="7532"/>
                  <a:pt x="4564" y="7532"/>
                </a:cubicBezTo>
                <a:cubicBezTo>
                  <a:pt x="4313" y="7532"/>
                  <a:pt x="4313" y="7532"/>
                  <a:pt x="4313" y="7532"/>
                </a:cubicBezTo>
                <a:cubicBezTo>
                  <a:pt x="4564" y="7532"/>
                  <a:pt x="4564" y="7532"/>
                  <a:pt x="4564" y="7532"/>
                </a:cubicBezTo>
                <a:lnTo>
                  <a:pt x="4816" y="7532"/>
                </a:lnTo>
                <a:cubicBezTo>
                  <a:pt x="4816" y="7780"/>
                  <a:pt x="4816" y="7780"/>
                  <a:pt x="4816" y="7780"/>
                </a:cubicBezTo>
                <a:lnTo>
                  <a:pt x="4564" y="7780"/>
                </a:lnTo>
                <a:cubicBezTo>
                  <a:pt x="4313" y="8029"/>
                  <a:pt x="4313" y="8029"/>
                  <a:pt x="4313" y="8029"/>
                </a:cubicBezTo>
                <a:cubicBezTo>
                  <a:pt x="4313" y="8029"/>
                  <a:pt x="4313" y="8029"/>
                  <a:pt x="4061" y="8029"/>
                </a:cubicBezTo>
                <a:lnTo>
                  <a:pt x="3810" y="8029"/>
                </a:lnTo>
                <a:cubicBezTo>
                  <a:pt x="3810" y="8029"/>
                  <a:pt x="3810" y="8029"/>
                  <a:pt x="3558" y="8029"/>
                </a:cubicBezTo>
                <a:cubicBezTo>
                  <a:pt x="3558" y="8029"/>
                  <a:pt x="3558" y="8029"/>
                  <a:pt x="3558" y="8278"/>
                </a:cubicBezTo>
                <a:cubicBezTo>
                  <a:pt x="3306" y="8278"/>
                  <a:pt x="3306" y="8278"/>
                  <a:pt x="3306" y="8526"/>
                </a:cubicBezTo>
                <a:lnTo>
                  <a:pt x="3306" y="8278"/>
                </a:lnTo>
                <a:cubicBezTo>
                  <a:pt x="3558" y="8278"/>
                  <a:pt x="3558" y="8278"/>
                  <a:pt x="3558" y="8278"/>
                </a:cubicBezTo>
                <a:cubicBezTo>
                  <a:pt x="3810" y="8029"/>
                  <a:pt x="3810" y="8029"/>
                  <a:pt x="3810" y="8278"/>
                </a:cubicBezTo>
                <a:cubicBezTo>
                  <a:pt x="3810" y="8278"/>
                  <a:pt x="3810" y="8278"/>
                  <a:pt x="3558" y="8278"/>
                </a:cubicBezTo>
                <a:cubicBezTo>
                  <a:pt x="3810" y="8278"/>
                  <a:pt x="3810" y="8278"/>
                  <a:pt x="3810" y="8278"/>
                </a:cubicBezTo>
                <a:cubicBezTo>
                  <a:pt x="3810" y="8278"/>
                  <a:pt x="3810" y="8278"/>
                  <a:pt x="3810" y="8526"/>
                </a:cubicBezTo>
                <a:cubicBezTo>
                  <a:pt x="3810" y="8526"/>
                  <a:pt x="3810" y="8526"/>
                  <a:pt x="4061" y="8526"/>
                </a:cubicBezTo>
                <a:cubicBezTo>
                  <a:pt x="4061" y="8526"/>
                  <a:pt x="4061" y="8526"/>
                  <a:pt x="3810" y="8526"/>
                </a:cubicBezTo>
                <a:cubicBezTo>
                  <a:pt x="3810" y="8526"/>
                  <a:pt x="3810" y="8526"/>
                  <a:pt x="4061" y="8526"/>
                </a:cubicBezTo>
                <a:cubicBezTo>
                  <a:pt x="4313" y="8526"/>
                  <a:pt x="4313" y="8526"/>
                  <a:pt x="4313" y="8526"/>
                </a:cubicBezTo>
                <a:cubicBezTo>
                  <a:pt x="4061" y="8526"/>
                  <a:pt x="4313" y="8526"/>
                  <a:pt x="4061" y="8526"/>
                </a:cubicBezTo>
                <a:cubicBezTo>
                  <a:pt x="4061" y="8526"/>
                  <a:pt x="4061" y="8526"/>
                  <a:pt x="4061" y="8775"/>
                </a:cubicBezTo>
                <a:lnTo>
                  <a:pt x="4061" y="8526"/>
                </a:lnTo>
                <a:cubicBezTo>
                  <a:pt x="4061" y="8775"/>
                  <a:pt x="4061" y="8775"/>
                  <a:pt x="4061" y="8775"/>
                </a:cubicBezTo>
                <a:cubicBezTo>
                  <a:pt x="4061" y="8775"/>
                  <a:pt x="4061" y="8775"/>
                  <a:pt x="3810" y="8775"/>
                </a:cubicBezTo>
                <a:lnTo>
                  <a:pt x="3810" y="8526"/>
                </a:lnTo>
                <a:cubicBezTo>
                  <a:pt x="3810" y="8526"/>
                  <a:pt x="3810" y="8526"/>
                  <a:pt x="3810" y="8775"/>
                </a:cubicBezTo>
                <a:lnTo>
                  <a:pt x="3810" y="8526"/>
                </a:lnTo>
                <a:lnTo>
                  <a:pt x="4061" y="8526"/>
                </a:lnTo>
                <a:cubicBezTo>
                  <a:pt x="3810" y="8526"/>
                  <a:pt x="3810" y="8526"/>
                  <a:pt x="3810" y="8526"/>
                </a:cubicBezTo>
                <a:cubicBezTo>
                  <a:pt x="3810" y="8526"/>
                  <a:pt x="3810" y="8775"/>
                  <a:pt x="3558" y="8775"/>
                </a:cubicBezTo>
                <a:cubicBezTo>
                  <a:pt x="3558" y="8526"/>
                  <a:pt x="3558" y="8526"/>
                  <a:pt x="3558" y="8775"/>
                </a:cubicBezTo>
                <a:lnTo>
                  <a:pt x="3558" y="8526"/>
                </a:lnTo>
                <a:cubicBezTo>
                  <a:pt x="3558" y="8775"/>
                  <a:pt x="3558" y="8775"/>
                  <a:pt x="3558" y="8775"/>
                </a:cubicBezTo>
                <a:lnTo>
                  <a:pt x="3306" y="8775"/>
                </a:lnTo>
                <a:lnTo>
                  <a:pt x="3306" y="9024"/>
                </a:lnTo>
                <a:cubicBezTo>
                  <a:pt x="3055" y="9024"/>
                  <a:pt x="3055" y="9024"/>
                  <a:pt x="3055" y="9308"/>
                </a:cubicBezTo>
                <a:lnTo>
                  <a:pt x="3055" y="9024"/>
                </a:lnTo>
                <a:lnTo>
                  <a:pt x="3055" y="9308"/>
                </a:lnTo>
                <a:cubicBezTo>
                  <a:pt x="2803" y="9308"/>
                  <a:pt x="2803" y="9308"/>
                  <a:pt x="2803" y="9308"/>
                </a:cubicBezTo>
                <a:cubicBezTo>
                  <a:pt x="2803" y="9308"/>
                  <a:pt x="2803" y="9308"/>
                  <a:pt x="3055" y="9308"/>
                </a:cubicBezTo>
                <a:lnTo>
                  <a:pt x="2803" y="9308"/>
                </a:lnTo>
                <a:cubicBezTo>
                  <a:pt x="2803" y="9556"/>
                  <a:pt x="2803" y="9556"/>
                  <a:pt x="2803" y="9556"/>
                </a:cubicBezTo>
                <a:cubicBezTo>
                  <a:pt x="2803" y="9308"/>
                  <a:pt x="2803" y="9308"/>
                  <a:pt x="2803" y="9556"/>
                </a:cubicBezTo>
                <a:cubicBezTo>
                  <a:pt x="2803" y="9308"/>
                  <a:pt x="2803" y="9308"/>
                  <a:pt x="2803" y="9308"/>
                </a:cubicBezTo>
                <a:cubicBezTo>
                  <a:pt x="2803" y="9308"/>
                  <a:pt x="2803" y="9308"/>
                  <a:pt x="2803" y="9556"/>
                </a:cubicBezTo>
                <a:lnTo>
                  <a:pt x="2552" y="9556"/>
                </a:lnTo>
                <a:cubicBezTo>
                  <a:pt x="2803" y="9556"/>
                  <a:pt x="2803" y="9556"/>
                  <a:pt x="2803" y="9556"/>
                </a:cubicBezTo>
                <a:lnTo>
                  <a:pt x="2552" y="9556"/>
                </a:lnTo>
                <a:lnTo>
                  <a:pt x="2803" y="9556"/>
                </a:lnTo>
                <a:lnTo>
                  <a:pt x="2552" y="9556"/>
                </a:lnTo>
                <a:lnTo>
                  <a:pt x="2803" y="9556"/>
                </a:lnTo>
                <a:cubicBezTo>
                  <a:pt x="2803" y="9556"/>
                  <a:pt x="2803" y="9556"/>
                  <a:pt x="2552" y="9556"/>
                </a:cubicBezTo>
                <a:cubicBezTo>
                  <a:pt x="2803" y="9556"/>
                  <a:pt x="2803" y="9556"/>
                  <a:pt x="2803" y="9556"/>
                </a:cubicBezTo>
                <a:lnTo>
                  <a:pt x="2552" y="9556"/>
                </a:lnTo>
                <a:lnTo>
                  <a:pt x="2803" y="9556"/>
                </a:lnTo>
                <a:cubicBezTo>
                  <a:pt x="2803" y="9556"/>
                  <a:pt x="2803" y="9556"/>
                  <a:pt x="2803" y="9805"/>
                </a:cubicBezTo>
                <a:lnTo>
                  <a:pt x="2552" y="9805"/>
                </a:lnTo>
                <a:cubicBezTo>
                  <a:pt x="2803" y="9805"/>
                  <a:pt x="2803" y="9805"/>
                  <a:pt x="2803" y="9805"/>
                </a:cubicBezTo>
                <a:cubicBezTo>
                  <a:pt x="2552" y="9805"/>
                  <a:pt x="2552" y="9805"/>
                  <a:pt x="2552" y="9805"/>
                </a:cubicBezTo>
                <a:lnTo>
                  <a:pt x="2803" y="9805"/>
                </a:lnTo>
                <a:cubicBezTo>
                  <a:pt x="2803" y="9805"/>
                  <a:pt x="2803" y="9805"/>
                  <a:pt x="2552" y="9805"/>
                </a:cubicBezTo>
                <a:lnTo>
                  <a:pt x="2803" y="9805"/>
                </a:lnTo>
                <a:cubicBezTo>
                  <a:pt x="2552" y="9805"/>
                  <a:pt x="2552" y="9805"/>
                  <a:pt x="2552" y="9805"/>
                </a:cubicBezTo>
                <a:lnTo>
                  <a:pt x="2552" y="10054"/>
                </a:lnTo>
                <a:cubicBezTo>
                  <a:pt x="2552" y="10054"/>
                  <a:pt x="2552" y="10054"/>
                  <a:pt x="2300" y="10054"/>
                </a:cubicBezTo>
                <a:lnTo>
                  <a:pt x="2300" y="10800"/>
                </a:lnTo>
                <a:cubicBezTo>
                  <a:pt x="2049" y="10800"/>
                  <a:pt x="2300" y="10800"/>
                  <a:pt x="2049" y="10800"/>
                </a:cubicBezTo>
                <a:lnTo>
                  <a:pt x="2049" y="10551"/>
                </a:lnTo>
                <a:cubicBezTo>
                  <a:pt x="2049" y="10551"/>
                  <a:pt x="2049" y="10551"/>
                  <a:pt x="2049" y="10303"/>
                </a:cubicBezTo>
                <a:cubicBezTo>
                  <a:pt x="2049" y="10551"/>
                  <a:pt x="2049" y="10551"/>
                  <a:pt x="2049" y="10800"/>
                </a:cubicBezTo>
                <a:lnTo>
                  <a:pt x="2049" y="11049"/>
                </a:lnTo>
                <a:cubicBezTo>
                  <a:pt x="2300" y="11049"/>
                  <a:pt x="2300" y="11049"/>
                  <a:pt x="2300" y="11049"/>
                </a:cubicBezTo>
                <a:cubicBezTo>
                  <a:pt x="2300" y="11049"/>
                  <a:pt x="2300" y="11049"/>
                  <a:pt x="2300" y="11297"/>
                </a:cubicBezTo>
                <a:cubicBezTo>
                  <a:pt x="2552" y="11297"/>
                  <a:pt x="2552" y="11297"/>
                  <a:pt x="2552" y="11297"/>
                </a:cubicBezTo>
                <a:lnTo>
                  <a:pt x="2803" y="11297"/>
                </a:lnTo>
                <a:lnTo>
                  <a:pt x="2803" y="11546"/>
                </a:lnTo>
                <a:cubicBezTo>
                  <a:pt x="2803" y="11546"/>
                  <a:pt x="2803" y="11546"/>
                  <a:pt x="2803" y="11297"/>
                </a:cubicBezTo>
                <a:cubicBezTo>
                  <a:pt x="2552" y="11297"/>
                  <a:pt x="2552" y="11546"/>
                  <a:pt x="2552" y="11546"/>
                </a:cubicBezTo>
                <a:lnTo>
                  <a:pt x="2552" y="11297"/>
                </a:lnTo>
                <a:lnTo>
                  <a:pt x="2049" y="11297"/>
                </a:lnTo>
                <a:cubicBezTo>
                  <a:pt x="2049" y="11297"/>
                  <a:pt x="2049" y="11297"/>
                  <a:pt x="2049" y="11049"/>
                </a:cubicBezTo>
                <a:cubicBezTo>
                  <a:pt x="2049" y="11049"/>
                  <a:pt x="2049" y="11049"/>
                  <a:pt x="2049" y="11297"/>
                </a:cubicBezTo>
                <a:cubicBezTo>
                  <a:pt x="2049" y="11546"/>
                  <a:pt x="2049" y="12044"/>
                  <a:pt x="2049" y="12576"/>
                </a:cubicBezTo>
                <a:cubicBezTo>
                  <a:pt x="2049" y="12576"/>
                  <a:pt x="2049" y="12576"/>
                  <a:pt x="2300" y="12576"/>
                </a:cubicBezTo>
                <a:cubicBezTo>
                  <a:pt x="2300" y="12576"/>
                  <a:pt x="2300" y="12576"/>
                  <a:pt x="2552" y="12576"/>
                </a:cubicBezTo>
                <a:cubicBezTo>
                  <a:pt x="2552" y="12576"/>
                  <a:pt x="2552" y="12576"/>
                  <a:pt x="2552" y="12825"/>
                </a:cubicBezTo>
                <a:cubicBezTo>
                  <a:pt x="2552" y="12576"/>
                  <a:pt x="2552" y="12576"/>
                  <a:pt x="2552" y="12576"/>
                </a:cubicBezTo>
                <a:cubicBezTo>
                  <a:pt x="2803" y="12576"/>
                  <a:pt x="2803" y="12576"/>
                  <a:pt x="2803" y="12576"/>
                </a:cubicBezTo>
                <a:cubicBezTo>
                  <a:pt x="2552" y="12576"/>
                  <a:pt x="2552" y="12576"/>
                  <a:pt x="2552" y="12825"/>
                </a:cubicBezTo>
                <a:cubicBezTo>
                  <a:pt x="2552" y="12825"/>
                  <a:pt x="2552" y="12825"/>
                  <a:pt x="2552" y="13074"/>
                </a:cubicBezTo>
                <a:cubicBezTo>
                  <a:pt x="2803" y="13074"/>
                  <a:pt x="2803" y="12825"/>
                  <a:pt x="2803" y="12825"/>
                </a:cubicBezTo>
                <a:cubicBezTo>
                  <a:pt x="2803" y="12825"/>
                  <a:pt x="2803" y="12825"/>
                  <a:pt x="2552" y="12825"/>
                </a:cubicBezTo>
                <a:cubicBezTo>
                  <a:pt x="2803" y="12825"/>
                  <a:pt x="2803" y="12825"/>
                  <a:pt x="2803" y="12825"/>
                </a:cubicBezTo>
                <a:lnTo>
                  <a:pt x="2803" y="12576"/>
                </a:lnTo>
                <a:cubicBezTo>
                  <a:pt x="2803" y="12576"/>
                  <a:pt x="2803" y="12576"/>
                  <a:pt x="2803" y="12825"/>
                </a:cubicBezTo>
                <a:lnTo>
                  <a:pt x="3055" y="12825"/>
                </a:lnTo>
                <a:cubicBezTo>
                  <a:pt x="3306" y="12825"/>
                  <a:pt x="3306" y="12825"/>
                  <a:pt x="3306" y="12825"/>
                </a:cubicBezTo>
                <a:cubicBezTo>
                  <a:pt x="3558" y="12825"/>
                  <a:pt x="3558" y="12825"/>
                  <a:pt x="3558" y="12825"/>
                </a:cubicBezTo>
                <a:lnTo>
                  <a:pt x="3810" y="12825"/>
                </a:lnTo>
                <a:cubicBezTo>
                  <a:pt x="3558" y="12825"/>
                  <a:pt x="3810" y="13074"/>
                  <a:pt x="3558" y="13074"/>
                </a:cubicBezTo>
                <a:cubicBezTo>
                  <a:pt x="3558" y="13074"/>
                  <a:pt x="3558" y="13074"/>
                  <a:pt x="3810" y="13074"/>
                </a:cubicBezTo>
                <a:cubicBezTo>
                  <a:pt x="4061" y="13074"/>
                  <a:pt x="4061" y="13074"/>
                  <a:pt x="4061" y="13322"/>
                </a:cubicBezTo>
                <a:lnTo>
                  <a:pt x="4061" y="13074"/>
                </a:lnTo>
                <a:lnTo>
                  <a:pt x="4061" y="13322"/>
                </a:lnTo>
                <a:cubicBezTo>
                  <a:pt x="4061" y="13322"/>
                  <a:pt x="4061" y="13322"/>
                  <a:pt x="4313" y="13322"/>
                </a:cubicBezTo>
                <a:lnTo>
                  <a:pt x="4564" y="13322"/>
                </a:lnTo>
                <a:lnTo>
                  <a:pt x="4564" y="13571"/>
                </a:lnTo>
                <a:lnTo>
                  <a:pt x="4816" y="13571"/>
                </a:lnTo>
                <a:lnTo>
                  <a:pt x="4816" y="13820"/>
                </a:lnTo>
                <a:lnTo>
                  <a:pt x="4564" y="13820"/>
                </a:lnTo>
                <a:lnTo>
                  <a:pt x="4564" y="14068"/>
                </a:lnTo>
                <a:cubicBezTo>
                  <a:pt x="4816" y="14068"/>
                  <a:pt x="4816" y="14068"/>
                  <a:pt x="4816" y="14068"/>
                </a:cubicBezTo>
                <a:cubicBezTo>
                  <a:pt x="5068" y="14068"/>
                  <a:pt x="5068" y="13820"/>
                  <a:pt x="5068" y="13820"/>
                </a:cubicBezTo>
                <a:cubicBezTo>
                  <a:pt x="5068" y="14068"/>
                  <a:pt x="5319" y="14068"/>
                  <a:pt x="5319" y="14068"/>
                </a:cubicBezTo>
                <a:cubicBezTo>
                  <a:pt x="5571" y="14068"/>
                  <a:pt x="5571" y="14068"/>
                  <a:pt x="5571" y="14068"/>
                </a:cubicBezTo>
                <a:lnTo>
                  <a:pt x="5858" y="14068"/>
                </a:lnTo>
                <a:cubicBezTo>
                  <a:pt x="5858" y="14068"/>
                  <a:pt x="5858" y="14317"/>
                  <a:pt x="6110" y="14317"/>
                </a:cubicBezTo>
                <a:cubicBezTo>
                  <a:pt x="6361" y="14317"/>
                  <a:pt x="6361" y="14566"/>
                  <a:pt x="6361" y="14566"/>
                </a:cubicBezTo>
                <a:cubicBezTo>
                  <a:pt x="6361" y="14815"/>
                  <a:pt x="6110" y="14815"/>
                  <a:pt x="6110" y="14815"/>
                </a:cubicBezTo>
                <a:cubicBezTo>
                  <a:pt x="6110" y="14815"/>
                  <a:pt x="6110" y="14815"/>
                  <a:pt x="6110" y="15063"/>
                </a:cubicBezTo>
                <a:cubicBezTo>
                  <a:pt x="6110" y="15063"/>
                  <a:pt x="6110" y="15063"/>
                  <a:pt x="5858" y="15063"/>
                </a:cubicBezTo>
                <a:cubicBezTo>
                  <a:pt x="5858" y="15063"/>
                  <a:pt x="5858" y="15063"/>
                  <a:pt x="5858" y="15312"/>
                </a:cubicBezTo>
                <a:lnTo>
                  <a:pt x="5858" y="15561"/>
                </a:lnTo>
                <a:cubicBezTo>
                  <a:pt x="5858" y="15561"/>
                  <a:pt x="5858" y="15561"/>
                  <a:pt x="5858" y="15809"/>
                </a:cubicBezTo>
                <a:cubicBezTo>
                  <a:pt x="5571" y="15809"/>
                  <a:pt x="5571" y="15809"/>
                  <a:pt x="5571" y="16058"/>
                </a:cubicBezTo>
                <a:cubicBezTo>
                  <a:pt x="5571" y="16058"/>
                  <a:pt x="5571" y="16058"/>
                  <a:pt x="5319" y="16058"/>
                </a:cubicBezTo>
                <a:cubicBezTo>
                  <a:pt x="5319" y="16058"/>
                  <a:pt x="5319" y="16058"/>
                  <a:pt x="5319" y="16342"/>
                </a:cubicBezTo>
                <a:cubicBezTo>
                  <a:pt x="5319" y="16342"/>
                  <a:pt x="5319" y="16058"/>
                  <a:pt x="5068" y="16058"/>
                </a:cubicBezTo>
                <a:cubicBezTo>
                  <a:pt x="5068" y="16342"/>
                  <a:pt x="5068" y="16342"/>
                  <a:pt x="5068" y="16342"/>
                </a:cubicBezTo>
                <a:cubicBezTo>
                  <a:pt x="5068" y="16342"/>
                  <a:pt x="5068" y="16342"/>
                  <a:pt x="4816" y="16342"/>
                </a:cubicBezTo>
                <a:cubicBezTo>
                  <a:pt x="5068" y="16342"/>
                  <a:pt x="4816" y="16591"/>
                  <a:pt x="4816" y="16591"/>
                </a:cubicBezTo>
                <a:cubicBezTo>
                  <a:pt x="5068" y="16840"/>
                  <a:pt x="4816" y="16840"/>
                  <a:pt x="4816" y="16840"/>
                </a:cubicBezTo>
                <a:cubicBezTo>
                  <a:pt x="4816" y="17088"/>
                  <a:pt x="4564" y="17088"/>
                  <a:pt x="4564" y="17088"/>
                </a:cubicBezTo>
                <a:cubicBezTo>
                  <a:pt x="4564" y="17088"/>
                  <a:pt x="4816" y="17088"/>
                  <a:pt x="4816" y="16840"/>
                </a:cubicBezTo>
                <a:lnTo>
                  <a:pt x="4564" y="16840"/>
                </a:lnTo>
                <a:cubicBezTo>
                  <a:pt x="4564" y="16840"/>
                  <a:pt x="4564" y="16840"/>
                  <a:pt x="4564" y="17088"/>
                </a:cubicBezTo>
                <a:cubicBezTo>
                  <a:pt x="6110" y="18580"/>
                  <a:pt x="8374" y="19575"/>
                  <a:pt x="10674" y="19575"/>
                </a:cubicBezTo>
                <a:cubicBezTo>
                  <a:pt x="14987" y="19575"/>
                  <a:pt x="18545" y="16342"/>
                  <a:pt x="19300" y="12328"/>
                </a:cubicBezTo>
                <a:cubicBezTo>
                  <a:pt x="19300" y="12044"/>
                  <a:pt x="19300" y="12044"/>
                  <a:pt x="19300" y="12044"/>
                </a:cubicBezTo>
                <a:cubicBezTo>
                  <a:pt x="19300" y="11795"/>
                  <a:pt x="19048" y="11795"/>
                  <a:pt x="19048" y="11795"/>
                </a:cubicBezTo>
                <a:cubicBezTo>
                  <a:pt x="19048" y="11795"/>
                  <a:pt x="19048" y="11795"/>
                  <a:pt x="19048" y="11546"/>
                </a:cubicBezTo>
                <a:cubicBezTo>
                  <a:pt x="19048" y="11546"/>
                  <a:pt x="19048" y="11546"/>
                  <a:pt x="19048" y="11297"/>
                </a:cubicBezTo>
                <a:lnTo>
                  <a:pt x="19048" y="11049"/>
                </a:lnTo>
                <a:cubicBezTo>
                  <a:pt x="19048" y="11049"/>
                  <a:pt x="19048" y="11049"/>
                  <a:pt x="18797" y="11049"/>
                </a:cubicBezTo>
                <a:cubicBezTo>
                  <a:pt x="18797" y="10800"/>
                  <a:pt x="18797" y="10800"/>
                  <a:pt x="18797" y="10800"/>
                </a:cubicBezTo>
                <a:cubicBezTo>
                  <a:pt x="18545" y="10800"/>
                  <a:pt x="18545" y="10800"/>
                  <a:pt x="18545" y="10800"/>
                </a:cubicBezTo>
                <a:cubicBezTo>
                  <a:pt x="18545" y="10800"/>
                  <a:pt x="18545" y="10800"/>
                  <a:pt x="18797" y="10800"/>
                </a:cubicBezTo>
                <a:lnTo>
                  <a:pt x="18545" y="10800"/>
                </a:lnTo>
                <a:lnTo>
                  <a:pt x="18545" y="10551"/>
                </a:lnTo>
                <a:cubicBezTo>
                  <a:pt x="18545" y="10551"/>
                  <a:pt x="18545" y="10551"/>
                  <a:pt x="18545" y="10303"/>
                </a:cubicBezTo>
                <a:cubicBezTo>
                  <a:pt x="18545" y="10551"/>
                  <a:pt x="18545" y="10551"/>
                  <a:pt x="18293" y="10551"/>
                </a:cubicBezTo>
                <a:cubicBezTo>
                  <a:pt x="18293" y="10303"/>
                  <a:pt x="18293" y="10303"/>
                  <a:pt x="18293" y="10303"/>
                </a:cubicBezTo>
                <a:cubicBezTo>
                  <a:pt x="18293" y="10303"/>
                  <a:pt x="18293" y="10303"/>
                  <a:pt x="18293" y="10551"/>
                </a:cubicBezTo>
                <a:cubicBezTo>
                  <a:pt x="18293" y="10551"/>
                  <a:pt x="18293" y="10551"/>
                  <a:pt x="18042" y="10551"/>
                </a:cubicBezTo>
                <a:lnTo>
                  <a:pt x="18042" y="10800"/>
                </a:lnTo>
                <a:cubicBezTo>
                  <a:pt x="17790" y="10800"/>
                  <a:pt x="17790" y="10800"/>
                  <a:pt x="17790" y="10800"/>
                </a:cubicBezTo>
                <a:lnTo>
                  <a:pt x="17539" y="11049"/>
                </a:lnTo>
                <a:cubicBezTo>
                  <a:pt x="17287" y="11049"/>
                  <a:pt x="17287" y="11049"/>
                  <a:pt x="17287" y="11049"/>
                </a:cubicBezTo>
                <a:cubicBezTo>
                  <a:pt x="17287" y="11049"/>
                  <a:pt x="17287" y="11049"/>
                  <a:pt x="17287" y="11297"/>
                </a:cubicBezTo>
                <a:lnTo>
                  <a:pt x="17287" y="11546"/>
                </a:lnTo>
                <a:cubicBezTo>
                  <a:pt x="17287" y="11546"/>
                  <a:pt x="17287" y="11546"/>
                  <a:pt x="17287" y="11795"/>
                </a:cubicBezTo>
                <a:cubicBezTo>
                  <a:pt x="17287" y="11795"/>
                  <a:pt x="17287" y="11795"/>
                  <a:pt x="17036" y="11795"/>
                </a:cubicBezTo>
                <a:cubicBezTo>
                  <a:pt x="17036" y="11546"/>
                  <a:pt x="17036" y="11546"/>
                  <a:pt x="16748" y="11546"/>
                </a:cubicBezTo>
                <a:cubicBezTo>
                  <a:pt x="16748" y="11546"/>
                  <a:pt x="16748" y="11546"/>
                  <a:pt x="16748" y="11297"/>
                </a:cubicBezTo>
                <a:lnTo>
                  <a:pt x="16748" y="11049"/>
                </a:lnTo>
                <a:cubicBezTo>
                  <a:pt x="16748" y="11049"/>
                  <a:pt x="16748" y="10800"/>
                  <a:pt x="16497" y="10800"/>
                </a:cubicBezTo>
                <a:cubicBezTo>
                  <a:pt x="16497" y="10551"/>
                  <a:pt x="16497" y="10551"/>
                  <a:pt x="16497" y="10551"/>
                </a:cubicBezTo>
                <a:cubicBezTo>
                  <a:pt x="16748" y="10551"/>
                  <a:pt x="16497" y="10551"/>
                  <a:pt x="16497" y="10551"/>
                </a:cubicBezTo>
                <a:cubicBezTo>
                  <a:pt x="16245" y="10551"/>
                  <a:pt x="16245" y="10551"/>
                  <a:pt x="16245" y="10551"/>
                </a:cubicBezTo>
                <a:cubicBezTo>
                  <a:pt x="16245" y="10551"/>
                  <a:pt x="16245" y="10551"/>
                  <a:pt x="16245" y="10303"/>
                </a:cubicBezTo>
                <a:cubicBezTo>
                  <a:pt x="16245" y="10551"/>
                  <a:pt x="16245" y="10303"/>
                  <a:pt x="16245" y="10303"/>
                </a:cubicBezTo>
                <a:cubicBezTo>
                  <a:pt x="15993" y="10303"/>
                  <a:pt x="15993" y="10303"/>
                  <a:pt x="15993" y="10303"/>
                </a:cubicBezTo>
                <a:cubicBezTo>
                  <a:pt x="15993" y="10054"/>
                  <a:pt x="15993" y="10054"/>
                  <a:pt x="15993" y="10054"/>
                </a:cubicBezTo>
                <a:cubicBezTo>
                  <a:pt x="15993" y="10054"/>
                  <a:pt x="15742" y="10303"/>
                  <a:pt x="15742" y="10054"/>
                </a:cubicBezTo>
                <a:lnTo>
                  <a:pt x="15490" y="10054"/>
                </a:lnTo>
                <a:cubicBezTo>
                  <a:pt x="15490" y="10303"/>
                  <a:pt x="15490" y="10303"/>
                  <a:pt x="15490" y="10303"/>
                </a:cubicBezTo>
                <a:lnTo>
                  <a:pt x="15490" y="10054"/>
                </a:lnTo>
                <a:cubicBezTo>
                  <a:pt x="15239" y="10054"/>
                  <a:pt x="15239" y="10054"/>
                  <a:pt x="15239" y="10054"/>
                </a:cubicBezTo>
                <a:cubicBezTo>
                  <a:pt x="14987" y="10054"/>
                  <a:pt x="14987" y="10054"/>
                  <a:pt x="14987" y="10054"/>
                </a:cubicBezTo>
                <a:lnTo>
                  <a:pt x="14735" y="10054"/>
                </a:lnTo>
                <a:cubicBezTo>
                  <a:pt x="14735" y="10054"/>
                  <a:pt x="14484" y="10054"/>
                  <a:pt x="14484" y="9805"/>
                </a:cubicBezTo>
                <a:cubicBezTo>
                  <a:pt x="14484" y="9805"/>
                  <a:pt x="14484" y="9805"/>
                  <a:pt x="14484" y="9556"/>
                </a:cubicBezTo>
                <a:cubicBezTo>
                  <a:pt x="14232" y="9556"/>
                  <a:pt x="14232" y="9556"/>
                  <a:pt x="14232" y="9556"/>
                </a:cubicBezTo>
                <a:cubicBezTo>
                  <a:pt x="14232" y="9556"/>
                  <a:pt x="14232" y="9556"/>
                  <a:pt x="14232" y="9805"/>
                </a:cubicBezTo>
                <a:cubicBezTo>
                  <a:pt x="14232" y="9805"/>
                  <a:pt x="14232" y="9805"/>
                  <a:pt x="14232" y="10054"/>
                </a:cubicBezTo>
                <a:cubicBezTo>
                  <a:pt x="14232" y="10054"/>
                  <a:pt x="14232" y="10054"/>
                  <a:pt x="14484" y="10054"/>
                </a:cubicBezTo>
                <a:cubicBezTo>
                  <a:pt x="14484" y="10054"/>
                  <a:pt x="14484" y="10054"/>
                  <a:pt x="14232" y="10054"/>
                </a:cubicBezTo>
                <a:lnTo>
                  <a:pt x="14484" y="10054"/>
                </a:lnTo>
                <a:cubicBezTo>
                  <a:pt x="14232" y="10054"/>
                  <a:pt x="14232" y="10054"/>
                  <a:pt x="14484" y="10054"/>
                </a:cubicBezTo>
                <a:lnTo>
                  <a:pt x="14484" y="10303"/>
                </a:lnTo>
                <a:cubicBezTo>
                  <a:pt x="14484" y="10054"/>
                  <a:pt x="14484" y="10054"/>
                  <a:pt x="14484" y="10054"/>
                </a:cubicBezTo>
                <a:lnTo>
                  <a:pt x="14484" y="10303"/>
                </a:lnTo>
                <a:cubicBezTo>
                  <a:pt x="14735" y="10303"/>
                  <a:pt x="14735" y="10303"/>
                  <a:pt x="14735" y="10303"/>
                </a:cubicBezTo>
                <a:cubicBezTo>
                  <a:pt x="14987" y="10054"/>
                  <a:pt x="14987" y="10054"/>
                  <a:pt x="14987" y="10054"/>
                </a:cubicBezTo>
                <a:lnTo>
                  <a:pt x="14987" y="10303"/>
                </a:lnTo>
                <a:lnTo>
                  <a:pt x="15239" y="10303"/>
                </a:lnTo>
                <a:cubicBezTo>
                  <a:pt x="15239" y="10303"/>
                  <a:pt x="15239" y="10303"/>
                  <a:pt x="15239" y="10551"/>
                </a:cubicBezTo>
                <a:cubicBezTo>
                  <a:pt x="15239" y="10800"/>
                  <a:pt x="15239" y="10800"/>
                  <a:pt x="15239" y="10800"/>
                </a:cubicBezTo>
                <a:cubicBezTo>
                  <a:pt x="14987" y="10800"/>
                  <a:pt x="14987" y="10800"/>
                  <a:pt x="14987" y="10800"/>
                </a:cubicBezTo>
                <a:lnTo>
                  <a:pt x="14987" y="11049"/>
                </a:lnTo>
                <a:cubicBezTo>
                  <a:pt x="14735" y="11049"/>
                  <a:pt x="14735" y="11049"/>
                  <a:pt x="14735" y="11049"/>
                </a:cubicBezTo>
                <a:lnTo>
                  <a:pt x="14484" y="11049"/>
                </a:lnTo>
                <a:cubicBezTo>
                  <a:pt x="14484" y="11297"/>
                  <a:pt x="14484" y="11297"/>
                  <a:pt x="14232" y="11297"/>
                </a:cubicBezTo>
                <a:lnTo>
                  <a:pt x="13981" y="11297"/>
                </a:lnTo>
                <a:cubicBezTo>
                  <a:pt x="13729" y="11546"/>
                  <a:pt x="13729" y="11546"/>
                  <a:pt x="13729" y="11297"/>
                </a:cubicBezTo>
                <a:cubicBezTo>
                  <a:pt x="13729" y="11297"/>
                  <a:pt x="13729" y="11297"/>
                  <a:pt x="13729" y="11049"/>
                </a:cubicBezTo>
                <a:cubicBezTo>
                  <a:pt x="13729" y="11049"/>
                  <a:pt x="13477" y="11049"/>
                  <a:pt x="13477" y="10800"/>
                </a:cubicBezTo>
                <a:cubicBezTo>
                  <a:pt x="13477" y="10800"/>
                  <a:pt x="13477" y="10800"/>
                  <a:pt x="13226" y="10551"/>
                </a:cubicBezTo>
                <a:cubicBezTo>
                  <a:pt x="13226" y="10551"/>
                  <a:pt x="13226" y="10551"/>
                  <a:pt x="13226" y="10303"/>
                </a:cubicBezTo>
                <a:cubicBezTo>
                  <a:pt x="13226" y="10054"/>
                  <a:pt x="12974" y="10054"/>
                  <a:pt x="12974" y="10054"/>
                </a:cubicBezTo>
                <a:cubicBezTo>
                  <a:pt x="12974" y="9805"/>
                  <a:pt x="12974" y="9805"/>
                  <a:pt x="12974" y="9805"/>
                </a:cubicBezTo>
                <a:cubicBezTo>
                  <a:pt x="12974" y="9556"/>
                  <a:pt x="12687" y="9556"/>
                  <a:pt x="12687" y="9556"/>
                </a:cubicBezTo>
                <a:cubicBezTo>
                  <a:pt x="12687" y="9556"/>
                  <a:pt x="12687" y="9556"/>
                  <a:pt x="12974" y="9308"/>
                </a:cubicBezTo>
                <a:cubicBezTo>
                  <a:pt x="12974" y="9024"/>
                  <a:pt x="12974" y="9024"/>
                  <a:pt x="12974" y="9024"/>
                </a:cubicBezTo>
                <a:cubicBezTo>
                  <a:pt x="12974" y="9024"/>
                  <a:pt x="12974" y="9024"/>
                  <a:pt x="12687" y="9024"/>
                </a:cubicBezTo>
                <a:cubicBezTo>
                  <a:pt x="12687" y="9024"/>
                  <a:pt x="12687" y="9024"/>
                  <a:pt x="12435" y="9024"/>
                </a:cubicBezTo>
                <a:cubicBezTo>
                  <a:pt x="12435" y="9024"/>
                  <a:pt x="12435" y="8775"/>
                  <a:pt x="12435" y="9024"/>
                </a:cubicBezTo>
                <a:cubicBezTo>
                  <a:pt x="12435" y="9024"/>
                  <a:pt x="12435" y="9024"/>
                  <a:pt x="12184" y="9024"/>
                </a:cubicBezTo>
                <a:cubicBezTo>
                  <a:pt x="12184" y="8775"/>
                  <a:pt x="12184" y="8775"/>
                  <a:pt x="12184" y="8775"/>
                </a:cubicBezTo>
                <a:cubicBezTo>
                  <a:pt x="11932" y="8775"/>
                  <a:pt x="11932" y="8775"/>
                  <a:pt x="11932" y="8775"/>
                </a:cubicBezTo>
                <a:cubicBezTo>
                  <a:pt x="12184" y="8775"/>
                  <a:pt x="12184" y="8775"/>
                  <a:pt x="11932" y="8775"/>
                </a:cubicBezTo>
                <a:lnTo>
                  <a:pt x="12184" y="8775"/>
                </a:lnTo>
                <a:lnTo>
                  <a:pt x="11932" y="8775"/>
                </a:lnTo>
                <a:cubicBezTo>
                  <a:pt x="11932" y="8526"/>
                  <a:pt x="11932" y="8526"/>
                  <a:pt x="11932" y="8526"/>
                </a:cubicBezTo>
                <a:cubicBezTo>
                  <a:pt x="11932" y="8526"/>
                  <a:pt x="11932" y="8526"/>
                  <a:pt x="12184" y="8526"/>
                </a:cubicBezTo>
                <a:cubicBezTo>
                  <a:pt x="11932" y="8526"/>
                  <a:pt x="11932" y="8526"/>
                  <a:pt x="11932" y="8526"/>
                </a:cubicBezTo>
                <a:lnTo>
                  <a:pt x="12435" y="8526"/>
                </a:lnTo>
                <a:cubicBezTo>
                  <a:pt x="12435" y="8526"/>
                  <a:pt x="12435" y="8526"/>
                  <a:pt x="12184" y="8526"/>
                </a:cubicBezTo>
                <a:cubicBezTo>
                  <a:pt x="12184" y="8526"/>
                  <a:pt x="12184" y="8526"/>
                  <a:pt x="12184" y="8278"/>
                </a:cubicBezTo>
                <a:lnTo>
                  <a:pt x="12435" y="8526"/>
                </a:lnTo>
                <a:lnTo>
                  <a:pt x="12435" y="8278"/>
                </a:lnTo>
                <a:cubicBezTo>
                  <a:pt x="12435" y="8526"/>
                  <a:pt x="12435" y="8526"/>
                  <a:pt x="12435" y="8526"/>
                </a:cubicBezTo>
                <a:cubicBezTo>
                  <a:pt x="12435" y="8278"/>
                  <a:pt x="12435" y="8278"/>
                  <a:pt x="12435" y="8278"/>
                </a:cubicBezTo>
                <a:lnTo>
                  <a:pt x="12687" y="8278"/>
                </a:lnTo>
                <a:cubicBezTo>
                  <a:pt x="12687" y="8278"/>
                  <a:pt x="12687" y="8278"/>
                  <a:pt x="12974" y="8278"/>
                </a:cubicBezTo>
                <a:cubicBezTo>
                  <a:pt x="12974" y="8278"/>
                  <a:pt x="12974" y="8526"/>
                  <a:pt x="13226" y="8526"/>
                </a:cubicBezTo>
                <a:lnTo>
                  <a:pt x="13477" y="8526"/>
                </a:lnTo>
                <a:lnTo>
                  <a:pt x="13477" y="8278"/>
                </a:lnTo>
                <a:cubicBezTo>
                  <a:pt x="13477" y="8029"/>
                  <a:pt x="13477" y="8029"/>
                  <a:pt x="13477" y="8029"/>
                </a:cubicBezTo>
                <a:lnTo>
                  <a:pt x="12974" y="8029"/>
                </a:lnTo>
                <a:cubicBezTo>
                  <a:pt x="12974" y="8029"/>
                  <a:pt x="13226" y="8029"/>
                  <a:pt x="13226" y="7780"/>
                </a:cubicBezTo>
                <a:cubicBezTo>
                  <a:pt x="13226" y="7780"/>
                  <a:pt x="13226" y="7780"/>
                  <a:pt x="12974" y="7780"/>
                </a:cubicBezTo>
                <a:cubicBezTo>
                  <a:pt x="12687" y="7780"/>
                  <a:pt x="12687" y="7780"/>
                  <a:pt x="12687" y="7780"/>
                </a:cubicBezTo>
                <a:cubicBezTo>
                  <a:pt x="12687" y="7780"/>
                  <a:pt x="12974" y="7780"/>
                  <a:pt x="12974" y="8029"/>
                </a:cubicBezTo>
                <a:cubicBezTo>
                  <a:pt x="12974" y="8029"/>
                  <a:pt x="12974" y="8029"/>
                  <a:pt x="12687" y="8029"/>
                </a:cubicBezTo>
                <a:cubicBezTo>
                  <a:pt x="12687" y="7780"/>
                  <a:pt x="12687" y="7780"/>
                  <a:pt x="12687" y="7780"/>
                </a:cubicBezTo>
                <a:cubicBezTo>
                  <a:pt x="12687" y="7780"/>
                  <a:pt x="12687" y="7780"/>
                  <a:pt x="12435" y="7780"/>
                </a:cubicBezTo>
                <a:cubicBezTo>
                  <a:pt x="12435" y="7780"/>
                  <a:pt x="12435" y="7780"/>
                  <a:pt x="12687" y="7780"/>
                </a:cubicBezTo>
                <a:cubicBezTo>
                  <a:pt x="12435" y="7780"/>
                  <a:pt x="12435" y="7780"/>
                  <a:pt x="12435" y="7780"/>
                </a:cubicBezTo>
                <a:cubicBezTo>
                  <a:pt x="12435" y="7780"/>
                  <a:pt x="12184" y="7780"/>
                  <a:pt x="12435" y="7780"/>
                </a:cubicBezTo>
                <a:cubicBezTo>
                  <a:pt x="12435" y="8029"/>
                  <a:pt x="12435" y="8029"/>
                  <a:pt x="12435" y="8029"/>
                </a:cubicBezTo>
                <a:cubicBezTo>
                  <a:pt x="12435" y="8029"/>
                  <a:pt x="12435" y="8029"/>
                  <a:pt x="12184" y="8029"/>
                </a:cubicBezTo>
                <a:cubicBezTo>
                  <a:pt x="12184" y="8029"/>
                  <a:pt x="12184" y="8029"/>
                  <a:pt x="12184" y="8278"/>
                </a:cubicBezTo>
                <a:cubicBezTo>
                  <a:pt x="12184" y="8526"/>
                  <a:pt x="12184" y="8526"/>
                  <a:pt x="12184" y="8526"/>
                </a:cubicBezTo>
                <a:lnTo>
                  <a:pt x="11932" y="8526"/>
                </a:lnTo>
                <a:cubicBezTo>
                  <a:pt x="11932" y="8526"/>
                  <a:pt x="11932" y="8526"/>
                  <a:pt x="11681" y="8526"/>
                </a:cubicBezTo>
                <a:cubicBezTo>
                  <a:pt x="11681" y="8526"/>
                  <a:pt x="11681" y="8526"/>
                  <a:pt x="11681" y="8775"/>
                </a:cubicBezTo>
                <a:cubicBezTo>
                  <a:pt x="11681" y="8775"/>
                  <a:pt x="11681" y="8775"/>
                  <a:pt x="11681" y="9024"/>
                </a:cubicBezTo>
                <a:lnTo>
                  <a:pt x="11681" y="8775"/>
                </a:lnTo>
                <a:cubicBezTo>
                  <a:pt x="11681" y="8775"/>
                  <a:pt x="11681" y="8775"/>
                  <a:pt x="11429" y="9024"/>
                </a:cubicBezTo>
                <a:cubicBezTo>
                  <a:pt x="11429" y="8775"/>
                  <a:pt x="11429" y="8775"/>
                  <a:pt x="11429" y="8775"/>
                </a:cubicBezTo>
                <a:lnTo>
                  <a:pt x="11681" y="8775"/>
                </a:lnTo>
                <a:lnTo>
                  <a:pt x="11429" y="8775"/>
                </a:lnTo>
                <a:cubicBezTo>
                  <a:pt x="11429" y="8775"/>
                  <a:pt x="11429" y="8775"/>
                  <a:pt x="11429" y="8526"/>
                </a:cubicBezTo>
                <a:cubicBezTo>
                  <a:pt x="11429" y="8775"/>
                  <a:pt x="11429" y="8526"/>
                  <a:pt x="11429" y="8526"/>
                </a:cubicBezTo>
                <a:lnTo>
                  <a:pt x="11429" y="8278"/>
                </a:lnTo>
                <a:cubicBezTo>
                  <a:pt x="11429" y="8278"/>
                  <a:pt x="11429" y="8278"/>
                  <a:pt x="11177" y="8278"/>
                </a:cubicBezTo>
                <a:lnTo>
                  <a:pt x="10926" y="8029"/>
                </a:lnTo>
                <a:cubicBezTo>
                  <a:pt x="10674" y="8029"/>
                  <a:pt x="10674" y="8029"/>
                  <a:pt x="10674" y="8029"/>
                </a:cubicBezTo>
                <a:lnTo>
                  <a:pt x="10674" y="7780"/>
                </a:lnTo>
                <a:lnTo>
                  <a:pt x="10674" y="8029"/>
                </a:lnTo>
                <a:cubicBezTo>
                  <a:pt x="10674" y="8278"/>
                  <a:pt x="10674" y="8278"/>
                  <a:pt x="10674" y="8278"/>
                </a:cubicBezTo>
                <a:lnTo>
                  <a:pt x="10926" y="8278"/>
                </a:lnTo>
                <a:cubicBezTo>
                  <a:pt x="11177" y="8526"/>
                  <a:pt x="11177" y="8526"/>
                  <a:pt x="11177" y="8526"/>
                </a:cubicBezTo>
                <a:lnTo>
                  <a:pt x="10926" y="8526"/>
                </a:lnTo>
                <a:cubicBezTo>
                  <a:pt x="11177" y="8526"/>
                  <a:pt x="11177" y="8526"/>
                  <a:pt x="11177" y="8526"/>
                </a:cubicBezTo>
                <a:cubicBezTo>
                  <a:pt x="11177" y="8526"/>
                  <a:pt x="11177" y="8526"/>
                  <a:pt x="11177" y="8775"/>
                </a:cubicBezTo>
                <a:cubicBezTo>
                  <a:pt x="11177" y="8775"/>
                  <a:pt x="11177" y="8775"/>
                  <a:pt x="10926" y="8775"/>
                </a:cubicBezTo>
                <a:lnTo>
                  <a:pt x="10926" y="8526"/>
                </a:lnTo>
                <a:cubicBezTo>
                  <a:pt x="10926" y="8526"/>
                  <a:pt x="10926" y="8526"/>
                  <a:pt x="10674" y="8526"/>
                </a:cubicBezTo>
                <a:cubicBezTo>
                  <a:pt x="10674" y="8278"/>
                  <a:pt x="10674" y="8526"/>
                  <a:pt x="10674" y="8278"/>
                </a:cubicBezTo>
                <a:cubicBezTo>
                  <a:pt x="10674" y="8278"/>
                  <a:pt x="10674" y="8278"/>
                  <a:pt x="10423" y="8278"/>
                </a:cubicBezTo>
                <a:lnTo>
                  <a:pt x="10423" y="8029"/>
                </a:lnTo>
                <a:lnTo>
                  <a:pt x="10171" y="8029"/>
                </a:lnTo>
                <a:cubicBezTo>
                  <a:pt x="10171" y="8029"/>
                  <a:pt x="10171" y="8278"/>
                  <a:pt x="9919" y="8278"/>
                </a:cubicBezTo>
                <a:cubicBezTo>
                  <a:pt x="9919" y="8029"/>
                  <a:pt x="9919" y="8278"/>
                  <a:pt x="9919" y="8278"/>
                </a:cubicBezTo>
                <a:cubicBezTo>
                  <a:pt x="9919" y="8278"/>
                  <a:pt x="9919" y="8029"/>
                  <a:pt x="9668" y="8278"/>
                </a:cubicBezTo>
                <a:cubicBezTo>
                  <a:pt x="9668" y="8526"/>
                  <a:pt x="9416" y="8278"/>
                  <a:pt x="9416" y="8526"/>
                </a:cubicBezTo>
                <a:cubicBezTo>
                  <a:pt x="9416" y="8526"/>
                  <a:pt x="9416" y="8526"/>
                  <a:pt x="9416" y="8775"/>
                </a:cubicBezTo>
                <a:lnTo>
                  <a:pt x="9165" y="8775"/>
                </a:lnTo>
                <a:cubicBezTo>
                  <a:pt x="9165" y="8775"/>
                  <a:pt x="9165" y="8775"/>
                  <a:pt x="9165" y="9024"/>
                </a:cubicBezTo>
                <a:lnTo>
                  <a:pt x="8913" y="9024"/>
                </a:lnTo>
                <a:cubicBezTo>
                  <a:pt x="8913" y="9024"/>
                  <a:pt x="8913" y="9024"/>
                  <a:pt x="8626" y="9024"/>
                </a:cubicBezTo>
                <a:cubicBezTo>
                  <a:pt x="8626" y="8775"/>
                  <a:pt x="8626" y="8775"/>
                  <a:pt x="8626" y="8775"/>
                </a:cubicBezTo>
                <a:cubicBezTo>
                  <a:pt x="8374" y="8775"/>
                  <a:pt x="8626" y="8775"/>
                  <a:pt x="8626" y="8775"/>
                </a:cubicBezTo>
                <a:lnTo>
                  <a:pt x="8374" y="8775"/>
                </a:lnTo>
                <a:cubicBezTo>
                  <a:pt x="8374" y="8775"/>
                  <a:pt x="8374" y="8775"/>
                  <a:pt x="8626" y="8775"/>
                </a:cubicBezTo>
                <a:cubicBezTo>
                  <a:pt x="8626" y="8775"/>
                  <a:pt x="8626" y="8775"/>
                  <a:pt x="8374" y="8775"/>
                </a:cubicBezTo>
                <a:lnTo>
                  <a:pt x="8374" y="8526"/>
                </a:lnTo>
                <a:cubicBezTo>
                  <a:pt x="8626" y="8526"/>
                  <a:pt x="8626" y="8526"/>
                  <a:pt x="8626" y="8278"/>
                </a:cubicBezTo>
                <a:cubicBezTo>
                  <a:pt x="8626" y="8278"/>
                  <a:pt x="8626" y="8278"/>
                  <a:pt x="8374" y="8278"/>
                </a:cubicBezTo>
                <a:lnTo>
                  <a:pt x="8626" y="8278"/>
                </a:lnTo>
                <a:cubicBezTo>
                  <a:pt x="8626" y="8029"/>
                  <a:pt x="8626" y="8029"/>
                  <a:pt x="8626" y="8029"/>
                </a:cubicBezTo>
                <a:lnTo>
                  <a:pt x="8913" y="8029"/>
                </a:lnTo>
                <a:cubicBezTo>
                  <a:pt x="8913" y="8029"/>
                  <a:pt x="9165" y="8278"/>
                  <a:pt x="9165" y="8029"/>
                </a:cubicBezTo>
                <a:lnTo>
                  <a:pt x="9165" y="8278"/>
                </a:lnTo>
                <a:cubicBezTo>
                  <a:pt x="9165" y="8029"/>
                  <a:pt x="9165" y="8029"/>
                  <a:pt x="9165" y="8029"/>
                </a:cubicBezTo>
                <a:cubicBezTo>
                  <a:pt x="9416" y="8029"/>
                  <a:pt x="9416" y="8029"/>
                  <a:pt x="9416" y="8029"/>
                </a:cubicBezTo>
                <a:lnTo>
                  <a:pt x="9165" y="8029"/>
                </a:lnTo>
                <a:cubicBezTo>
                  <a:pt x="9165" y="8029"/>
                  <a:pt x="9165" y="8029"/>
                  <a:pt x="9416" y="7780"/>
                </a:cubicBezTo>
                <a:cubicBezTo>
                  <a:pt x="9416" y="8029"/>
                  <a:pt x="9416" y="8029"/>
                  <a:pt x="9416" y="8029"/>
                </a:cubicBezTo>
                <a:lnTo>
                  <a:pt x="9416" y="7780"/>
                </a:lnTo>
                <a:cubicBezTo>
                  <a:pt x="9165" y="7780"/>
                  <a:pt x="9416" y="7780"/>
                  <a:pt x="9165" y="7780"/>
                </a:cubicBezTo>
                <a:cubicBezTo>
                  <a:pt x="9165" y="7532"/>
                  <a:pt x="9165" y="7532"/>
                  <a:pt x="9165" y="7532"/>
                </a:cubicBezTo>
                <a:lnTo>
                  <a:pt x="9165" y="7780"/>
                </a:lnTo>
                <a:cubicBezTo>
                  <a:pt x="9165" y="7532"/>
                  <a:pt x="9165" y="7532"/>
                  <a:pt x="8913" y="7532"/>
                </a:cubicBezTo>
                <a:lnTo>
                  <a:pt x="9165" y="7532"/>
                </a:lnTo>
                <a:cubicBezTo>
                  <a:pt x="9165" y="7532"/>
                  <a:pt x="9165" y="7532"/>
                  <a:pt x="9165" y="7283"/>
                </a:cubicBezTo>
                <a:cubicBezTo>
                  <a:pt x="9165" y="7283"/>
                  <a:pt x="9165" y="7283"/>
                  <a:pt x="9416" y="7283"/>
                </a:cubicBezTo>
                <a:lnTo>
                  <a:pt x="9416" y="7532"/>
                </a:lnTo>
                <a:cubicBezTo>
                  <a:pt x="9416" y="7283"/>
                  <a:pt x="9416" y="7532"/>
                  <a:pt x="9416" y="7532"/>
                </a:cubicBezTo>
                <a:cubicBezTo>
                  <a:pt x="9416" y="7283"/>
                  <a:pt x="9416" y="7283"/>
                  <a:pt x="9416" y="7283"/>
                </a:cubicBezTo>
                <a:cubicBezTo>
                  <a:pt x="9416" y="7283"/>
                  <a:pt x="9416" y="7283"/>
                  <a:pt x="9668" y="7283"/>
                </a:cubicBezTo>
                <a:cubicBezTo>
                  <a:pt x="9668" y="7034"/>
                  <a:pt x="9668" y="7034"/>
                  <a:pt x="9668" y="7034"/>
                </a:cubicBezTo>
                <a:lnTo>
                  <a:pt x="9919" y="7034"/>
                </a:lnTo>
                <a:cubicBezTo>
                  <a:pt x="9919" y="7034"/>
                  <a:pt x="9919" y="6785"/>
                  <a:pt x="10171" y="7034"/>
                </a:cubicBezTo>
                <a:cubicBezTo>
                  <a:pt x="10171" y="7034"/>
                  <a:pt x="10171" y="7034"/>
                  <a:pt x="10171" y="6785"/>
                </a:cubicBezTo>
                <a:cubicBezTo>
                  <a:pt x="10171" y="6785"/>
                  <a:pt x="10171" y="6785"/>
                  <a:pt x="10171" y="7034"/>
                </a:cubicBezTo>
                <a:cubicBezTo>
                  <a:pt x="10171" y="7034"/>
                  <a:pt x="10171" y="7034"/>
                  <a:pt x="10171" y="6785"/>
                </a:cubicBezTo>
                <a:cubicBezTo>
                  <a:pt x="10171" y="6785"/>
                  <a:pt x="10171" y="6785"/>
                  <a:pt x="10423" y="6785"/>
                </a:cubicBezTo>
                <a:lnTo>
                  <a:pt x="10171" y="6785"/>
                </a:lnTo>
                <a:cubicBezTo>
                  <a:pt x="10171" y="6785"/>
                  <a:pt x="10171" y="6785"/>
                  <a:pt x="10171" y="6537"/>
                </a:cubicBezTo>
                <a:cubicBezTo>
                  <a:pt x="10171" y="6537"/>
                  <a:pt x="10171" y="6537"/>
                  <a:pt x="10423" y="6537"/>
                </a:cubicBezTo>
                <a:lnTo>
                  <a:pt x="10423" y="6785"/>
                </a:lnTo>
                <a:lnTo>
                  <a:pt x="10926" y="6785"/>
                </a:lnTo>
                <a:cubicBezTo>
                  <a:pt x="10926" y="6785"/>
                  <a:pt x="10926" y="6785"/>
                  <a:pt x="11177" y="6785"/>
                </a:cubicBezTo>
                <a:lnTo>
                  <a:pt x="11429" y="6785"/>
                </a:lnTo>
                <a:cubicBezTo>
                  <a:pt x="11429" y="6537"/>
                  <a:pt x="11429" y="6785"/>
                  <a:pt x="11429" y="6537"/>
                </a:cubicBezTo>
                <a:lnTo>
                  <a:pt x="11429" y="6288"/>
                </a:lnTo>
                <a:cubicBezTo>
                  <a:pt x="11681" y="6288"/>
                  <a:pt x="11681" y="6288"/>
                  <a:pt x="11681" y="6288"/>
                </a:cubicBezTo>
                <a:cubicBezTo>
                  <a:pt x="11681" y="6288"/>
                  <a:pt x="11681" y="6288"/>
                  <a:pt x="11681" y="6537"/>
                </a:cubicBezTo>
                <a:cubicBezTo>
                  <a:pt x="11681" y="6537"/>
                  <a:pt x="11681" y="6537"/>
                  <a:pt x="11681" y="6288"/>
                </a:cubicBezTo>
                <a:cubicBezTo>
                  <a:pt x="11681" y="6288"/>
                  <a:pt x="11681" y="6288"/>
                  <a:pt x="11932" y="6288"/>
                </a:cubicBezTo>
                <a:lnTo>
                  <a:pt x="11681" y="6288"/>
                </a:lnTo>
                <a:cubicBezTo>
                  <a:pt x="11681" y="6288"/>
                  <a:pt x="11681" y="6288"/>
                  <a:pt x="11681" y="6039"/>
                </a:cubicBezTo>
                <a:cubicBezTo>
                  <a:pt x="11932" y="6039"/>
                  <a:pt x="11932" y="6039"/>
                  <a:pt x="11932" y="6039"/>
                </a:cubicBezTo>
                <a:lnTo>
                  <a:pt x="12184" y="6039"/>
                </a:lnTo>
                <a:lnTo>
                  <a:pt x="12184" y="5791"/>
                </a:lnTo>
                <a:lnTo>
                  <a:pt x="12184" y="6039"/>
                </a:lnTo>
                <a:cubicBezTo>
                  <a:pt x="12184" y="6039"/>
                  <a:pt x="12184" y="6039"/>
                  <a:pt x="11932" y="6039"/>
                </a:cubicBezTo>
                <a:cubicBezTo>
                  <a:pt x="11681" y="6039"/>
                  <a:pt x="11681" y="6039"/>
                  <a:pt x="11681" y="6039"/>
                </a:cubicBezTo>
                <a:cubicBezTo>
                  <a:pt x="11429" y="6039"/>
                  <a:pt x="11429" y="5791"/>
                  <a:pt x="11429" y="5791"/>
                </a:cubicBezTo>
                <a:cubicBezTo>
                  <a:pt x="11429" y="5791"/>
                  <a:pt x="11429" y="5791"/>
                  <a:pt x="11429" y="5542"/>
                </a:cubicBezTo>
                <a:lnTo>
                  <a:pt x="11681" y="5542"/>
                </a:lnTo>
                <a:lnTo>
                  <a:pt x="11932" y="5293"/>
                </a:lnTo>
                <a:cubicBezTo>
                  <a:pt x="11932" y="5009"/>
                  <a:pt x="11932" y="5009"/>
                  <a:pt x="11932" y="5009"/>
                </a:cubicBezTo>
                <a:cubicBezTo>
                  <a:pt x="11932" y="5009"/>
                  <a:pt x="11932" y="5009"/>
                  <a:pt x="11681" y="5009"/>
                </a:cubicBezTo>
                <a:cubicBezTo>
                  <a:pt x="11681" y="5009"/>
                  <a:pt x="11681" y="5009"/>
                  <a:pt x="11681" y="5293"/>
                </a:cubicBezTo>
                <a:cubicBezTo>
                  <a:pt x="11429" y="5293"/>
                  <a:pt x="11429" y="5293"/>
                  <a:pt x="11429" y="5293"/>
                </a:cubicBezTo>
                <a:cubicBezTo>
                  <a:pt x="11429" y="5293"/>
                  <a:pt x="11429" y="5293"/>
                  <a:pt x="11429" y="5542"/>
                </a:cubicBezTo>
                <a:cubicBezTo>
                  <a:pt x="11177" y="5542"/>
                  <a:pt x="11177" y="5542"/>
                  <a:pt x="11177" y="5542"/>
                </a:cubicBezTo>
                <a:cubicBezTo>
                  <a:pt x="11177" y="5791"/>
                  <a:pt x="11177" y="5791"/>
                  <a:pt x="11177" y="5791"/>
                </a:cubicBezTo>
                <a:cubicBezTo>
                  <a:pt x="11177" y="6039"/>
                  <a:pt x="11177" y="6039"/>
                  <a:pt x="11177" y="6039"/>
                </a:cubicBezTo>
                <a:lnTo>
                  <a:pt x="10926" y="6039"/>
                </a:lnTo>
                <a:cubicBezTo>
                  <a:pt x="11177" y="6039"/>
                  <a:pt x="11177" y="6039"/>
                  <a:pt x="11177" y="6039"/>
                </a:cubicBezTo>
                <a:lnTo>
                  <a:pt x="11177" y="6288"/>
                </a:lnTo>
                <a:lnTo>
                  <a:pt x="10926" y="6288"/>
                </a:lnTo>
                <a:lnTo>
                  <a:pt x="11177" y="6288"/>
                </a:lnTo>
                <a:cubicBezTo>
                  <a:pt x="10926" y="6288"/>
                  <a:pt x="10926" y="6288"/>
                  <a:pt x="10926" y="6288"/>
                </a:cubicBezTo>
                <a:cubicBezTo>
                  <a:pt x="10926" y="6537"/>
                  <a:pt x="10926" y="6537"/>
                  <a:pt x="10926" y="6537"/>
                </a:cubicBezTo>
                <a:cubicBezTo>
                  <a:pt x="10926" y="6537"/>
                  <a:pt x="10926" y="6537"/>
                  <a:pt x="10674" y="6537"/>
                </a:cubicBezTo>
                <a:cubicBezTo>
                  <a:pt x="10674" y="6537"/>
                  <a:pt x="10674" y="6537"/>
                  <a:pt x="10674" y="6288"/>
                </a:cubicBezTo>
                <a:cubicBezTo>
                  <a:pt x="10674" y="6288"/>
                  <a:pt x="10674" y="6288"/>
                  <a:pt x="10423" y="6288"/>
                </a:cubicBezTo>
                <a:cubicBezTo>
                  <a:pt x="10423" y="6288"/>
                  <a:pt x="10423" y="6288"/>
                  <a:pt x="10423" y="6039"/>
                </a:cubicBezTo>
                <a:lnTo>
                  <a:pt x="10423" y="6288"/>
                </a:lnTo>
                <a:cubicBezTo>
                  <a:pt x="10171" y="6288"/>
                  <a:pt x="10171" y="6288"/>
                  <a:pt x="10171" y="6288"/>
                </a:cubicBezTo>
                <a:cubicBezTo>
                  <a:pt x="9919" y="6288"/>
                  <a:pt x="9919" y="6288"/>
                  <a:pt x="9919" y="6288"/>
                </a:cubicBezTo>
                <a:lnTo>
                  <a:pt x="9919" y="6039"/>
                </a:lnTo>
                <a:cubicBezTo>
                  <a:pt x="9919" y="6039"/>
                  <a:pt x="9919" y="6039"/>
                  <a:pt x="9919" y="6288"/>
                </a:cubicBezTo>
                <a:cubicBezTo>
                  <a:pt x="9919" y="6039"/>
                  <a:pt x="9919" y="6039"/>
                  <a:pt x="9919" y="6039"/>
                </a:cubicBezTo>
                <a:lnTo>
                  <a:pt x="9919" y="5791"/>
                </a:lnTo>
                <a:cubicBezTo>
                  <a:pt x="9919" y="6039"/>
                  <a:pt x="9919" y="5791"/>
                  <a:pt x="9919" y="5791"/>
                </a:cubicBezTo>
                <a:lnTo>
                  <a:pt x="9919" y="5542"/>
                </a:lnTo>
                <a:cubicBezTo>
                  <a:pt x="10171" y="5542"/>
                  <a:pt x="10171" y="5542"/>
                  <a:pt x="10171" y="5542"/>
                </a:cubicBezTo>
                <a:cubicBezTo>
                  <a:pt x="10171" y="5542"/>
                  <a:pt x="10171" y="5542"/>
                  <a:pt x="10423" y="5542"/>
                </a:cubicBezTo>
                <a:cubicBezTo>
                  <a:pt x="10423" y="5542"/>
                  <a:pt x="10423" y="5542"/>
                  <a:pt x="10423" y="5293"/>
                </a:cubicBezTo>
                <a:cubicBezTo>
                  <a:pt x="10674" y="5293"/>
                  <a:pt x="10674" y="5293"/>
                  <a:pt x="10674" y="5293"/>
                </a:cubicBezTo>
                <a:cubicBezTo>
                  <a:pt x="10674" y="5009"/>
                  <a:pt x="10674" y="5009"/>
                  <a:pt x="10674" y="5009"/>
                </a:cubicBezTo>
                <a:cubicBezTo>
                  <a:pt x="10674" y="4760"/>
                  <a:pt x="10926" y="4760"/>
                  <a:pt x="10926" y="4760"/>
                </a:cubicBezTo>
                <a:cubicBezTo>
                  <a:pt x="11177" y="4760"/>
                  <a:pt x="11177" y="4760"/>
                  <a:pt x="11177" y="4760"/>
                </a:cubicBezTo>
                <a:cubicBezTo>
                  <a:pt x="11177" y="4760"/>
                  <a:pt x="11177" y="4760"/>
                  <a:pt x="11177" y="4512"/>
                </a:cubicBezTo>
                <a:cubicBezTo>
                  <a:pt x="11177" y="4512"/>
                  <a:pt x="11177" y="4512"/>
                  <a:pt x="11429" y="4512"/>
                </a:cubicBezTo>
                <a:cubicBezTo>
                  <a:pt x="11429" y="4512"/>
                  <a:pt x="11429" y="4512"/>
                  <a:pt x="11429" y="4263"/>
                </a:cubicBezTo>
                <a:cubicBezTo>
                  <a:pt x="11429" y="4512"/>
                  <a:pt x="11429" y="4512"/>
                  <a:pt x="11681" y="4512"/>
                </a:cubicBezTo>
                <a:cubicBezTo>
                  <a:pt x="11681" y="4263"/>
                  <a:pt x="11681" y="4263"/>
                  <a:pt x="11681" y="4263"/>
                </a:cubicBezTo>
                <a:cubicBezTo>
                  <a:pt x="11932" y="4263"/>
                  <a:pt x="11932" y="4263"/>
                  <a:pt x="11932" y="4263"/>
                </a:cubicBezTo>
                <a:cubicBezTo>
                  <a:pt x="12184" y="4263"/>
                  <a:pt x="12184" y="4263"/>
                  <a:pt x="12184" y="4263"/>
                </a:cubicBezTo>
                <a:cubicBezTo>
                  <a:pt x="12184" y="4263"/>
                  <a:pt x="12184" y="4263"/>
                  <a:pt x="12435" y="4263"/>
                </a:cubicBezTo>
                <a:cubicBezTo>
                  <a:pt x="12435" y="4263"/>
                  <a:pt x="12435" y="4263"/>
                  <a:pt x="12184" y="4263"/>
                </a:cubicBezTo>
                <a:cubicBezTo>
                  <a:pt x="12184" y="4512"/>
                  <a:pt x="12184" y="4512"/>
                  <a:pt x="12435" y="4512"/>
                </a:cubicBezTo>
                <a:cubicBezTo>
                  <a:pt x="12435" y="4512"/>
                  <a:pt x="12435" y="4512"/>
                  <a:pt x="12687" y="4512"/>
                </a:cubicBezTo>
                <a:lnTo>
                  <a:pt x="12974" y="4512"/>
                </a:lnTo>
                <a:cubicBezTo>
                  <a:pt x="12974" y="4512"/>
                  <a:pt x="12974" y="4512"/>
                  <a:pt x="13226" y="4512"/>
                </a:cubicBezTo>
                <a:lnTo>
                  <a:pt x="13226" y="4760"/>
                </a:lnTo>
                <a:cubicBezTo>
                  <a:pt x="13226" y="4760"/>
                  <a:pt x="13226" y="4760"/>
                  <a:pt x="13477" y="4760"/>
                </a:cubicBezTo>
                <a:cubicBezTo>
                  <a:pt x="13477" y="5009"/>
                  <a:pt x="13477" y="5009"/>
                  <a:pt x="13477" y="5009"/>
                </a:cubicBezTo>
                <a:cubicBezTo>
                  <a:pt x="13226" y="5009"/>
                  <a:pt x="12974" y="5009"/>
                  <a:pt x="12687" y="5009"/>
                </a:cubicBezTo>
                <a:lnTo>
                  <a:pt x="12687" y="4760"/>
                </a:lnTo>
                <a:cubicBezTo>
                  <a:pt x="12687" y="5009"/>
                  <a:pt x="12687" y="5009"/>
                  <a:pt x="12687" y="5009"/>
                </a:cubicBezTo>
                <a:cubicBezTo>
                  <a:pt x="12974" y="5009"/>
                  <a:pt x="12974" y="5009"/>
                  <a:pt x="12687" y="5009"/>
                </a:cubicBezTo>
                <a:cubicBezTo>
                  <a:pt x="12687" y="5293"/>
                  <a:pt x="12974" y="5293"/>
                  <a:pt x="12974" y="5293"/>
                </a:cubicBezTo>
                <a:cubicBezTo>
                  <a:pt x="13226" y="5542"/>
                  <a:pt x="13226" y="5542"/>
                  <a:pt x="13226" y="5293"/>
                </a:cubicBezTo>
                <a:cubicBezTo>
                  <a:pt x="12974" y="5293"/>
                  <a:pt x="12974" y="5293"/>
                  <a:pt x="12974" y="5293"/>
                </a:cubicBezTo>
                <a:cubicBezTo>
                  <a:pt x="13226" y="5293"/>
                  <a:pt x="13226" y="5293"/>
                  <a:pt x="13226" y="5293"/>
                </a:cubicBezTo>
                <a:cubicBezTo>
                  <a:pt x="13226" y="5293"/>
                  <a:pt x="13226" y="5293"/>
                  <a:pt x="13477" y="5293"/>
                </a:cubicBezTo>
                <a:cubicBezTo>
                  <a:pt x="13477" y="5293"/>
                  <a:pt x="13477" y="5293"/>
                  <a:pt x="13477" y="5009"/>
                </a:cubicBezTo>
                <a:cubicBezTo>
                  <a:pt x="13729" y="5009"/>
                  <a:pt x="13729" y="5009"/>
                  <a:pt x="13729" y="5009"/>
                </a:cubicBezTo>
                <a:cubicBezTo>
                  <a:pt x="13729" y="5009"/>
                  <a:pt x="13729" y="5009"/>
                  <a:pt x="13729" y="4760"/>
                </a:cubicBezTo>
                <a:cubicBezTo>
                  <a:pt x="13729" y="4760"/>
                  <a:pt x="13729" y="4760"/>
                  <a:pt x="13729" y="4512"/>
                </a:cubicBezTo>
                <a:lnTo>
                  <a:pt x="13729" y="4760"/>
                </a:lnTo>
                <a:cubicBezTo>
                  <a:pt x="13729" y="4760"/>
                  <a:pt x="13981" y="4760"/>
                  <a:pt x="13981" y="4512"/>
                </a:cubicBezTo>
                <a:cubicBezTo>
                  <a:pt x="13981" y="4760"/>
                  <a:pt x="13981" y="4760"/>
                  <a:pt x="13981" y="4760"/>
                </a:cubicBezTo>
                <a:cubicBezTo>
                  <a:pt x="13981" y="4760"/>
                  <a:pt x="13981" y="4760"/>
                  <a:pt x="13729" y="4760"/>
                </a:cubicBezTo>
                <a:cubicBezTo>
                  <a:pt x="13981" y="4760"/>
                  <a:pt x="13981" y="5009"/>
                  <a:pt x="13981" y="5009"/>
                </a:cubicBezTo>
                <a:cubicBezTo>
                  <a:pt x="13981" y="5009"/>
                  <a:pt x="13981" y="5009"/>
                  <a:pt x="14232" y="5009"/>
                </a:cubicBezTo>
                <a:cubicBezTo>
                  <a:pt x="14232" y="4760"/>
                  <a:pt x="14232" y="4760"/>
                  <a:pt x="14232" y="4760"/>
                </a:cubicBezTo>
                <a:lnTo>
                  <a:pt x="14484" y="4760"/>
                </a:lnTo>
                <a:cubicBezTo>
                  <a:pt x="14484" y="4760"/>
                  <a:pt x="14484" y="4760"/>
                  <a:pt x="14484" y="4512"/>
                </a:cubicBezTo>
                <a:lnTo>
                  <a:pt x="14484" y="4760"/>
                </a:lnTo>
                <a:cubicBezTo>
                  <a:pt x="14735" y="4760"/>
                  <a:pt x="14484" y="4512"/>
                  <a:pt x="14735" y="4512"/>
                </a:cubicBezTo>
                <a:cubicBezTo>
                  <a:pt x="14735" y="4512"/>
                  <a:pt x="14735" y="4512"/>
                  <a:pt x="14735" y="4760"/>
                </a:cubicBezTo>
                <a:cubicBezTo>
                  <a:pt x="14735" y="4760"/>
                  <a:pt x="14735" y="4760"/>
                  <a:pt x="14987" y="4512"/>
                </a:cubicBezTo>
                <a:cubicBezTo>
                  <a:pt x="14987" y="4512"/>
                  <a:pt x="14987" y="4760"/>
                  <a:pt x="14987" y="4512"/>
                </a:cubicBezTo>
                <a:cubicBezTo>
                  <a:pt x="14987" y="4512"/>
                  <a:pt x="14987" y="4512"/>
                  <a:pt x="15239" y="4512"/>
                </a:cubicBezTo>
                <a:cubicBezTo>
                  <a:pt x="15239" y="4760"/>
                  <a:pt x="15239" y="4760"/>
                  <a:pt x="15239" y="4760"/>
                </a:cubicBezTo>
                <a:lnTo>
                  <a:pt x="15239" y="4512"/>
                </a:lnTo>
                <a:cubicBezTo>
                  <a:pt x="15490" y="4512"/>
                  <a:pt x="15490" y="4512"/>
                  <a:pt x="15490" y="4512"/>
                </a:cubicBezTo>
                <a:cubicBezTo>
                  <a:pt x="15490" y="4512"/>
                  <a:pt x="15490" y="4512"/>
                  <a:pt x="15742" y="4512"/>
                </a:cubicBezTo>
                <a:cubicBezTo>
                  <a:pt x="15742" y="4512"/>
                  <a:pt x="15993" y="4512"/>
                  <a:pt x="16245" y="4760"/>
                </a:cubicBezTo>
                <a:lnTo>
                  <a:pt x="16245" y="4512"/>
                </a:lnTo>
                <a:cubicBezTo>
                  <a:pt x="15993" y="4512"/>
                  <a:pt x="16245" y="4512"/>
                  <a:pt x="15993" y="4512"/>
                </a:cubicBezTo>
                <a:cubicBezTo>
                  <a:pt x="15993" y="4263"/>
                  <a:pt x="15993" y="4263"/>
                  <a:pt x="15993" y="4263"/>
                </a:cubicBezTo>
                <a:cubicBezTo>
                  <a:pt x="15993" y="4263"/>
                  <a:pt x="15993" y="4015"/>
                  <a:pt x="16245" y="4015"/>
                </a:cubicBezTo>
                <a:cubicBezTo>
                  <a:pt x="15993" y="3766"/>
                  <a:pt x="15742" y="3517"/>
                  <a:pt x="15490" y="3517"/>
                </a:cubicBezTo>
                <a:cubicBezTo>
                  <a:pt x="15239" y="3517"/>
                  <a:pt x="15239" y="3517"/>
                  <a:pt x="15239" y="3517"/>
                </a:cubicBezTo>
                <a:cubicBezTo>
                  <a:pt x="15239" y="3517"/>
                  <a:pt x="15239" y="3517"/>
                  <a:pt x="14987" y="3517"/>
                </a:cubicBezTo>
                <a:cubicBezTo>
                  <a:pt x="14987" y="3517"/>
                  <a:pt x="14987" y="3517"/>
                  <a:pt x="14987" y="3766"/>
                </a:cubicBezTo>
                <a:cubicBezTo>
                  <a:pt x="14987" y="3766"/>
                  <a:pt x="14987" y="3766"/>
                  <a:pt x="15239" y="3766"/>
                </a:cubicBezTo>
                <a:cubicBezTo>
                  <a:pt x="14987" y="3766"/>
                  <a:pt x="14987" y="3766"/>
                  <a:pt x="14987" y="3766"/>
                </a:cubicBezTo>
                <a:cubicBezTo>
                  <a:pt x="14735" y="3766"/>
                  <a:pt x="14735" y="3766"/>
                  <a:pt x="14735" y="3766"/>
                </a:cubicBezTo>
                <a:cubicBezTo>
                  <a:pt x="14735" y="3766"/>
                  <a:pt x="14735" y="3517"/>
                  <a:pt x="14987" y="3517"/>
                </a:cubicBezTo>
                <a:cubicBezTo>
                  <a:pt x="14987" y="3517"/>
                  <a:pt x="14987" y="3517"/>
                  <a:pt x="14987" y="3268"/>
                </a:cubicBezTo>
                <a:lnTo>
                  <a:pt x="14987" y="3517"/>
                </a:lnTo>
                <a:cubicBezTo>
                  <a:pt x="15239" y="3268"/>
                  <a:pt x="15239" y="3268"/>
                  <a:pt x="15239" y="3268"/>
                </a:cubicBezTo>
                <a:cubicBezTo>
                  <a:pt x="13981" y="2522"/>
                  <a:pt x="12435" y="2025"/>
                  <a:pt x="10674" y="2025"/>
                </a:cubicBezTo>
                <a:cubicBezTo>
                  <a:pt x="9416" y="2025"/>
                  <a:pt x="8122" y="2522"/>
                  <a:pt x="6865" y="3020"/>
                </a:cubicBezTo>
                <a:close/>
                <a:moveTo>
                  <a:pt x="7116" y="3268"/>
                </a:moveTo>
                <a:close/>
                <a:moveTo>
                  <a:pt x="14735" y="8278"/>
                </a:moveTo>
                <a:cubicBezTo>
                  <a:pt x="14735" y="8278"/>
                  <a:pt x="14735" y="8278"/>
                  <a:pt x="14484" y="8278"/>
                </a:cubicBezTo>
                <a:cubicBezTo>
                  <a:pt x="14735" y="8278"/>
                  <a:pt x="14735" y="8278"/>
                  <a:pt x="14735" y="8278"/>
                </a:cubicBezTo>
                <a:lnTo>
                  <a:pt x="14484" y="8278"/>
                </a:lnTo>
                <a:cubicBezTo>
                  <a:pt x="14484" y="8029"/>
                  <a:pt x="14484" y="8029"/>
                  <a:pt x="14484" y="8029"/>
                </a:cubicBezTo>
                <a:lnTo>
                  <a:pt x="14484" y="7780"/>
                </a:lnTo>
                <a:lnTo>
                  <a:pt x="14735" y="8029"/>
                </a:lnTo>
                <a:cubicBezTo>
                  <a:pt x="14735" y="7780"/>
                  <a:pt x="14735" y="7780"/>
                  <a:pt x="14735" y="7780"/>
                </a:cubicBezTo>
                <a:cubicBezTo>
                  <a:pt x="14735" y="7780"/>
                  <a:pt x="14735" y="7780"/>
                  <a:pt x="14484" y="7780"/>
                </a:cubicBezTo>
                <a:cubicBezTo>
                  <a:pt x="14484" y="7780"/>
                  <a:pt x="14484" y="7780"/>
                  <a:pt x="14232" y="7780"/>
                </a:cubicBezTo>
                <a:lnTo>
                  <a:pt x="13981" y="8029"/>
                </a:lnTo>
                <a:lnTo>
                  <a:pt x="14232" y="8029"/>
                </a:lnTo>
                <a:cubicBezTo>
                  <a:pt x="14232" y="8029"/>
                  <a:pt x="13981" y="8278"/>
                  <a:pt x="14232" y="8278"/>
                </a:cubicBezTo>
                <a:cubicBezTo>
                  <a:pt x="14232" y="8278"/>
                  <a:pt x="14232" y="8278"/>
                  <a:pt x="14232" y="8526"/>
                </a:cubicBezTo>
                <a:lnTo>
                  <a:pt x="14484" y="8526"/>
                </a:lnTo>
                <a:cubicBezTo>
                  <a:pt x="14232" y="8526"/>
                  <a:pt x="14232" y="8526"/>
                  <a:pt x="14232" y="8526"/>
                </a:cubicBezTo>
                <a:cubicBezTo>
                  <a:pt x="14232" y="8775"/>
                  <a:pt x="14232" y="8775"/>
                  <a:pt x="14232" y="8775"/>
                </a:cubicBezTo>
                <a:cubicBezTo>
                  <a:pt x="14232" y="8775"/>
                  <a:pt x="14232" y="8775"/>
                  <a:pt x="14484" y="8775"/>
                </a:cubicBezTo>
                <a:cubicBezTo>
                  <a:pt x="14484" y="9024"/>
                  <a:pt x="14484" y="9024"/>
                  <a:pt x="14735" y="9024"/>
                </a:cubicBezTo>
                <a:cubicBezTo>
                  <a:pt x="14735" y="8775"/>
                  <a:pt x="14735" y="8775"/>
                  <a:pt x="14735" y="8775"/>
                </a:cubicBezTo>
                <a:cubicBezTo>
                  <a:pt x="14735" y="8526"/>
                  <a:pt x="14735" y="8526"/>
                  <a:pt x="14735" y="8526"/>
                </a:cubicBezTo>
                <a:cubicBezTo>
                  <a:pt x="14735" y="8278"/>
                  <a:pt x="14735" y="8278"/>
                  <a:pt x="14735" y="8278"/>
                </a:cubicBezTo>
                <a:cubicBezTo>
                  <a:pt x="14735" y="8278"/>
                  <a:pt x="14735" y="8278"/>
                  <a:pt x="14735" y="8526"/>
                </a:cubicBezTo>
                <a:cubicBezTo>
                  <a:pt x="14735" y="8278"/>
                  <a:pt x="14735" y="8278"/>
                  <a:pt x="14735" y="8278"/>
                </a:cubicBezTo>
                <a:close/>
                <a:moveTo>
                  <a:pt x="11932" y="8278"/>
                </a:moveTo>
                <a:close/>
                <a:moveTo>
                  <a:pt x="14987" y="3766"/>
                </a:moveTo>
                <a:cubicBezTo>
                  <a:pt x="14987" y="4015"/>
                  <a:pt x="14987" y="3766"/>
                  <a:pt x="14987" y="4015"/>
                </a:cubicBezTo>
                <a:lnTo>
                  <a:pt x="14987" y="4263"/>
                </a:lnTo>
                <a:cubicBezTo>
                  <a:pt x="14987" y="4263"/>
                  <a:pt x="14987" y="4263"/>
                  <a:pt x="14735" y="4263"/>
                </a:cubicBezTo>
                <a:lnTo>
                  <a:pt x="14735" y="4015"/>
                </a:lnTo>
                <a:cubicBezTo>
                  <a:pt x="14484" y="4015"/>
                  <a:pt x="14484" y="4015"/>
                  <a:pt x="14484" y="4015"/>
                </a:cubicBezTo>
                <a:cubicBezTo>
                  <a:pt x="14735" y="4015"/>
                  <a:pt x="14735" y="4015"/>
                  <a:pt x="14735" y="4015"/>
                </a:cubicBezTo>
                <a:cubicBezTo>
                  <a:pt x="14735" y="4015"/>
                  <a:pt x="14735" y="4015"/>
                  <a:pt x="14484" y="3766"/>
                </a:cubicBezTo>
                <a:lnTo>
                  <a:pt x="14987" y="3766"/>
                </a:lnTo>
                <a:close/>
                <a:moveTo>
                  <a:pt x="11932" y="2522"/>
                </a:moveTo>
                <a:cubicBezTo>
                  <a:pt x="11681" y="2522"/>
                  <a:pt x="11681" y="2522"/>
                  <a:pt x="11681" y="2522"/>
                </a:cubicBezTo>
                <a:cubicBezTo>
                  <a:pt x="11681" y="2522"/>
                  <a:pt x="11681" y="2522"/>
                  <a:pt x="11429" y="2522"/>
                </a:cubicBezTo>
                <a:cubicBezTo>
                  <a:pt x="11429" y="2522"/>
                  <a:pt x="11429" y="2522"/>
                  <a:pt x="11681" y="2522"/>
                </a:cubicBezTo>
                <a:cubicBezTo>
                  <a:pt x="11429" y="2522"/>
                  <a:pt x="11177" y="2522"/>
                  <a:pt x="11177" y="2522"/>
                </a:cubicBezTo>
                <a:cubicBezTo>
                  <a:pt x="11177" y="2522"/>
                  <a:pt x="11177" y="2522"/>
                  <a:pt x="11177" y="2274"/>
                </a:cubicBezTo>
                <a:cubicBezTo>
                  <a:pt x="11429" y="2274"/>
                  <a:pt x="11429" y="2274"/>
                  <a:pt x="11429" y="2274"/>
                </a:cubicBezTo>
                <a:cubicBezTo>
                  <a:pt x="11429" y="2522"/>
                  <a:pt x="11429" y="2274"/>
                  <a:pt x="11681" y="2522"/>
                </a:cubicBezTo>
                <a:lnTo>
                  <a:pt x="11681" y="2274"/>
                </a:lnTo>
                <a:cubicBezTo>
                  <a:pt x="11681" y="2274"/>
                  <a:pt x="11681" y="2274"/>
                  <a:pt x="11681" y="2522"/>
                </a:cubicBezTo>
                <a:cubicBezTo>
                  <a:pt x="11681" y="2274"/>
                  <a:pt x="11681" y="2274"/>
                  <a:pt x="11932" y="2274"/>
                </a:cubicBezTo>
                <a:cubicBezTo>
                  <a:pt x="11932" y="2274"/>
                  <a:pt x="11932" y="2522"/>
                  <a:pt x="12184" y="2522"/>
                </a:cubicBezTo>
                <a:cubicBezTo>
                  <a:pt x="11932" y="2522"/>
                  <a:pt x="11932" y="2522"/>
                  <a:pt x="11932" y="2522"/>
                </a:cubicBezTo>
                <a:close/>
                <a:moveTo>
                  <a:pt x="11177" y="2522"/>
                </a:moveTo>
                <a:cubicBezTo>
                  <a:pt x="11429" y="2522"/>
                  <a:pt x="11429" y="2522"/>
                  <a:pt x="11429" y="2522"/>
                </a:cubicBezTo>
                <a:lnTo>
                  <a:pt x="11429" y="2771"/>
                </a:lnTo>
                <a:cubicBezTo>
                  <a:pt x="11177" y="2771"/>
                  <a:pt x="11177" y="2771"/>
                  <a:pt x="11177" y="2771"/>
                </a:cubicBezTo>
                <a:cubicBezTo>
                  <a:pt x="11177" y="3020"/>
                  <a:pt x="11177" y="3020"/>
                  <a:pt x="11177" y="3020"/>
                </a:cubicBezTo>
                <a:cubicBezTo>
                  <a:pt x="10926" y="3020"/>
                  <a:pt x="10926" y="3020"/>
                  <a:pt x="10926" y="3020"/>
                </a:cubicBezTo>
                <a:cubicBezTo>
                  <a:pt x="10926" y="3020"/>
                  <a:pt x="10926" y="3020"/>
                  <a:pt x="11177" y="3020"/>
                </a:cubicBezTo>
                <a:cubicBezTo>
                  <a:pt x="10926" y="3020"/>
                  <a:pt x="10926" y="2771"/>
                  <a:pt x="10926" y="2771"/>
                </a:cubicBezTo>
                <a:lnTo>
                  <a:pt x="10926" y="3020"/>
                </a:lnTo>
                <a:cubicBezTo>
                  <a:pt x="10674" y="3020"/>
                  <a:pt x="10674" y="2771"/>
                  <a:pt x="10674" y="2771"/>
                </a:cubicBezTo>
                <a:cubicBezTo>
                  <a:pt x="10926" y="2771"/>
                  <a:pt x="10926" y="2771"/>
                  <a:pt x="10926" y="2771"/>
                </a:cubicBezTo>
                <a:cubicBezTo>
                  <a:pt x="10926" y="2771"/>
                  <a:pt x="10926" y="2771"/>
                  <a:pt x="10674" y="2771"/>
                </a:cubicBezTo>
                <a:cubicBezTo>
                  <a:pt x="10674" y="2771"/>
                  <a:pt x="10674" y="2771"/>
                  <a:pt x="10674" y="2522"/>
                </a:cubicBezTo>
                <a:cubicBezTo>
                  <a:pt x="10674" y="2522"/>
                  <a:pt x="10674" y="2522"/>
                  <a:pt x="10423" y="2522"/>
                </a:cubicBezTo>
                <a:cubicBezTo>
                  <a:pt x="10423" y="2522"/>
                  <a:pt x="10423" y="2522"/>
                  <a:pt x="10674" y="2522"/>
                </a:cubicBezTo>
                <a:cubicBezTo>
                  <a:pt x="10674" y="2522"/>
                  <a:pt x="10674" y="2522"/>
                  <a:pt x="10926" y="2522"/>
                </a:cubicBezTo>
                <a:lnTo>
                  <a:pt x="11177" y="2522"/>
                </a:lnTo>
                <a:close/>
                <a:moveTo>
                  <a:pt x="9416" y="7283"/>
                </a:moveTo>
                <a:lnTo>
                  <a:pt x="9668" y="7283"/>
                </a:lnTo>
                <a:cubicBezTo>
                  <a:pt x="9416" y="7283"/>
                  <a:pt x="9416" y="7283"/>
                  <a:pt x="9416" y="7283"/>
                </a:cubicBezTo>
                <a:cubicBezTo>
                  <a:pt x="9165" y="7283"/>
                  <a:pt x="9165" y="7283"/>
                  <a:pt x="9165" y="7283"/>
                </a:cubicBezTo>
                <a:cubicBezTo>
                  <a:pt x="9165" y="7283"/>
                  <a:pt x="9165" y="7283"/>
                  <a:pt x="8913" y="7283"/>
                </a:cubicBezTo>
                <a:cubicBezTo>
                  <a:pt x="9165" y="7283"/>
                  <a:pt x="9165" y="7283"/>
                  <a:pt x="9165" y="7283"/>
                </a:cubicBezTo>
                <a:lnTo>
                  <a:pt x="9165" y="7034"/>
                </a:lnTo>
                <a:lnTo>
                  <a:pt x="9165" y="7283"/>
                </a:lnTo>
                <a:cubicBezTo>
                  <a:pt x="9165" y="7034"/>
                  <a:pt x="8913" y="7034"/>
                  <a:pt x="8913" y="7034"/>
                </a:cubicBezTo>
                <a:lnTo>
                  <a:pt x="9165" y="7034"/>
                </a:lnTo>
                <a:cubicBezTo>
                  <a:pt x="9165" y="6785"/>
                  <a:pt x="9165" y="6785"/>
                  <a:pt x="9165" y="6785"/>
                </a:cubicBezTo>
                <a:cubicBezTo>
                  <a:pt x="9165" y="6785"/>
                  <a:pt x="9165" y="6785"/>
                  <a:pt x="8913" y="6785"/>
                </a:cubicBezTo>
                <a:lnTo>
                  <a:pt x="8913" y="6537"/>
                </a:lnTo>
                <a:cubicBezTo>
                  <a:pt x="8913" y="6288"/>
                  <a:pt x="8913" y="6288"/>
                  <a:pt x="8913" y="6288"/>
                </a:cubicBezTo>
                <a:lnTo>
                  <a:pt x="9165" y="6288"/>
                </a:lnTo>
                <a:lnTo>
                  <a:pt x="8913" y="6288"/>
                </a:lnTo>
                <a:cubicBezTo>
                  <a:pt x="9165" y="6288"/>
                  <a:pt x="9165" y="6288"/>
                  <a:pt x="9165" y="6288"/>
                </a:cubicBezTo>
                <a:cubicBezTo>
                  <a:pt x="9165" y="6537"/>
                  <a:pt x="9165" y="6537"/>
                  <a:pt x="9165" y="6537"/>
                </a:cubicBezTo>
                <a:cubicBezTo>
                  <a:pt x="9165" y="6785"/>
                  <a:pt x="9165" y="6785"/>
                  <a:pt x="9165" y="6785"/>
                </a:cubicBezTo>
                <a:cubicBezTo>
                  <a:pt x="9416" y="6785"/>
                  <a:pt x="9416" y="6785"/>
                  <a:pt x="9416" y="6785"/>
                </a:cubicBezTo>
                <a:cubicBezTo>
                  <a:pt x="9416" y="7034"/>
                  <a:pt x="9416" y="7034"/>
                  <a:pt x="9416" y="7034"/>
                </a:cubicBezTo>
                <a:lnTo>
                  <a:pt x="9668" y="7034"/>
                </a:lnTo>
                <a:cubicBezTo>
                  <a:pt x="9668" y="7034"/>
                  <a:pt x="9416" y="7034"/>
                  <a:pt x="9416" y="7283"/>
                </a:cubicBezTo>
                <a:close/>
                <a:moveTo>
                  <a:pt x="8913" y="6537"/>
                </a:moveTo>
                <a:close/>
                <a:moveTo>
                  <a:pt x="8913" y="6785"/>
                </a:moveTo>
                <a:cubicBezTo>
                  <a:pt x="8913" y="6785"/>
                  <a:pt x="8913" y="6785"/>
                  <a:pt x="8626" y="6785"/>
                </a:cubicBezTo>
                <a:cubicBezTo>
                  <a:pt x="8913" y="6785"/>
                  <a:pt x="8913" y="7034"/>
                  <a:pt x="8913" y="7034"/>
                </a:cubicBezTo>
                <a:cubicBezTo>
                  <a:pt x="8626" y="7034"/>
                  <a:pt x="8626" y="7034"/>
                  <a:pt x="8626" y="7034"/>
                </a:cubicBezTo>
                <a:cubicBezTo>
                  <a:pt x="8374" y="7034"/>
                  <a:pt x="8374" y="7283"/>
                  <a:pt x="8374" y="7283"/>
                </a:cubicBezTo>
                <a:cubicBezTo>
                  <a:pt x="8374" y="7034"/>
                  <a:pt x="8374" y="7034"/>
                  <a:pt x="8374" y="7034"/>
                </a:cubicBezTo>
                <a:cubicBezTo>
                  <a:pt x="8374" y="7034"/>
                  <a:pt x="8374" y="7034"/>
                  <a:pt x="8626" y="7034"/>
                </a:cubicBezTo>
                <a:cubicBezTo>
                  <a:pt x="8374" y="7034"/>
                  <a:pt x="8374" y="7034"/>
                  <a:pt x="8374" y="6785"/>
                </a:cubicBezTo>
                <a:cubicBezTo>
                  <a:pt x="8374" y="6785"/>
                  <a:pt x="8374" y="6785"/>
                  <a:pt x="8626" y="6785"/>
                </a:cubicBezTo>
                <a:cubicBezTo>
                  <a:pt x="8626" y="6785"/>
                  <a:pt x="8626" y="6785"/>
                  <a:pt x="8626" y="6537"/>
                </a:cubicBezTo>
                <a:cubicBezTo>
                  <a:pt x="8626" y="6785"/>
                  <a:pt x="8626" y="6785"/>
                  <a:pt x="8626" y="6785"/>
                </a:cubicBezTo>
                <a:cubicBezTo>
                  <a:pt x="8626" y="6785"/>
                  <a:pt x="8913" y="6537"/>
                  <a:pt x="8913" y="6785"/>
                </a:cubicBezTo>
                <a:close/>
                <a:moveTo>
                  <a:pt x="8374" y="9556"/>
                </a:moveTo>
                <a:lnTo>
                  <a:pt x="8374" y="9308"/>
                </a:lnTo>
                <a:lnTo>
                  <a:pt x="8626" y="9308"/>
                </a:lnTo>
                <a:lnTo>
                  <a:pt x="8913" y="9024"/>
                </a:lnTo>
                <a:lnTo>
                  <a:pt x="9165" y="9024"/>
                </a:lnTo>
                <a:cubicBezTo>
                  <a:pt x="9165" y="9024"/>
                  <a:pt x="9165" y="9024"/>
                  <a:pt x="9416" y="9024"/>
                </a:cubicBezTo>
                <a:lnTo>
                  <a:pt x="9668" y="9024"/>
                </a:lnTo>
                <a:cubicBezTo>
                  <a:pt x="9668" y="9024"/>
                  <a:pt x="9668" y="9024"/>
                  <a:pt x="9668" y="8775"/>
                </a:cubicBezTo>
                <a:cubicBezTo>
                  <a:pt x="9919" y="8775"/>
                  <a:pt x="9919" y="9024"/>
                  <a:pt x="9919" y="9024"/>
                </a:cubicBezTo>
                <a:lnTo>
                  <a:pt x="9919" y="8775"/>
                </a:lnTo>
                <a:cubicBezTo>
                  <a:pt x="10171" y="8775"/>
                  <a:pt x="10171" y="8775"/>
                  <a:pt x="10171" y="8775"/>
                </a:cubicBezTo>
                <a:lnTo>
                  <a:pt x="10171" y="9024"/>
                </a:lnTo>
                <a:lnTo>
                  <a:pt x="10423" y="8775"/>
                </a:lnTo>
                <a:cubicBezTo>
                  <a:pt x="10423" y="8775"/>
                  <a:pt x="10423" y="8775"/>
                  <a:pt x="10423" y="9024"/>
                </a:cubicBezTo>
                <a:cubicBezTo>
                  <a:pt x="10423" y="8775"/>
                  <a:pt x="10423" y="8775"/>
                  <a:pt x="10423" y="8775"/>
                </a:cubicBezTo>
                <a:cubicBezTo>
                  <a:pt x="10423" y="9024"/>
                  <a:pt x="10423" y="9024"/>
                  <a:pt x="10423" y="9024"/>
                </a:cubicBezTo>
                <a:lnTo>
                  <a:pt x="10423" y="9308"/>
                </a:lnTo>
                <a:cubicBezTo>
                  <a:pt x="10674" y="9308"/>
                  <a:pt x="10674" y="9308"/>
                  <a:pt x="10674" y="9308"/>
                </a:cubicBezTo>
                <a:cubicBezTo>
                  <a:pt x="10674" y="9308"/>
                  <a:pt x="10674" y="9308"/>
                  <a:pt x="10926" y="9308"/>
                </a:cubicBezTo>
                <a:cubicBezTo>
                  <a:pt x="10926" y="9556"/>
                  <a:pt x="10926" y="9556"/>
                  <a:pt x="10926" y="9556"/>
                </a:cubicBezTo>
                <a:lnTo>
                  <a:pt x="11429" y="9556"/>
                </a:lnTo>
                <a:cubicBezTo>
                  <a:pt x="11429" y="9308"/>
                  <a:pt x="11429" y="9308"/>
                  <a:pt x="11681" y="9308"/>
                </a:cubicBezTo>
                <a:lnTo>
                  <a:pt x="11681" y="9556"/>
                </a:lnTo>
                <a:cubicBezTo>
                  <a:pt x="11932" y="9556"/>
                  <a:pt x="11932" y="9556"/>
                  <a:pt x="11932" y="9556"/>
                </a:cubicBezTo>
                <a:lnTo>
                  <a:pt x="12184" y="9556"/>
                </a:lnTo>
                <a:cubicBezTo>
                  <a:pt x="12184" y="9556"/>
                  <a:pt x="12184" y="9556"/>
                  <a:pt x="12435" y="9556"/>
                </a:cubicBezTo>
                <a:cubicBezTo>
                  <a:pt x="12687" y="9556"/>
                  <a:pt x="12687" y="9556"/>
                  <a:pt x="12687" y="9556"/>
                </a:cubicBezTo>
                <a:cubicBezTo>
                  <a:pt x="12687" y="9556"/>
                  <a:pt x="12687" y="9556"/>
                  <a:pt x="12974" y="9805"/>
                </a:cubicBezTo>
                <a:cubicBezTo>
                  <a:pt x="12687" y="9805"/>
                  <a:pt x="12687" y="9805"/>
                  <a:pt x="12687" y="9805"/>
                </a:cubicBezTo>
                <a:cubicBezTo>
                  <a:pt x="12687" y="10054"/>
                  <a:pt x="12687" y="10054"/>
                  <a:pt x="12687" y="10054"/>
                </a:cubicBezTo>
                <a:lnTo>
                  <a:pt x="12974" y="10303"/>
                </a:lnTo>
                <a:lnTo>
                  <a:pt x="12974" y="10551"/>
                </a:lnTo>
                <a:cubicBezTo>
                  <a:pt x="13226" y="10551"/>
                  <a:pt x="12974" y="10800"/>
                  <a:pt x="13226" y="10800"/>
                </a:cubicBezTo>
                <a:cubicBezTo>
                  <a:pt x="13226" y="11049"/>
                  <a:pt x="13226" y="11049"/>
                  <a:pt x="13477" y="11297"/>
                </a:cubicBezTo>
                <a:lnTo>
                  <a:pt x="13477" y="11049"/>
                </a:lnTo>
                <a:lnTo>
                  <a:pt x="13477" y="11297"/>
                </a:lnTo>
                <a:cubicBezTo>
                  <a:pt x="13477" y="11297"/>
                  <a:pt x="13477" y="11297"/>
                  <a:pt x="13729" y="11297"/>
                </a:cubicBezTo>
                <a:lnTo>
                  <a:pt x="13729" y="11546"/>
                </a:lnTo>
                <a:cubicBezTo>
                  <a:pt x="13981" y="11546"/>
                  <a:pt x="13981" y="11546"/>
                  <a:pt x="13981" y="11546"/>
                </a:cubicBezTo>
                <a:cubicBezTo>
                  <a:pt x="14232" y="11546"/>
                  <a:pt x="14232" y="11546"/>
                  <a:pt x="14232" y="11546"/>
                </a:cubicBezTo>
                <a:lnTo>
                  <a:pt x="14484" y="11546"/>
                </a:lnTo>
                <a:cubicBezTo>
                  <a:pt x="14484" y="11546"/>
                  <a:pt x="14484" y="11546"/>
                  <a:pt x="14484" y="11795"/>
                </a:cubicBezTo>
                <a:lnTo>
                  <a:pt x="14232" y="11795"/>
                </a:lnTo>
                <a:cubicBezTo>
                  <a:pt x="14232" y="11795"/>
                  <a:pt x="14232" y="11795"/>
                  <a:pt x="14232" y="12044"/>
                </a:cubicBezTo>
                <a:cubicBezTo>
                  <a:pt x="14232" y="12328"/>
                  <a:pt x="14232" y="12328"/>
                  <a:pt x="13981" y="12328"/>
                </a:cubicBezTo>
                <a:cubicBezTo>
                  <a:pt x="13981" y="12328"/>
                  <a:pt x="13981" y="12328"/>
                  <a:pt x="13981" y="12576"/>
                </a:cubicBezTo>
                <a:lnTo>
                  <a:pt x="13729" y="12576"/>
                </a:lnTo>
                <a:cubicBezTo>
                  <a:pt x="13729" y="12825"/>
                  <a:pt x="13477" y="12825"/>
                  <a:pt x="13477" y="12825"/>
                </a:cubicBezTo>
                <a:cubicBezTo>
                  <a:pt x="13477" y="13074"/>
                  <a:pt x="13477" y="13074"/>
                  <a:pt x="13477" y="13074"/>
                </a:cubicBezTo>
                <a:lnTo>
                  <a:pt x="13226" y="13074"/>
                </a:lnTo>
                <a:lnTo>
                  <a:pt x="13226" y="13322"/>
                </a:lnTo>
                <a:cubicBezTo>
                  <a:pt x="13226" y="13322"/>
                  <a:pt x="13226" y="13322"/>
                  <a:pt x="13226" y="13571"/>
                </a:cubicBezTo>
                <a:cubicBezTo>
                  <a:pt x="13477" y="13820"/>
                  <a:pt x="13477" y="13820"/>
                  <a:pt x="13477" y="13820"/>
                </a:cubicBezTo>
                <a:cubicBezTo>
                  <a:pt x="13477" y="14068"/>
                  <a:pt x="13477" y="14068"/>
                  <a:pt x="13477" y="14068"/>
                </a:cubicBezTo>
                <a:lnTo>
                  <a:pt x="13477" y="14317"/>
                </a:lnTo>
                <a:cubicBezTo>
                  <a:pt x="13477" y="14317"/>
                  <a:pt x="13477" y="14317"/>
                  <a:pt x="13226" y="14317"/>
                </a:cubicBezTo>
                <a:cubicBezTo>
                  <a:pt x="12974" y="14566"/>
                  <a:pt x="12974" y="14566"/>
                  <a:pt x="12974" y="14566"/>
                </a:cubicBezTo>
                <a:lnTo>
                  <a:pt x="12974" y="15063"/>
                </a:lnTo>
                <a:cubicBezTo>
                  <a:pt x="12974" y="15063"/>
                  <a:pt x="12687" y="15063"/>
                  <a:pt x="12687" y="15312"/>
                </a:cubicBezTo>
                <a:lnTo>
                  <a:pt x="12687" y="15561"/>
                </a:lnTo>
                <a:lnTo>
                  <a:pt x="12435" y="15561"/>
                </a:lnTo>
                <a:cubicBezTo>
                  <a:pt x="12435" y="15809"/>
                  <a:pt x="12184" y="15809"/>
                  <a:pt x="12184" y="16058"/>
                </a:cubicBezTo>
                <a:cubicBezTo>
                  <a:pt x="11932" y="16058"/>
                  <a:pt x="11932" y="16058"/>
                  <a:pt x="11932" y="16058"/>
                </a:cubicBezTo>
                <a:cubicBezTo>
                  <a:pt x="11681" y="16058"/>
                  <a:pt x="11681" y="16058"/>
                  <a:pt x="11681" y="16058"/>
                </a:cubicBezTo>
                <a:lnTo>
                  <a:pt x="11429" y="16058"/>
                </a:lnTo>
                <a:cubicBezTo>
                  <a:pt x="11429" y="16342"/>
                  <a:pt x="11429" y="16058"/>
                  <a:pt x="11429" y="16058"/>
                </a:cubicBezTo>
                <a:cubicBezTo>
                  <a:pt x="11429" y="16342"/>
                  <a:pt x="11429" y="16342"/>
                  <a:pt x="11429" y="16342"/>
                </a:cubicBezTo>
                <a:cubicBezTo>
                  <a:pt x="11177" y="16342"/>
                  <a:pt x="11177" y="16058"/>
                  <a:pt x="11177" y="16058"/>
                </a:cubicBezTo>
                <a:cubicBezTo>
                  <a:pt x="11177" y="15809"/>
                  <a:pt x="11177" y="15809"/>
                  <a:pt x="11177" y="15809"/>
                </a:cubicBezTo>
                <a:cubicBezTo>
                  <a:pt x="11177" y="15809"/>
                  <a:pt x="11177" y="15561"/>
                  <a:pt x="10926" y="15561"/>
                </a:cubicBezTo>
                <a:cubicBezTo>
                  <a:pt x="10926" y="15312"/>
                  <a:pt x="10926" y="15312"/>
                  <a:pt x="10926" y="15312"/>
                </a:cubicBezTo>
                <a:cubicBezTo>
                  <a:pt x="10926" y="15312"/>
                  <a:pt x="10926" y="15312"/>
                  <a:pt x="10926" y="15063"/>
                </a:cubicBezTo>
                <a:cubicBezTo>
                  <a:pt x="10926" y="14815"/>
                  <a:pt x="10674" y="14815"/>
                  <a:pt x="10674" y="14815"/>
                </a:cubicBezTo>
                <a:lnTo>
                  <a:pt x="10674" y="14566"/>
                </a:lnTo>
                <a:cubicBezTo>
                  <a:pt x="10674" y="14317"/>
                  <a:pt x="10674" y="14317"/>
                  <a:pt x="10674" y="14317"/>
                </a:cubicBezTo>
                <a:lnTo>
                  <a:pt x="10674" y="14068"/>
                </a:lnTo>
                <a:cubicBezTo>
                  <a:pt x="10674" y="13820"/>
                  <a:pt x="10674" y="13820"/>
                  <a:pt x="10674" y="13820"/>
                </a:cubicBezTo>
                <a:cubicBezTo>
                  <a:pt x="10674" y="13571"/>
                  <a:pt x="10674" y="13571"/>
                  <a:pt x="10674" y="13571"/>
                </a:cubicBezTo>
                <a:cubicBezTo>
                  <a:pt x="10674" y="13571"/>
                  <a:pt x="10674" y="13571"/>
                  <a:pt x="10674" y="13322"/>
                </a:cubicBezTo>
                <a:lnTo>
                  <a:pt x="10674" y="13074"/>
                </a:lnTo>
                <a:cubicBezTo>
                  <a:pt x="10423" y="13074"/>
                  <a:pt x="10423" y="13074"/>
                  <a:pt x="10423" y="13074"/>
                </a:cubicBezTo>
                <a:cubicBezTo>
                  <a:pt x="10423" y="12825"/>
                  <a:pt x="10423" y="12825"/>
                  <a:pt x="10423" y="12825"/>
                </a:cubicBezTo>
                <a:cubicBezTo>
                  <a:pt x="10171" y="12825"/>
                  <a:pt x="10171" y="12825"/>
                  <a:pt x="10171" y="12825"/>
                </a:cubicBezTo>
                <a:cubicBezTo>
                  <a:pt x="10423" y="12825"/>
                  <a:pt x="10423" y="12825"/>
                  <a:pt x="10423" y="12576"/>
                </a:cubicBezTo>
                <a:lnTo>
                  <a:pt x="10423" y="12328"/>
                </a:lnTo>
                <a:cubicBezTo>
                  <a:pt x="10171" y="12328"/>
                  <a:pt x="10423" y="12328"/>
                  <a:pt x="10171" y="12328"/>
                </a:cubicBezTo>
                <a:cubicBezTo>
                  <a:pt x="10171" y="12328"/>
                  <a:pt x="9919" y="12328"/>
                  <a:pt x="9919" y="12044"/>
                </a:cubicBezTo>
                <a:cubicBezTo>
                  <a:pt x="9919" y="12044"/>
                  <a:pt x="9919" y="12044"/>
                  <a:pt x="9668" y="12044"/>
                </a:cubicBezTo>
                <a:cubicBezTo>
                  <a:pt x="9416" y="12044"/>
                  <a:pt x="9416" y="12044"/>
                  <a:pt x="9416" y="12044"/>
                </a:cubicBezTo>
                <a:lnTo>
                  <a:pt x="9165" y="12328"/>
                </a:lnTo>
                <a:lnTo>
                  <a:pt x="9165" y="12044"/>
                </a:lnTo>
                <a:cubicBezTo>
                  <a:pt x="9165" y="12044"/>
                  <a:pt x="9165" y="12044"/>
                  <a:pt x="9165" y="12328"/>
                </a:cubicBezTo>
                <a:cubicBezTo>
                  <a:pt x="9165" y="12328"/>
                  <a:pt x="9165" y="12044"/>
                  <a:pt x="8913" y="12044"/>
                </a:cubicBezTo>
                <a:cubicBezTo>
                  <a:pt x="8913" y="12328"/>
                  <a:pt x="8913" y="12328"/>
                  <a:pt x="8913" y="12328"/>
                </a:cubicBezTo>
                <a:cubicBezTo>
                  <a:pt x="8626" y="12328"/>
                  <a:pt x="8626" y="12328"/>
                  <a:pt x="8626" y="12328"/>
                </a:cubicBezTo>
                <a:cubicBezTo>
                  <a:pt x="8374" y="12044"/>
                  <a:pt x="8374" y="12044"/>
                  <a:pt x="8374" y="12044"/>
                </a:cubicBezTo>
                <a:cubicBezTo>
                  <a:pt x="8122" y="12044"/>
                  <a:pt x="8122" y="12044"/>
                  <a:pt x="8122" y="12044"/>
                </a:cubicBezTo>
                <a:cubicBezTo>
                  <a:pt x="8122" y="11795"/>
                  <a:pt x="8122" y="11795"/>
                  <a:pt x="8122" y="11795"/>
                </a:cubicBezTo>
                <a:cubicBezTo>
                  <a:pt x="8122" y="11795"/>
                  <a:pt x="7871" y="11795"/>
                  <a:pt x="7871" y="11546"/>
                </a:cubicBezTo>
                <a:cubicBezTo>
                  <a:pt x="7871" y="11546"/>
                  <a:pt x="7871" y="11546"/>
                  <a:pt x="7619" y="11546"/>
                </a:cubicBezTo>
                <a:cubicBezTo>
                  <a:pt x="7619" y="11297"/>
                  <a:pt x="7619" y="11297"/>
                  <a:pt x="7619" y="11297"/>
                </a:cubicBezTo>
                <a:cubicBezTo>
                  <a:pt x="7871" y="11297"/>
                  <a:pt x="7871" y="11297"/>
                  <a:pt x="7871" y="11297"/>
                </a:cubicBezTo>
                <a:cubicBezTo>
                  <a:pt x="7619" y="11297"/>
                  <a:pt x="7619" y="11297"/>
                  <a:pt x="7619" y="11297"/>
                </a:cubicBezTo>
                <a:lnTo>
                  <a:pt x="7871" y="11049"/>
                </a:lnTo>
                <a:lnTo>
                  <a:pt x="7871" y="10800"/>
                </a:lnTo>
                <a:cubicBezTo>
                  <a:pt x="7871" y="10800"/>
                  <a:pt x="7871" y="10551"/>
                  <a:pt x="7619" y="10551"/>
                </a:cubicBezTo>
                <a:cubicBezTo>
                  <a:pt x="7871" y="10551"/>
                  <a:pt x="7871" y="10551"/>
                  <a:pt x="7871" y="10551"/>
                </a:cubicBezTo>
                <a:cubicBezTo>
                  <a:pt x="7871" y="10303"/>
                  <a:pt x="7871" y="10303"/>
                  <a:pt x="7871" y="10303"/>
                </a:cubicBezTo>
                <a:cubicBezTo>
                  <a:pt x="7871" y="10054"/>
                  <a:pt x="7871" y="10054"/>
                  <a:pt x="7871" y="10054"/>
                </a:cubicBezTo>
                <a:lnTo>
                  <a:pt x="8122" y="10054"/>
                </a:lnTo>
                <a:lnTo>
                  <a:pt x="8122" y="9805"/>
                </a:lnTo>
                <a:cubicBezTo>
                  <a:pt x="8374" y="9805"/>
                  <a:pt x="8374" y="9805"/>
                  <a:pt x="8374" y="9805"/>
                </a:cubicBezTo>
                <a:cubicBezTo>
                  <a:pt x="8374" y="9556"/>
                  <a:pt x="8374" y="9556"/>
                  <a:pt x="8374" y="9556"/>
                </a:cubicBezTo>
                <a:close/>
                <a:moveTo>
                  <a:pt x="7871" y="5293"/>
                </a:moveTo>
                <a:cubicBezTo>
                  <a:pt x="7871" y="5293"/>
                  <a:pt x="7871" y="5293"/>
                  <a:pt x="7871" y="5542"/>
                </a:cubicBezTo>
                <a:cubicBezTo>
                  <a:pt x="7619" y="5542"/>
                  <a:pt x="7619" y="5542"/>
                  <a:pt x="7619" y="5542"/>
                </a:cubicBezTo>
                <a:lnTo>
                  <a:pt x="7116" y="5542"/>
                </a:lnTo>
                <a:cubicBezTo>
                  <a:pt x="7116" y="5293"/>
                  <a:pt x="7368" y="5293"/>
                  <a:pt x="7368" y="5293"/>
                </a:cubicBezTo>
                <a:cubicBezTo>
                  <a:pt x="7116" y="5293"/>
                  <a:pt x="7116" y="5293"/>
                  <a:pt x="7116" y="5293"/>
                </a:cubicBezTo>
                <a:cubicBezTo>
                  <a:pt x="7116" y="5293"/>
                  <a:pt x="7116" y="5293"/>
                  <a:pt x="7368" y="5293"/>
                </a:cubicBezTo>
                <a:cubicBezTo>
                  <a:pt x="7116" y="5293"/>
                  <a:pt x="7116" y="5293"/>
                  <a:pt x="7116" y="5009"/>
                </a:cubicBezTo>
                <a:cubicBezTo>
                  <a:pt x="7116" y="5009"/>
                  <a:pt x="7116" y="5293"/>
                  <a:pt x="7116" y="5009"/>
                </a:cubicBezTo>
                <a:lnTo>
                  <a:pt x="7368" y="5009"/>
                </a:lnTo>
                <a:cubicBezTo>
                  <a:pt x="7368" y="5293"/>
                  <a:pt x="7368" y="5293"/>
                  <a:pt x="7368" y="5293"/>
                </a:cubicBezTo>
                <a:cubicBezTo>
                  <a:pt x="7368" y="5009"/>
                  <a:pt x="7368" y="5009"/>
                  <a:pt x="7368" y="5009"/>
                </a:cubicBezTo>
                <a:lnTo>
                  <a:pt x="7619" y="5009"/>
                </a:lnTo>
                <a:cubicBezTo>
                  <a:pt x="7619" y="5009"/>
                  <a:pt x="7619" y="5009"/>
                  <a:pt x="7871" y="5009"/>
                </a:cubicBezTo>
                <a:lnTo>
                  <a:pt x="8122" y="5009"/>
                </a:lnTo>
                <a:cubicBezTo>
                  <a:pt x="8122" y="5293"/>
                  <a:pt x="8122" y="5293"/>
                  <a:pt x="8122" y="5293"/>
                </a:cubicBezTo>
                <a:cubicBezTo>
                  <a:pt x="8122" y="5293"/>
                  <a:pt x="8122" y="5293"/>
                  <a:pt x="7871" y="5293"/>
                </a:cubicBezTo>
                <a:close/>
                <a:moveTo>
                  <a:pt x="10171" y="12328"/>
                </a:moveTo>
                <a:close/>
                <a:moveTo>
                  <a:pt x="13729" y="14815"/>
                </a:moveTo>
                <a:lnTo>
                  <a:pt x="13729" y="14566"/>
                </a:lnTo>
                <a:cubicBezTo>
                  <a:pt x="13729" y="14566"/>
                  <a:pt x="13729" y="14566"/>
                  <a:pt x="13729" y="14317"/>
                </a:cubicBezTo>
                <a:cubicBezTo>
                  <a:pt x="13981" y="14317"/>
                  <a:pt x="13981" y="14317"/>
                  <a:pt x="13981" y="14317"/>
                </a:cubicBezTo>
                <a:cubicBezTo>
                  <a:pt x="13981" y="14068"/>
                  <a:pt x="13981" y="14068"/>
                  <a:pt x="13981" y="14068"/>
                </a:cubicBezTo>
                <a:cubicBezTo>
                  <a:pt x="13981" y="14068"/>
                  <a:pt x="13981" y="14068"/>
                  <a:pt x="14232" y="14068"/>
                </a:cubicBezTo>
                <a:cubicBezTo>
                  <a:pt x="14232" y="14068"/>
                  <a:pt x="14232" y="14068"/>
                  <a:pt x="14232" y="13820"/>
                </a:cubicBezTo>
                <a:cubicBezTo>
                  <a:pt x="14232" y="13820"/>
                  <a:pt x="14232" y="13820"/>
                  <a:pt x="14232" y="14068"/>
                </a:cubicBezTo>
                <a:cubicBezTo>
                  <a:pt x="14484" y="14068"/>
                  <a:pt x="14232" y="14068"/>
                  <a:pt x="14484" y="14068"/>
                </a:cubicBezTo>
                <a:cubicBezTo>
                  <a:pt x="14484" y="14068"/>
                  <a:pt x="14484" y="14068"/>
                  <a:pt x="14484" y="14317"/>
                </a:cubicBezTo>
                <a:cubicBezTo>
                  <a:pt x="14232" y="14317"/>
                  <a:pt x="14232" y="14317"/>
                  <a:pt x="14232" y="14317"/>
                </a:cubicBezTo>
                <a:lnTo>
                  <a:pt x="14232" y="14566"/>
                </a:lnTo>
                <a:cubicBezTo>
                  <a:pt x="14232" y="14566"/>
                  <a:pt x="14232" y="14815"/>
                  <a:pt x="14232" y="15063"/>
                </a:cubicBezTo>
                <a:cubicBezTo>
                  <a:pt x="14232" y="15063"/>
                  <a:pt x="13981" y="15063"/>
                  <a:pt x="13981" y="15312"/>
                </a:cubicBezTo>
                <a:cubicBezTo>
                  <a:pt x="13729" y="15312"/>
                  <a:pt x="13729" y="15312"/>
                  <a:pt x="13729" y="15063"/>
                </a:cubicBezTo>
                <a:cubicBezTo>
                  <a:pt x="13729" y="15063"/>
                  <a:pt x="13729" y="15063"/>
                  <a:pt x="13729" y="14815"/>
                </a:cubicBezTo>
                <a:close/>
                <a:moveTo>
                  <a:pt x="12687" y="9024"/>
                </a:moveTo>
                <a:close/>
                <a:moveTo>
                  <a:pt x="11932" y="9024"/>
                </a:moveTo>
                <a:cubicBezTo>
                  <a:pt x="11681" y="9024"/>
                  <a:pt x="11681" y="9024"/>
                  <a:pt x="11681" y="9024"/>
                </a:cubicBezTo>
                <a:cubicBezTo>
                  <a:pt x="11932" y="9024"/>
                  <a:pt x="11932" y="9024"/>
                  <a:pt x="11932" y="9024"/>
                </a:cubicBezTo>
                <a:close/>
                <a:moveTo>
                  <a:pt x="10926" y="8775"/>
                </a:moveTo>
                <a:lnTo>
                  <a:pt x="10926" y="9024"/>
                </a:lnTo>
                <a:cubicBezTo>
                  <a:pt x="10926" y="8775"/>
                  <a:pt x="10674" y="8775"/>
                  <a:pt x="10674" y="8775"/>
                </a:cubicBezTo>
                <a:lnTo>
                  <a:pt x="10926" y="8775"/>
                </a:lnTo>
                <a:close/>
                <a:moveTo>
                  <a:pt x="10423" y="8526"/>
                </a:moveTo>
                <a:cubicBezTo>
                  <a:pt x="10171" y="8526"/>
                  <a:pt x="10171" y="8775"/>
                  <a:pt x="10171" y="8775"/>
                </a:cubicBezTo>
                <a:cubicBezTo>
                  <a:pt x="10171" y="8526"/>
                  <a:pt x="10171" y="8526"/>
                  <a:pt x="10171" y="8526"/>
                </a:cubicBezTo>
                <a:cubicBezTo>
                  <a:pt x="10171" y="8526"/>
                  <a:pt x="10171" y="8526"/>
                  <a:pt x="10423" y="8526"/>
                </a:cubicBezTo>
                <a:close/>
                <a:moveTo>
                  <a:pt x="10423" y="8278"/>
                </a:moveTo>
                <a:cubicBezTo>
                  <a:pt x="10171" y="8278"/>
                  <a:pt x="10171" y="8278"/>
                  <a:pt x="10171" y="8278"/>
                </a:cubicBezTo>
                <a:lnTo>
                  <a:pt x="10423" y="8278"/>
                </a:lnTo>
                <a:close/>
                <a:moveTo>
                  <a:pt x="7368" y="3766"/>
                </a:moveTo>
                <a:lnTo>
                  <a:pt x="7116" y="3766"/>
                </a:lnTo>
                <a:cubicBezTo>
                  <a:pt x="7116" y="3766"/>
                  <a:pt x="7116" y="3766"/>
                  <a:pt x="7116" y="3517"/>
                </a:cubicBezTo>
                <a:cubicBezTo>
                  <a:pt x="7116" y="3517"/>
                  <a:pt x="7116" y="3517"/>
                  <a:pt x="7368" y="3517"/>
                </a:cubicBezTo>
                <a:cubicBezTo>
                  <a:pt x="7368" y="3517"/>
                  <a:pt x="7116" y="3517"/>
                  <a:pt x="7116" y="3766"/>
                </a:cubicBezTo>
                <a:cubicBezTo>
                  <a:pt x="7368" y="3766"/>
                  <a:pt x="7368" y="3766"/>
                  <a:pt x="7368" y="3766"/>
                </a:cubicBezTo>
                <a:close/>
                <a:moveTo>
                  <a:pt x="7116" y="3517"/>
                </a:moveTo>
                <a:close/>
                <a:moveTo>
                  <a:pt x="6865" y="3517"/>
                </a:moveTo>
                <a:lnTo>
                  <a:pt x="7116" y="3517"/>
                </a:lnTo>
                <a:lnTo>
                  <a:pt x="6865" y="3517"/>
                </a:lnTo>
                <a:close/>
                <a:moveTo>
                  <a:pt x="7116" y="3268"/>
                </a:moveTo>
                <a:lnTo>
                  <a:pt x="7116" y="3020"/>
                </a:lnTo>
                <a:lnTo>
                  <a:pt x="7116" y="3268"/>
                </a:lnTo>
                <a:close/>
                <a:moveTo>
                  <a:pt x="7116" y="3268"/>
                </a:moveTo>
                <a:close/>
                <a:moveTo>
                  <a:pt x="7116" y="3268"/>
                </a:moveTo>
                <a:close/>
                <a:moveTo>
                  <a:pt x="7116" y="3268"/>
                </a:moveTo>
                <a:close/>
                <a:moveTo>
                  <a:pt x="7116" y="4015"/>
                </a:moveTo>
                <a:close/>
                <a:moveTo>
                  <a:pt x="5571" y="6288"/>
                </a:moveTo>
                <a:close/>
                <a:moveTo>
                  <a:pt x="4816" y="8526"/>
                </a:moveTo>
                <a:cubicBezTo>
                  <a:pt x="4816" y="8278"/>
                  <a:pt x="4816" y="8278"/>
                  <a:pt x="4816" y="8278"/>
                </a:cubicBezTo>
                <a:lnTo>
                  <a:pt x="4816" y="8526"/>
                </a:lnTo>
                <a:lnTo>
                  <a:pt x="4816" y="8278"/>
                </a:lnTo>
                <a:cubicBezTo>
                  <a:pt x="4564" y="8278"/>
                  <a:pt x="4564" y="8278"/>
                  <a:pt x="4564" y="8278"/>
                </a:cubicBezTo>
                <a:lnTo>
                  <a:pt x="4313" y="8278"/>
                </a:lnTo>
                <a:lnTo>
                  <a:pt x="4564" y="8278"/>
                </a:lnTo>
                <a:cubicBezTo>
                  <a:pt x="4564" y="8029"/>
                  <a:pt x="4564" y="8029"/>
                  <a:pt x="4564" y="8029"/>
                </a:cubicBezTo>
                <a:cubicBezTo>
                  <a:pt x="4564" y="8029"/>
                  <a:pt x="4564" y="8029"/>
                  <a:pt x="4564" y="7780"/>
                </a:cubicBezTo>
                <a:lnTo>
                  <a:pt x="4816" y="7780"/>
                </a:lnTo>
                <a:cubicBezTo>
                  <a:pt x="4816" y="8029"/>
                  <a:pt x="4564" y="8029"/>
                  <a:pt x="4564" y="8029"/>
                </a:cubicBezTo>
                <a:cubicBezTo>
                  <a:pt x="4564" y="8029"/>
                  <a:pt x="4564" y="8029"/>
                  <a:pt x="4816" y="8029"/>
                </a:cubicBezTo>
                <a:cubicBezTo>
                  <a:pt x="4816" y="8029"/>
                  <a:pt x="4816" y="8278"/>
                  <a:pt x="4816" y="8029"/>
                </a:cubicBezTo>
                <a:cubicBezTo>
                  <a:pt x="4816" y="8029"/>
                  <a:pt x="4816" y="8029"/>
                  <a:pt x="5068" y="8029"/>
                </a:cubicBezTo>
                <a:cubicBezTo>
                  <a:pt x="4816" y="8278"/>
                  <a:pt x="4816" y="8278"/>
                  <a:pt x="4816" y="8278"/>
                </a:cubicBezTo>
                <a:lnTo>
                  <a:pt x="5068" y="8278"/>
                </a:lnTo>
                <a:cubicBezTo>
                  <a:pt x="5068" y="8278"/>
                  <a:pt x="5068" y="8278"/>
                  <a:pt x="4816" y="8278"/>
                </a:cubicBezTo>
                <a:cubicBezTo>
                  <a:pt x="5068" y="8278"/>
                  <a:pt x="5068" y="8278"/>
                  <a:pt x="5068" y="8278"/>
                </a:cubicBezTo>
                <a:lnTo>
                  <a:pt x="5068" y="8526"/>
                </a:lnTo>
                <a:cubicBezTo>
                  <a:pt x="5068" y="8526"/>
                  <a:pt x="5068" y="8526"/>
                  <a:pt x="4816" y="8526"/>
                </a:cubicBezTo>
                <a:close/>
                <a:moveTo>
                  <a:pt x="4816" y="14068"/>
                </a:moveTo>
                <a:lnTo>
                  <a:pt x="4816" y="13820"/>
                </a:lnTo>
                <a:lnTo>
                  <a:pt x="4816" y="14068"/>
                </a:lnTo>
                <a:close/>
                <a:moveTo>
                  <a:pt x="4816" y="4512"/>
                </a:moveTo>
                <a:cubicBezTo>
                  <a:pt x="4816" y="4760"/>
                  <a:pt x="4816" y="4760"/>
                  <a:pt x="4816" y="4760"/>
                </a:cubicBezTo>
                <a:cubicBezTo>
                  <a:pt x="4816" y="4760"/>
                  <a:pt x="4816" y="4760"/>
                  <a:pt x="4816" y="4512"/>
                </a:cubicBezTo>
                <a:close/>
                <a:moveTo>
                  <a:pt x="4061" y="8526"/>
                </a:moveTo>
                <a:lnTo>
                  <a:pt x="4313" y="8526"/>
                </a:lnTo>
                <a:cubicBezTo>
                  <a:pt x="4313" y="8526"/>
                  <a:pt x="4313" y="8526"/>
                  <a:pt x="4061" y="8526"/>
                </a:cubicBezTo>
                <a:close/>
                <a:moveTo>
                  <a:pt x="3558" y="11546"/>
                </a:moveTo>
                <a:lnTo>
                  <a:pt x="3810" y="11546"/>
                </a:lnTo>
                <a:cubicBezTo>
                  <a:pt x="3810" y="11546"/>
                  <a:pt x="3810" y="11546"/>
                  <a:pt x="3558" y="11546"/>
                </a:cubicBezTo>
                <a:close/>
                <a:moveTo>
                  <a:pt x="3558" y="12825"/>
                </a:moveTo>
                <a:lnTo>
                  <a:pt x="3810" y="12825"/>
                </a:lnTo>
                <a:cubicBezTo>
                  <a:pt x="3558" y="12825"/>
                  <a:pt x="3810" y="12825"/>
                  <a:pt x="3558" y="12825"/>
                </a:cubicBezTo>
                <a:close/>
                <a:moveTo>
                  <a:pt x="3306" y="11546"/>
                </a:moveTo>
                <a:cubicBezTo>
                  <a:pt x="3306" y="11546"/>
                  <a:pt x="3306" y="11546"/>
                  <a:pt x="3055" y="11546"/>
                </a:cubicBezTo>
                <a:cubicBezTo>
                  <a:pt x="3055" y="11546"/>
                  <a:pt x="3055" y="11546"/>
                  <a:pt x="2803" y="11546"/>
                </a:cubicBezTo>
                <a:cubicBezTo>
                  <a:pt x="3055" y="11546"/>
                  <a:pt x="3055" y="11546"/>
                  <a:pt x="3055" y="11546"/>
                </a:cubicBezTo>
                <a:lnTo>
                  <a:pt x="3558" y="11546"/>
                </a:lnTo>
                <a:cubicBezTo>
                  <a:pt x="3306" y="11546"/>
                  <a:pt x="3306" y="11546"/>
                  <a:pt x="3306" y="11546"/>
                </a:cubicBezTo>
                <a:close/>
                <a:moveTo>
                  <a:pt x="2803" y="9805"/>
                </a:moveTo>
                <a:close/>
                <a:moveTo>
                  <a:pt x="2803" y="9805"/>
                </a:moveTo>
                <a:close/>
                <a:moveTo>
                  <a:pt x="2803" y="9805"/>
                </a:moveTo>
                <a:close/>
                <a:moveTo>
                  <a:pt x="2552" y="11546"/>
                </a:moveTo>
                <a:cubicBezTo>
                  <a:pt x="2552" y="11546"/>
                  <a:pt x="2552" y="11546"/>
                  <a:pt x="2803" y="11546"/>
                </a:cubicBezTo>
                <a:cubicBezTo>
                  <a:pt x="2552" y="11546"/>
                  <a:pt x="2552" y="11546"/>
                  <a:pt x="2552" y="11546"/>
                </a:cubicBezTo>
                <a:close/>
                <a:moveTo>
                  <a:pt x="17287" y="11795"/>
                </a:moveTo>
                <a:lnTo>
                  <a:pt x="17539" y="11795"/>
                </a:lnTo>
                <a:lnTo>
                  <a:pt x="17539" y="12044"/>
                </a:lnTo>
                <a:cubicBezTo>
                  <a:pt x="17539" y="12044"/>
                  <a:pt x="17539" y="12044"/>
                  <a:pt x="17287" y="12044"/>
                </a:cubicBezTo>
                <a:lnTo>
                  <a:pt x="17287" y="11795"/>
                </a:lnTo>
                <a:close/>
                <a:moveTo>
                  <a:pt x="10423" y="6288"/>
                </a:moveTo>
                <a:cubicBezTo>
                  <a:pt x="10423" y="6288"/>
                  <a:pt x="10423" y="6288"/>
                  <a:pt x="10423" y="6537"/>
                </a:cubicBezTo>
                <a:cubicBezTo>
                  <a:pt x="10423" y="6537"/>
                  <a:pt x="10423" y="6537"/>
                  <a:pt x="10171" y="6537"/>
                </a:cubicBezTo>
                <a:cubicBezTo>
                  <a:pt x="10171" y="6537"/>
                  <a:pt x="10171" y="6537"/>
                  <a:pt x="10171" y="6288"/>
                </a:cubicBezTo>
                <a:lnTo>
                  <a:pt x="10423" y="6288"/>
                </a:lnTo>
                <a:close/>
                <a:moveTo>
                  <a:pt x="10674" y="6537"/>
                </a:moveTo>
                <a:cubicBezTo>
                  <a:pt x="10674" y="6785"/>
                  <a:pt x="10674" y="6537"/>
                  <a:pt x="10674" y="6785"/>
                </a:cubicBezTo>
                <a:lnTo>
                  <a:pt x="10423" y="6785"/>
                </a:lnTo>
                <a:cubicBezTo>
                  <a:pt x="10423" y="6537"/>
                  <a:pt x="10423" y="6537"/>
                  <a:pt x="10674" y="6537"/>
                </a:cubicBezTo>
                <a:close/>
                <a:moveTo>
                  <a:pt x="3306" y="9024"/>
                </a:moveTo>
                <a:close/>
                <a:moveTo>
                  <a:pt x="3306" y="9024"/>
                </a:moveTo>
                <a:close/>
                <a:moveTo>
                  <a:pt x="2803" y="9556"/>
                </a:moveTo>
                <a:close/>
                <a:moveTo>
                  <a:pt x="2803" y="9805"/>
                </a:moveTo>
                <a:cubicBezTo>
                  <a:pt x="2803" y="9556"/>
                  <a:pt x="2803" y="9556"/>
                  <a:pt x="2803" y="9556"/>
                </a:cubicBezTo>
                <a:cubicBezTo>
                  <a:pt x="2803" y="9556"/>
                  <a:pt x="2803" y="9556"/>
                  <a:pt x="2803" y="980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29" name="Shape 4868"/>
          <p:cNvSpPr/>
          <p:nvPr/>
        </p:nvSpPr>
        <p:spPr>
          <a:xfrm>
            <a:off x="13006522" y="8698103"/>
            <a:ext cx="583085" cy="58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760" y="21600"/>
                  <a:pt x="0" y="16840"/>
                  <a:pt x="0" y="10800"/>
                </a:cubicBezTo>
                <a:cubicBezTo>
                  <a:pt x="0" y="4760"/>
                  <a:pt x="4760" y="0"/>
                  <a:pt x="10800" y="0"/>
                </a:cubicBezTo>
                <a:cubicBezTo>
                  <a:pt x="16804" y="0"/>
                  <a:pt x="21600" y="4760"/>
                  <a:pt x="21600" y="10800"/>
                </a:cubicBezTo>
                <a:cubicBezTo>
                  <a:pt x="21600" y="16840"/>
                  <a:pt x="16804" y="21600"/>
                  <a:pt x="10800" y="21600"/>
                </a:cubicBezTo>
                <a:close/>
                <a:moveTo>
                  <a:pt x="10800" y="2025"/>
                </a:moveTo>
                <a:cubicBezTo>
                  <a:pt x="6004" y="2025"/>
                  <a:pt x="1989" y="6039"/>
                  <a:pt x="1989" y="10800"/>
                </a:cubicBezTo>
                <a:cubicBezTo>
                  <a:pt x="1989" y="15561"/>
                  <a:pt x="6004" y="19575"/>
                  <a:pt x="10800" y="19575"/>
                </a:cubicBezTo>
                <a:cubicBezTo>
                  <a:pt x="15561" y="19575"/>
                  <a:pt x="19575" y="15561"/>
                  <a:pt x="19575" y="10800"/>
                </a:cubicBezTo>
                <a:cubicBezTo>
                  <a:pt x="19575" y="6039"/>
                  <a:pt x="15561" y="2025"/>
                  <a:pt x="10800" y="2025"/>
                </a:cubicBezTo>
                <a:close/>
                <a:moveTo>
                  <a:pt x="8526" y="12825"/>
                </a:moveTo>
                <a:cubicBezTo>
                  <a:pt x="5506" y="5542"/>
                  <a:pt x="5506" y="5542"/>
                  <a:pt x="5506" y="5542"/>
                </a:cubicBezTo>
                <a:cubicBezTo>
                  <a:pt x="13038" y="8526"/>
                  <a:pt x="13038" y="8526"/>
                  <a:pt x="13038" y="8526"/>
                </a:cubicBezTo>
                <a:cubicBezTo>
                  <a:pt x="16058" y="16058"/>
                  <a:pt x="16058" y="16058"/>
                  <a:pt x="16058" y="16058"/>
                </a:cubicBezTo>
                <a:lnTo>
                  <a:pt x="8526" y="12825"/>
                </a:lnTo>
                <a:close/>
                <a:moveTo>
                  <a:pt x="10800" y="9805"/>
                </a:moveTo>
                <a:cubicBezTo>
                  <a:pt x="10303" y="9805"/>
                  <a:pt x="9805" y="10303"/>
                  <a:pt x="9805" y="10800"/>
                </a:cubicBezTo>
                <a:cubicBezTo>
                  <a:pt x="9805" y="11297"/>
                  <a:pt x="10303" y="11795"/>
                  <a:pt x="10800" y="11795"/>
                </a:cubicBezTo>
                <a:cubicBezTo>
                  <a:pt x="11297" y="11795"/>
                  <a:pt x="11795" y="11297"/>
                  <a:pt x="11795" y="10800"/>
                </a:cubicBezTo>
                <a:cubicBezTo>
                  <a:pt x="11795" y="10303"/>
                  <a:pt x="11297" y="9805"/>
                  <a:pt x="10800" y="980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30" name="Shape 4869"/>
          <p:cNvSpPr/>
          <p:nvPr/>
        </p:nvSpPr>
        <p:spPr>
          <a:xfrm>
            <a:off x="22100441" y="2315905"/>
            <a:ext cx="578853" cy="58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58" y="11795"/>
                </a:moveTo>
                <a:cubicBezTo>
                  <a:pt x="19551" y="11795"/>
                  <a:pt x="19551" y="11795"/>
                  <a:pt x="19551" y="11795"/>
                </a:cubicBezTo>
                <a:cubicBezTo>
                  <a:pt x="19048" y="15809"/>
                  <a:pt x="15993" y="19078"/>
                  <a:pt x="11932" y="19326"/>
                </a:cubicBezTo>
                <a:cubicBezTo>
                  <a:pt x="11932" y="20605"/>
                  <a:pt x="11932" y="20605"/>
                  <a:pt x="11932" y="20605"/>
                </a:cubicBezTo>
                <a:cubicBezTo>
                  <a:pt x="11932" y="21103"/>
                  <a:pt x="11429" y="21600"/>
                  <a:pt x="10926" y="21600"/>
                </a:cubicBezTo>
                <a:cubicBezTo>
                  <a:pt x="10171" y="21600"/>
                  <a:pt x="9919" y="21103"/>
                  <a:pt x="9919" y="20605"/>
                </a:cubicBezTo>
                <a:cubicBezTo>
                  <a:pt x="9919" y="19326"/>
                  <a:pt x="9919" y="19326"/>
                  <a:pt x="9919" y="19326"/>
                </a:cubicBezTo>
                <a:cubicBezTo>
                  <a:pt x="5822" y="19078"/>
                  <a:pt x="2552" y="15809"/>
                  <a:pt x="2013" y="11795"/>
                </a:cubicBezTo>
                <a:cubicBezTo>
                  <a:pt x="1006" y="11795"/>
                  <a:pt x="1006" y="11795"/>
                  <a:pt x="1006" y="11795"/>
                </a:cubicBezTo>
                <a:cubicBezTo>
                  <a:pt x="503" y="11795"/>
                  <a:pt x="0" y="11297"/>
                  <a:pt x="0" y="10800"/>
                </a:cubicBezTo>
                <a:cubicBezTo>
                  <a:pt x="0" y="10303"/>
                  <a:pt x="503" y="9805"/>
                  <a:pt x="1006" y="9805"/>
                </a:cubicBezTo>
                <a:cubicBezTo>
                  <a:pt x="2013" y="9805"/>
                  <a:pt x="2013" y="9805"/>
                  <a:pt x="2013" y="9805"/>
                </a:cubicBezTo>
                <a:cubicBezTo>
                  <a:pt x="2552" y="5791"/>
                  <a:pt x="5822" y="2522"/>
                  <a:pt x="9919" y="2274"/>
                </a:cubicBezTo>
                <a:cubicBezTo>
                  <a:pt x="9919" y="995"/>
                  <a:pt x="9919" y="995"/>
                  <a:pt x="9919" y="995"/>
                </a:cubicBezTo>
                <a:cubicBezTo>
                  <a:pt x="9919" y="497"/>
                  <a:pt x="10171" y="0"/>
                  <a:pt x="10926" y="0"/>
                </a:cubicBezTo>
                <a:cubicBezTo>
                  <a:pt x="11429" y="0"/>
                  <a:pt x="11932" y="497"/>
                  <a:pt x="11932" y="995"/>
                </a:cubicBezTo>
                <a:cubicBezTo>
                  <a:pt x="11932" y="2274"/>
                  <a:pt x="11932" y="2274"/>
                  <a:pt x="11932" y="2274"/>
                </a:cubicBezTo>
                <a:cubicBezTo>
                  <a:pt x="15993" y="2522"/>
                  <a:pt x="19048" y="5791"/>
                  <a:pt x="19551" y="9805"/>
                </a:cubicBezTo>
                <a:cubicBezTo>
                  <a:pt x="20558" y="9805"/>
                  <a:pt x="20558" y="9805"/>
                  <a:pt x="20558" y="9805"/>
                </a:cubicBezTo>
                <a:cubicBezTo>
                  <a:pt x="21348" y="9805"/>
                  <a:pt x="21600" y="10303"/>
                  <a:pt x="21600" y="10800"/>
                </a:cubicBezTo>
                <a:cubicBezTo>
                  <a:pt x="21600" y="11297"/>
                  <a:pt x="21348" y="11795"/>
                  <a:pt x="20558" y="11795"/>
                </a:cubicBezTo>
                <a:close/>
                <a:moveTo>
                  <a:pt x="15490" y="9805"/>
                </a:moveTo>
                <a:cubicBezTo>
                  <a:pt x="17503" y="9805"/>
                  <a:pt x="17503" y="9805"/>
                  <a:pt x="17503" y="9805"/>
                </a:cubicBezTo>
                <a:cubicBezTo>
                  <a:pt x="17000" y="6785"/>
                  <a:pt x="14735" y="4512"/>
                  <a:pt x="11932" y="4263"/>
                </a:cubicBezTo>
                <a:cubicBezTo>
                  <a:pt x="11932" y="6039"/>
                  <a:pt x="11932" y="6039"/>
                  <a:pt x="11932" y="6039"/>
                </a:cubicBezTo>
                <a:cubicBezTo>
                  <a:pt x="11932" y="6785"/>
                  <a:pt x="11429" y="7034"/>
                  <a:pt x="10926" y="7034"/>
                </a:cubicBezTo>
                <a:cubicBezTo>
                  <a:pt x="10171" y="7034"/>
                  <a:pt x="9919" y="6785"/>
                  <a:pt x="9919" y="6039"/>
                </a:cubicBezTo>
                <a:cubicBezTo>
                  <a:pt x="9919" y="4263"/>
                  <a:pt x="9919" y="4263"/>
                  <a:pt x="9919" y="4263"/>
                </a:cubicBezTo>
                <a:cubicBezTo>
                  <a:pt x="6865" y="4512"/>
                  <a:pt x="4564" y="6785"/>
                  <a:pt x="4061" y="9805"/>
                </a:cubicBezTo>
                <a:cubicBezTo>
                  <a:pt x="6074" y="9805"/>
                  <a:pt x="6074" y="9805"/>
                  <a:pt x="6074" y="9805"/>
                </a:cubicBezTo>
                <a:cubicBezTo>
                  <a:pt x="6613" y="9805"/>
                  <a:pt x="7116" y="10303"/>
                  <a:pt x="7116" y="10800"/>
                </a:cubicBezTo>
                <a:cubicBezTo>
                  <a:pt x="7116" y="11297"/>
                  <a:pt x="6613" y="11795"/>
                  <a:pt x="6074" y="11795"/>
                </a:cubicBezTo>
                <a:cubicBezTo>
                  <a:pt x="4061" y="11795"/>
                  <a:pt x="4061" y="11795"/>
                  <a:pt x="4061" y="11795"/>
                </a:cubicBezTo>
                <a:cubicBezTo>
                  <a:pt x="4564" y="14815"/>
                  <a:pt x="6865" y="17088"/>
                  <a:pt x="9919" y="17337"/>
                </a:cubicBezTo>
                <a:cubicBezTo>
                  <a:pt x="9919" y="15561"/>
                  <a:pt x="9919" y="15561"/>
                  <a:pt x="9919" y="15561"/>
                </a:cubicBezTo>
                <a:cubicBezTo>
                  <a:pt x="9919" y="14815"/>
                  <a:pt x="10171" y="14566"/>
                  <a:pt x="10926" y="14566"/>
                </a:cubicBezTo>
                <a:cubicBezTo>
                  <a:pt x="11429" y="14566"/>
                  <a:pt x="11932" y="14815"/>
                  <a:pt x="11932" y="15561"/>
                </a:cubicBezTo>
                <a:cubicBezTo>
                  <a:pt x="11932" y="17337"/>
                  <a:pt x="11932" y="17337"/>
                  <a:pt x="11932" y="17337"/>
                </a:cubicBezTo>
                <a:cubicBezTo>
                  <a:pt x="14735" y="17088"/>
                  <a:pt x="17000" y="14815"/>
                  <a:pt x="17503" y="11795"/>
                </a:cubicBezTo>
                <a:cubicBezTo>
                  <a:pt x="15490" y="11795"/>
                  <a:pt x="15490" y="11795"/>
                  <a:pt x="15490" y="11795"/>
                </a:cubicBezTo>
                <a:cubicBezTo>
                  <a:pt x="14987" y="11795"/>
                  <a:pt x="14484" y="11297"/>
                  <a:pt x="14484" y="10800"/>
                </a:cubicBezTo>
                <a:cubicBezTo>
                  <a:pt x="14484" y="10303"/>
                  <a:pt x="14987" y="9805"/>
                  <a:pt x="15490" y="9805"/>
                </a:cubicBezTo>
                <a:close/>
                <a:moveTo>
                  <a:pt x="10926" y="11795"/>
                </a:moveTo>
                <a:cubicBezTo>
                  <a:pt x="10171" y="11795"/>
                  <a:pt x="9919" y="11297"/>
                  <a:pt x="9919" y="10800"/>
                </a:cubicBezTo>
                <a:cubicBezTo>
                  <a:pt x="9919" y="10303"/>
                  <a:pt x="10171" y="9805"/>
                  <a:pt x="10926" y="9805"/>
                </a:cubicBezTo>
                <a:cubicBezTo>
                  <a:pt x="11429" y="9805"/>
                  <a:pt x="11932" y="10303"/>
                  <a:pt x="11932" y="10800"/>
                </a:cubicBezTo>
                <a:cubicBezTo>
                  <a:pt x="11932" y="11297"/>
                  <a:pt x="11429" y="11795"/>
                  <a:pt x="10926" y="1179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31" name="Shape 4870"/>
          <p:cNvSpPr/>
          <p:nvPr/>
        </p:nvSpPr>
        <p:spPr>
          <a:xfrm>
            <a:off x="21156655" y="2315905"/>
            <a:ext cx="434957" cy="58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4" y="21600"/>
                </a:moveTo>
                <a:cubicBezTo>
                  <a:pt x="10824" y="21600"/>
                  <a:pt x="0" y="12576"/>
                  <a:pt x="0" y="8029"/>
                </a:cubicBezTo>
                <a:cubicBezTo>
                  <a:pt x="0" y="3766"/>
                  <a:pt x="5054" y="0"/>
                  <a:pt x="10824" y="0"/>
                </a:cubicBezTo>
                <a:cubicBezTo>
                  <a:pt x="16880" y="0"/>
                  <a:pt x="21600" y="3766"/>
                  <a:pt x="21600" y="8029"/>
                </a:cubicBezTo>
                <a:cubicBezTo>
                  <a:pt x="21600" y="12576"/>
                  <a:pt x="10824" y="21600"/>
                  <a:pt x="10824" y="21600"/>
                </a:cubicBezTo>
                <a:close/>
                <a:moveTo>
                  <a:pt x="10824" y="2771"/>
                </a:moveTo>
                <a:cubicBezTo>
                  <a:pt x="7105" y="2771"/>
                  <a:pt x="3719" y="5293"/>
                  <a:pt x="3719" y="8029"/>
                </a:cubicBezTo>
                <a:cubicBezTo>
                  <a:pt x="3719" y="11049"/>
                  <a:pt x="7105" y="13571"/>
                  <a:pt x="10824" y="13571"/>
                </a:cubicBezTo>
                <a:cubicBezTo>
                  <a:pt x="14829" y="13571"/>
                  <a:pt x="18215" y="11049"/>
                  <a:pt x="18215" y="8029"/>
                </a:cubicBezTo>
                <a:cubicBezTo>
                  <a:pt x="18215" y="5293"/>
                  <a:pt x="14829" y="2771"/>
                  <a:pt x="10824" y="2771"/>
                </a:cubicBezTo>
                <a:close/>
                <a:moveTo>
                  <a:pt x="14495" y="9024"/>
                </a:moveTo>
                <a:cubicBezTo>
                  <a:pt x="7438" y="9024"/>
                  <a:pt x="7438" y="9024"/>
                  <a:pt x="7438" y="9024"/>
                </a:cubicBezTo>
                <a:cubicBezTo>
                  <a:pt x="6437" y="9024"/>
                  <a:pt x="6103" y="8775"/>
                  <a:pt x="6103" y="8029"/>
                </a:cubicBezTo>
                <a:cubicBezTo>
                  <a:pt x="6103" y="7532"/>
                  <a:pt x="6437" y="7034"/>
                  <a:pt x="7438" y="7034"/>
                </a:cubicBezTo>
                <a:cubicBezTo>
                  <a:pt x="14495" y="7034"/>
                  <a:pt x="14495" y="7034"/>
                  <a:pt x="14495" y="7034"/>
                </a:cubicBezTo>
                <a:cubicBezTo>
                  <a:pt x="15211" y="7034"/>
                  <a:pt x="15878" y="7532"/>
                  <a:pt x="15878" y="8029"/>
                </a:cubicBezTo>
                <a:cubicBezTo>
                  <a:pt x="15878" y="8775"/>
                  <a:pt x="15211" y="9024"/>
                  <a:pt x="14495" y="902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32" name="Shape 4871"/>
          <p:cNvSpPr/>
          <p:nvPr/>
        </p:nvSpPr>
        <p:spPr>
          <a:xfrm>
            <a:off x="20145151" y="2315905"/>
            <a:ext cx="434961" cy="58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4" y="21600"/>
                </a:moveTo>
                <a:cubicBezTo>
                  <a:pt x="10824" y="21600"/>
                  <a:pt x="0" y="12576"/>
                  <a:pt x="0" y="8029"/>
                </a:cubicBezTo>
                <a:cubicBezTo>
                  <a:pt x="0" y="3766"/>
                  <a:pt x="4720" y="0"/>
                  <a:pt x="10824" y="0"/>
                </a:cubicBezTo>
                <a:cubicBezTo>
                  <a:pt x="16880" y="0"/>
                  <a:pt x="21600" y="3766"/>
                  <a:pt x="21600" y="8029"/>
                </a:cubicBezTo>
                <a:cubicBezTo>
                  <a:pt x="21600" y="12576"/>
                  <a:pt x="10824" y="21600"/>
                  <a:pt x="10824" y="21600"/>
                </a:cubicBezTo>
                <a:close/>
                <a:moveTo>
                  <a:pt x="10824" y="2771"/>
                </a:moveTo>
                <a:cubicBezTo>
                  <a:pt x="6771" y="2771"/>
                  <a:pt x="3719" y="5293"/>
                  <a:pt x="3719" y="8029"/>
                </a:cubicBezTo>
                <a:cubicBezTo>
                  <a:pt x="3719" y="11049"/>
                  <a:pt x="6771" y="13571"/>
                  <a:pt x="10824" y="13571"/>
                </a:cubicBezTo>
                <a:cubicBezTo>
                  <a:pt x="14829" y="13571"/>
                  <a:pt x="17881" y="11049"/>
                  <a:pt x="17881" y="8029"/>
                </a:cubicBezTo>
                <a:cubicBezTo>
                  <a:pt x="17881" y="5293"/>
                  <a:pt x="14829" y="2771"/>
                  <a:pt x="10824" y="2771"/>
                </a:cubicBezTo>
                <a:close/>
                <a:moveTo>
                  <a:pt x="14495" y="9024"/>
                </a:moveTo>
                <a:cubicBezTo>
                  <a:pt x="12159" y="9024"/>
                  <a:pt x="12159" y="9024"/>
                  <a:pt x="12159" y="9024"/>
                </a:cubicBezTo>
                <a:cubicBezTo>
                  <a:pt x="12159" y="10800"/>
                  <a:pt x="12159" y="10800"/>
                  <a:pt x="12159" y="10800"/>
                </a:cubicBezTo>
                <a:cubicBezTo>
                  <a:pt x="12159" y="11297"/>
                  <a:pt x="11491" y="11795"/>
                  <a:pt x="10824" y="11795"/>
                </a:cubicBezTo>
                <a:cubicBezTo>
                  <a:pt x="10156" y="11795"/>
                  <a:pt x="9441" y="11297"/>
                  <a:pt x="9441" y="10800"/>
                </a:cubicBezTo>
                <a:cubicBezTo>
                  <a:pt x="9441" y="9024"/>
                  <a:pt x="9441" y="9024"/>
                  <a:pt x="9441" y="9024"/>
                </a:cubicBezTo>
                <a:cubicBezTo>
                  <a:pt x="7105" y="9024"/>
                  <a:pt x="7105" y="9024"/>
                  <a:pt x="7105" y="9024"/>
                </a:cubicBezTo>
                <a:cubicBezTo>
                  <a:pt x="6437" y="9024"/>
                  <a:pt x="5722" y="8775"/>
                  <a:pt x="5722" y="8029"/>
                </a:cubicBezTo>
                <a:cubicBezTo>
                  <a:pt x="5722" y="7532"/>
                  <a:pt x="6437" y="7034"/>
                  <a:pt x="7105" y="7034"/>
                </a:cubicBezTo>
                <a:cubicBezTo>
                  <a:pt x="9441" y="7034"/>
                  <a:pt x="9441" y="7034"/>
                  <a:pt x="9441" y="7034"/>
                </a:cubicBezTo>
                <a:cubicBezTo>
                  <a:pt x="9441" y="5542"/>
                  <a:pt x="9441" y="5542"/>
                  <a:pt x="9441" y="5542"/>
                </a:cubicBezTo>
                <a:cubicBezTo>
                  <a:pt x="9441" y="4760"/>
                  <a:pt x="10156" y="4512"/>
                  <a:pt x="10824" y="4512"/>
                </a:cubicBezTo>
                <a:cubicBezTo>
                  <a:pt x="11491" y="4512"/>
                  <a:pt x="12159" y="4760"/>
                  <a:pt x="12159" y="5542"/>
                </a:cubicBezTo>
                <a:cubicBezTo>
                  <a:pt x="12159" y="7034"/>
                  <a:pt x="12159" y="7034"/>
                  <a:pt x="12159" y="7034"/>
                </a:cubicBezTo>
                <a:cubicBezTo>
                  <a:pt x="14495" y="7034"/>
                  <a:pt x="14495" y="7034"/>
                  <a:pt x="14495" y="7034"/>
                </a:cubicBezTo>
                <a:cubicBezTo>
                  <a:pt x="15163" y="7034"/>
                  <a:pt x="15878" y="7532"/>
                  <a:pt x="15878" y="8029"/>
                </a:cubicBezTo>
                <a:cubicBezTo>
                  <a:pt x="15878" y="8775"/>
                  <a:pt x="15163" y="9024"/>
                  <a:pt x="14495" y="902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33" name="Shape 4872"/>
          <p:cNvSpPr/>
          <p:nvPr/>
        </p:nvSpPr>
        <p:spPr>
          <a:xfrm>
            <a:off x="19133649" y="2315905"/>
            <a:ext cx="434956" cy="58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4" y="21600"/>
                </a:moveTo>
                <a:cubicBezTo>
                  <a:pt x="10824" y="21600"/>
                  <a:pt x="0" y="12576"/>
                  <a:pt x="0" y="8029"/>
                </a:cubicBezTo>
                <a:cubicBezTo>
                  <a:pt x="0" y="3766"/>
                  <a:pt x="4720" y="0"/>
                  <a:pt x="10824" y="0"/>
                </a:cubicBezTo>
                <a:cubicBezTo>
                  <a:pt x="16546" y="0"/>
                  <a:pt x="21600" y="3766"/>
                  <a:pt x="21600" y="8029"/>
                </a:cubicBezTo>
                <a:cubicBezTo>
                  <a:pt x="21600" y="12576"/>
                  <a:pt x="10824" y="21600"/>
                  <a:pt x="10824" y="21600"/>
                </a:cubicBezTo>
                <a:close/>
                <a:moveTo>
                  <a:pt x="10824" y="2771"/>
                </a:moveTo>
                <a:cubicBezTo>
                  <a:pt x="6771" y="2771"/>
                  <a:pt x="3385" y="5293"/>
                  <a:pt x="3385" y="8029"/>
                </a:cubicBezTo>
                <a:cubicBezTo>
                  <a:pt x="3385" y="11049"/>
                  <a:pt x="6771" y="13571"/>
                  <a:pt x="10824" y="13571"/>
                </a:cubicBezTo>
                <a:cubicBezTo>
                  <a:pt x="14495" y="13571"/>
                  <a:pt x="17881" y="11049"/>
                  <a:pt x="17881" y="8029"/>
                </a:cubicBezTo>
                <a:cubicBezTo>
                  <a:pt x="17881" y="5293"/>
                  <a:pt x="14495" y="2771"/>
                  <a:pt x="10824" y="2771"/>
                </a:cubicBezTo>
                <a:close/>
                <a:moveTo>
                  <a:pt x="10824" y="10800"/>
                </a:moveTo>
                <a:cubicBezTo>
                  <a:pt x="8773" y="10800"/>
                  <a:pt x="7105" y="9556"/>
                  <a:pt x="7105" y="8029"/>
                </a:cubicBezTo>
                <a:cubicBezTo>
                  <a:pt x="7105" y="6537"/>
                  <a:pt x="8773" y="5542"/>
                  <a:pt x="10824" y="5542"/>
                </a:cubicBezTo>
                <a:cubicBezTo>
                  <a:pt x="12827" y="5542"/>
                  <a:pt x="14162" y="6537"/>
                  <a:pt x="14162" y="8029"/>
                </a:cubicBezTo>
                <a:cubicBezTo>
                  <a:pt x="14162" y="9556"/>
                  <a:pt x="12827" y="10800"/>
                  <a:pt x="10824" y="108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34" name="Shape 4873"/>
          <p:cNvSpPr/>
          <p:nvPr/>
        </p:nvSpPr>
        <p:spPr>
          <a:xfrm>
            <a:off x="18117912" y="2315905"/>
            <a:ext cx="434957" cy="58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0800" y="21600"/>
                  <a:pt x="0" y="12576"/>
                  <a:pt x="0" y="8029"/>
                </a:cubicBezTo>
                <a:cubicBezTo>
                  <a:pt x="0" y="3766"/>
                  <a:pt x="5065" y="0"/>
                  <a:pt x="10800" y="0"/>
                </a:cubicBezTo>
                <a:cubicBezTo>
                  <a:pt x="16917" y="0"/>
                  <a:pt x="21600" y="3766"/>
                  <a:pt x="21600" y="8029"/>
                </a:cubicBezTo>
                <a:cubicBezTo>
                  <a:pt x="21600" y="12576"/>
                  <a:pt x="10800" y="21600"/>
                  <a:pt x="10800" y="21600"/>
                </a:cubicBezTo>
                <a:close/>
                <a:moveTo>
                  <a:pt x="10800" y="2771"/>
                </a:moveTo>
                <a:cubicBezTo>
                  <a:pt x="7120" y="2771"/>
                  <a:pt x="3727" y="5293"/>
                  <a:pt x="3727" y="8029"/>
                </a:cubicBezTo>
                <a:cubicBezTo>
                  <a:pt x="3727" y="11049"/>
                  <a:pt x="7120" y="13571"/>
                  <a:pt x="10800" y="13571"/>
                </a:cubicBezTo>
                <a:cubicBezTo>
                  <a:pt x="14862" y="13571"/>
                  <a:pt x="18255" y="11049"/>
                  <a:pt x="18255" y="8029"/>
                </a:cubicBezTo>
                <a:cubicBezTo>
                  <a:pt x="18255" y="5293"/>
                  <a:pt x="14862" y="2771"/>
                  <a:pt x="10800" y="277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35" name="Shape 4874"/>
          <p:cNvSpPr/>
          <p:nvPr/>
        </p:nvSpPr>
        <p:spPr>
          <a:xfrm>
            <a:off x="17034462" y="2396337"/>
            <a:ext cx="583085" cy="502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91" y="17222"/>
                </a:moveTo>
                <a:cubicBezTo>
                  <a:pt x="15845" y="17222"/>
                  <a:pt x="15596" y="16644"/>
                  <a:pt x="15596" y="16066"/>
                </a:cubicBezTo>
                <a:cubicBezTo>
                  <a:pt x="15596" y="15488"/>
                  <a:pt x="15845" y="14868"/>
                  <a:pt x="16591" y="14868"/>
                </a:cubicBezTo>
                <a:cubicBezTo>
                  <a:pt x="18083" y="14868"/>
                  <a:pt x="19611" y="13423"/>
                  <a:pt x="19611" y="11399"/>
                </a:cubicBezTo>
                <a:cubicBezTo>
                  <a:pt x="19611" y="10201"/>
                  <a:pt x="19078" y="9334"/>
                  <a:pt x="18580" y="8756"/>
                </a:cubicBezTo>
                <a:cubicBezTo>
                  <a:pt x="18332" y="8756"/>
                  <a:pt x="18332" y="8756"/>
                  <a:pt x="18332" y="8467"/>
                </a:cubicBezTo>
                <a:lnTo>
                  <a:pt x="18083" y="8467"/>
                </a:lnTo>
                <a:lnTo>
                  <a:pt x="17834" y="8177"/>
                </a:lnTo>
                <a:lnTo>
                  <a:pt x="17585" y="8177"/>
                </a:lnTo>
                <a:cubicBezTo>
                  <a:pt x="17585" y="8177"/>
                  <a:pt x="17337" y="8177"/>
                  <a:pt x="17337" y="7888"/>
                </a:cubicBezTo>
                <a:cubicBezTo>
                  <a:pt x="17088" y="7888"/>
                  <a:pt x="17088" y="7888"/>
                  <a:pt x="17088" y="7888"/>
                </a:cubicBezTo>
                <a:cubicBezTo>
                  <a:pt x="17088" y="7888"/>
                  <a:pt x="17088" y="7888"/>
                  <a:pt x="16840" y="7888"/>
                </a:cubicBezTo>
                <a:cubicBezTo>
                  <a:pt x="16591" y="7888"/>
                  <a:pt x="16591" y="7888"/>
                  <a:pt x="16591" y="7888"/>
                </a:cubicBezTo>
                <a:lnTo>
                  <a:pt x="16342" y="7888"/>
                </a:lnTo>
                <a:cubicBezTo>
                  <a:pt x="16342" y="7599"/>
                  <a:pt x="16342" y="7599"/>
                  <a:pt x="16342" y="7310"/>
                </a:cubicBezTo>
                <a:cubicBezTo>
                  <a:pt x="16342" y="6980"/>
                  <a:pt x="16094" y="6980"/>
                  <a:pt x="16094" y="6691"/>
                </a:cubicBezTo>
                <a:cubicBezTo>
                  <a:pt x="16094" y="6402"/>
                  <a:pt x="16094" y="6402"/>
                  <a:pt x="15845" y="6112"/>
                </a:cubicBezTo>
                <a:cubicBezTo>
                  <a:pt x="15845" y="5823"/>
                  <a:pt x="15845" y="5823"/>
                  <a:pt x="15596" y="5534"/>
                </a:cubicBezTo>
                <a:cubicBezTo>
                  <a:pt x="14566" y="3800"/>
                  <a:pt x="12825" y="2313"/>
                  <a:pt x="10800" y="2313"/>
                </a:cubicBezTo>
                <a:cubicBezTo>
                  <a:pt x="8810" y="2313"/>
                  <a:pt x="7034" y="3800"/>
                  <a:pt x="6039" y="5534"/>
                </a:cubicBezTo>
                <a:cubicBezTo>
                  <a:pt x="5791" y="5823"/>
                  <a:pt x="5791" y="5823"/>
                  <a:pt x="5791" y="6112"/>
                </a:cubicBezTo>
                <a:cubicBezTo>
                  <a:pt x="5542" y="6402"/>
                  <a:pt x="5542" y="6402"/>
                  <a:pt x="5542" y="6691"/>
                </a:cubicBezTo>
                <a:cubicBezTo>
                  <a:pt x="5542" y="6980"/>
                  <a:pt x="5293" y="6980"/>
                  <a:pt x="5293" y="7310"/>
                </a:cubicBezTo>
                <a:cubicBezTo>
                  <a:pt x="5293" y="7599"/>
                  <a:pt x="5293" y="7599"/>
                  <a:pt x="5293" y="7888"/>
                </a:cubicBezTo>
                <a:lnTo>
                  <a:pt x="5045" y="7888"/>
                </a:lnTo>
                <a:cubicBezTo>
                  <a:pt x="5045" y="7888"/>
                  <a:pt x="5045" y="7888"/>
                  <a:pt x="4796" y="7888"/>
                </a:cubicBezTo>
                <a:cubicBezTo>
                  <a:pt x="4547" y="7888"/>
                  <a:pt x="4547" y="7888"/>
                  <a:pt x="4547" y="7888"/>
                </a:cubicBezTo>
                <a:cubicBezTo>
                  <a:pt x="4547" y="7888"/>
                  <a:pt x="4547" y="7888"/>
                  <a:pt x="4299" y="7888"/>
                </a:cubicBezTo>
                <a:cubicBezTo>
                  <a:pt x="4299" y="8177"/>
                  <a:pt x="4015" y="8177"/>
                  <a:pt x="4015" y="8177"/>
                </a:cubicBezTo>
                <a:lnTo>
                  <a:pt x="3766" y="8177"/>
                </a:lnTo>
                <a:lnTo>
                  <a:pt x="3517" y="8467"/>
                </a:lnTo>
                <a:lnTo>
                  <a:pt x="3268" y="8467"/>
                </a:lnTo>
                <a:cubicBezTo>
                  <a:pt x="3268" y="8756"/>
                  <a:pt x="3268" y="8756"/>
                  <a:pt x="3020" y="8756"/>
                </a:cubicBezTo>
                <a:cubicBezTo>
                  <a:pt x="2522" y="9334"/>
                  <a:pt x="2025" y="10201"/>
                  <a:pt x="2025" y="11399"/>
                </a:cubicBezTo>
                <a:cubicBezTo>
                  <a:pt x="2025" y="13423"/>
                  <a:pt x="3517" y="14868"/>
                  <a:pt x="5045" y="14868"/>
                </a:cubicBezTo>
                <a:cubicBezTo>
                  <a:pt x="5791" y="14868"/>
                  <a:pt x="6039" y="15488"/>
                  <a:pt x="6039" y="16066"/>
                </a:cubicBezTo>
                <a:cubicBezTo>
                  <a:pt x="6039" y="16644"/>
                  <a:pt x="5791" y="17222"/>
                  <a:pt x="5045" y="17222"/>
                </a:cubicBezTo>
                <a:cubicBezTo>
                  <a:pt x="2274" y="17222"/>
                  <a:pt x="0" y="14579"/>
                  <a:pt x="0" y="11399"/>
                </a:cubicBezTo>
                <a:cubicBezTo>
                  <a:pt x="0" y="8756"/>
                  <a:pt x="1527" y="6402"/>
                  <a:pt x="3517" y="5823"/>
                </a:cubicBezTo>
                <a:cubicBezTo>
                  <a:pt x="4796" y="2313"/>
                  <a:pt x="7532" y="0"/>
                  <a:pt x="10800" y="0"/>
                </a:cubicBezTo>
                <a:cubicBezTo>
                  <a:pt x="14068" y="0"/>
                  <a:pt x="16840" y="2313"/>
                  <a:pt x="18083" y="5823"/>
                </a:cubicBezTo>
                <a:cubicBezTo>
                  <a:pt x="20108" y="6402"/>
                  <a:pt x="21600" y="8756"/>
                  <a:pt x="21600" y="11399"/>
                </a:cubicBezTo>
                <a:cubicBezTo>
                  <a:pt x="21600" y="14579"/>
                  <a:pt x="19362" y="17222"/>
                  <a:pt x="16591" y="17222"/>
                </a:cubicBezTo>
                <a:close/>
                <a:moveTo>
                  <a:pt x="7034" y="14579"/>
                </a:moveTo>
                <a:cubicBezTo>
                  <a:pt x="10054" y="10490"/>
                  <a:pt x="10054" y="10490"/>
                  <a:pt x="10054" y="10490"/>
                </a:cubicBezTo>
                <a:cubicBezTo>
                  <a:pt x="10303" y="10490"/>
                  <a:pt x="10551" y="10201"/>
                  <a:pt x="10800" y="10201"/>
                </a:cubicBezTo>
                <a:cubicBezTo>
                  <a:pt x="11049" y="10201"/>
                  <a:pt x="11297" y="10490"/>
                  <a:pt x="11582" y="10490"/>
                </a:cubicBezTo>
                <a:cubicBezTo>
                  <a:pt x="14566" y="14579"/>
                  <a:pt x="14566" y="14579"/>
                  <a:pt x="14566" y="14579"/>
                </a:cubicBezTo>
                <a:cubicBezTo>
                  <a:pt x="14815" y="14579"/>
                  <a:pt x="14815" y="14868"/>
                  <a:pt x="14815" y="15157"/>
                </a:cubicBezTo>
                <a:cubicBezTo>
                  <a:pt x="14815" y="16066"/>
                  <a:pt x="14317" y="16355"/>
                  <a:pt x="13820" y="16355"/>
                </a:cubicBezTo>
                <a:cubicBezTo>
                  <a:pt x="13571" y="16355"/>
                  <a:pt x="13322" y="16355"/>
                  <a:pt x="13074" y="16066"/>
                </a:cubicBezTo>
                <a:cubicBezTo>
                  <a:pt x="11830" y="14290"/>
                  <a:pt x="11830" y="14290"/>
                  <a:pt x="11830" y="14290"/>
                </a:cubicBezTo>
                <a:cubicBezTo>
                  <a:pt x="11830" y="20444"/>
                  <a:pt x="11830" y="20444"/>
                  <a:pt x="11830" y="20444"/>
                </a:cubicBezTo>
                <a:cubicBezTo>
                  <a:pt x="11830" y="21022"/>
                  <a:pt x="11297" y="21600"/>
                  <a:pt x="10800" y="21600"/>
                </a:cubicBezTo>
                <a:cubicBezTo>
                  <a:pt x="10303" y="21600"/>
                  <a:pt x="9805" y="21022"/>
                  <a:pt x="9805" y="20444"/>
                </a:cubicBezTo>
                <a:cubicBezTo>
                  <a:pt x="9805" y="14290"/>
                  <a:pt x="9805" y="14290"/>
                  <a:pt x="9805" y="14290"/>
                </a:cubicBezTo>
                <a:cubicBezTo>
                  <a:pt x="8562" y="16066"/>
                  <a:pt x="8562" y="16066"/>
                  <a:pt x="8562" y="16066"/>
                </a:cubicBezTo>
                <a:cubicBezTo>
                  <a:pt x="8313" y="16355"/>
                  <a:pt x="8029" y="16355"/>
                  <a:pt x="7780" y="16355"/>
                </a:cubicBezTo>
                <a:cubicBezTo>
                  <a:pt x="7283" y="16355"/>
                  <a:pt x="6785" y="16066"/>
                  <a:pt x="6785" y="15157"/>
                </a:cubicBezTo>
                <a:cubicBezTo>
                  <a:pt x="6785" y="14868"/>
                  <a:pt x="6785" y="14579"/>
                  <a:pt x="7034" y="1457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36" name="Shape 4875"/>
          <p:cNvSpPr/>
          <p:nvPr/>
        </p:nvSpPr>
        <p:spPr>
          <a:xfrm>
            <a:off x="16022958" y="2396337"/>
            <a:ext cx="578853" cy="502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2" y="17222"/>
                </a:moveTo>
                <a:cubicBezTo>
                  <a:pt x="16029" y="17222"/>
                  <a:pt x="15490" y="16644"/>
                  <a:pt x="15490" y="16066"/>
                </a:cubicBezTo>
                <a:cubicBezTo>
                  <a:pt x="15490" y="15488"/>
                  <a:pt x="16029" y="14868"/>
                  <a:pt x="16532" y="14868"/>
                </a:cubicBezTo>
                <a:cubicBezTo>
                  <a:pt x="18293" y="14868"/>
                  <a:pt x="19551" y="13423"/>
                  <a:pt x="19551" y="11399"/>
                </a:cubicBezTo>
                <a:cubicBezTo>
                  <a:pt x="19551" y="10201"/>
                  <a:pt x="19300" y="9334"/>
                  <a:pt x="18545" y="8756"/>
                </a:cubicBezTo>
                <a:cubicBezTo>
                  <a:pt x="18545" y="8756"/>
                  <a:pt x="18545" y="8756"/>
                  <a:pt x="18293" y="8467"/>
                </a:cubicBezTo>
                <a:cubicBezTo>
                  <a:pt x="18042" y="8467"/>
                  <a:pt x="18042" y="8177"/>
                  <a:pt x="18042" y="8177"/>
                </a:cubicBezTo>
                <a:cubicBezTo>
                  <a:pt x="18042" y="8177"/>
                  <a:pt x="18042" y="8177"/>
                  <a:pt x="17790" y="8177"/>
                </a:cubicBezTo>
                <a:cubicBezTo>
                  <a:pt x="17790" y="8177"/>
                  <a:pt x="17790" y="8177"/>
                  <a:pt x="17539" y="8177"/>
                </a:cubicBezTo>
                <a:cubicBezTo>
                  <a:pt x="17539" y="8177"/>
                  <a:pt x="17539" y="8177"/>
                  <a:pt x="17539" y="7888"/>
                </a:cubicBezTo>
                <a:lnTo>
                  <a:pt x="17287" y="7888"/>
                </a:lnTo>
                <a:cubicBezTo>
                  <a:pt x="17036" y="7888"/>
                  <a:pt x="17036" y="7888"/>
                  <a:pt x="17036" y="7888"/>
                </a:cubicBezTo>
                <a:cubicBezTo>
                  <a:pt x="16784" y="7888"/>
                  <a:pt x="16784" y="7888"/>
                  <a:pt x="16532" y="7888"/>
                </a:cubicBezTo>
                <a:cubicBezTo>
                  <a:pt x="16532" y="7599"/>
                  <a:pt x="16532" y="7599"/>
                  <a:pt x="16532" y="7310"/>
                </a:cubicBezTo>
                <a:cubicBezTo>
                  <a:pt x="16281" y="7310"/>
                  <a:pt x="16281" y="7310"/>
                  <a:pt x="16281" y="7310"/>
                </a:cubicBezTo>
                <a:cubicBezTo>
                  <a:pt x="16281" y="6980"/>
                  <a:pt x="16281" y="6980"/>
                  <a:pt x="16281" y="6691"/>
                </a:cubicBezTo>
                <a:cubicBezTo>
                  <a:pt x="16029" y="6402"/>
                  <a:pt x="16029" y="6402"/>
                  <a:pt x="16029" y="6112"/>
                </a:cubicBezTo>
                <a:cubicBezTo>
                  <a:pt x="16029" y="5823"/>
                  <a:pt x="15778" y="5823"/>
                  <a:pt x="15778" y="5534"/>
                </a:cubicBezTo>
                <a:cubicBezTo>
                  <a:pt x="14735" y="3800"/>
                  <a:pt x="12974" y="2313"/>
                  <a:pt x="10926" y="2313"/>
                </a:cubicBezTo>
                <a:cubicBezTo>
                  <a:pt x="8661" y="2313"/>
                  <a:pt x="6865" y="3800"/>
                  <a:pt x="5858" y="5534"/>
                </a:cubicBezTo>
                <a:cubicBezTo>
                  <a:pt x="5858" y="5823"/>
                  <a:pt x="5858" y="5823"/>
                  <a:pt x="5607" y="6112"/>
                </a:cubicBezTo>
                <a:cubicBezTo>
                  <a:pt x="5607" y="6402"/>
                  <a:pt x="5607" y="6402"/>
                  <a:pt x="5607" y="6691"/>
                </a:cubicBezTo>
                <a:cubicBezTo>
                  <a:pt x="5607" y="6691"/>
                  <a:pt x="5607" y="6691"/>
                  <a:pt x="5355" y="6691"/>
                </a:cubicBezTo>
                <a:cubicBezTo>
                  <a:pt x="5355" y="6980"/>
                  <a:pt x="5355" y="6980"/>
                  <a:pt x="5355" y="7310"/>
                </a:cubicBezTo>
                <a:cubicBezTo>
                  <a:pt x="5355" y="7599"/>
                  <a:pt x="5103" y="7599"/>
                  <a:pt x="5103" y="7888"/>
                </a:cubicBezTo>
                <a:lnTo>
                  <a:pt x="4852" y="7888"/>
                </a:lnTo>
                <a:cubicBezTo>
                  <a:pt x="4852" y="7888"/>
                  <a:pt x="4852" y="7888"/>
                  <a:pt x="4600" y="7888"/>
                </a:cubicBezTo>
                <a:cubicBezTo>
                  <a:pt x="4313" y="7888"/>
                  <a:pt x="4313" y="7888"/>
                  <a:pt x="4313" y="7888"/>
                </a:cubicBezTo>
                <a:cubicBezTo>
                  <a:pt x="4061" y="8177"/>
                  <a:pt x="4061" y="8177"/>
                  <a:pt x="4061" y="8177"/>
                </a:cubicBezTo>
                <a:cubicBezTo>
                  <a:pt x="3810" y="8177"/>
                  <a:pt x="3810" y="8177"/>
                  <a:pt x="3810" y="8177"/>
                </a:cubicBezTo>
                <a:cubicBezTo>
                  <a:pt x="3558" y="8177"/>
                  <a:pt x="3558" y="8467"/>
                  <a:pt x="3558" y="8467"/>
                </a:cubicBezTo>
                <a:cubicBezTo>
                  <a:pt x="3306" y="8467"/>
                  <a:pt x="3306" y="8467"/>
                  <a:pt x="3306" y="8467"/>
                </a:cubicBezTo>
                <a:cubicBezTo>
                  <a:pt x="3306" y="8756"/>
                  <a:pt x="3055" y="8756"/>
                  <a:pt x="3055" y="8756"/>
                </a:cubicBezTo>
                <a:cubicBezTo>
                  <a:pt x="2552" y="9334"/>
                  <a:pt x="2049" y="10201"/>
                  <a:pt x="2049" y="11399"/>
                </a:cubicBezTo>
                <a:cubicBezTo>
                  <a:pt x="2049" y="13423"/>
                  <a:pt x="3306" y="14868"/>
                  <a:pt x="5103" y="14868"/>
                </a:cubicBezTo>
                <a:cubicBezTo>
                  <a:pt x="5607" y="14868"/>
                  <a:pt x="6110" y="15488"/>
                  <a:pt x="6110" y="16066"/>
                </a:cubicBezTo>
                <a:cubicBezTo>
                  <a:pt x="6110" y="16644"/>
                  <a:pt x="5607" y="17222"/>
                  <a:pt x="5103" y="17222"/>
                </a:cubicBezTo>
                <a:cubicBezTo>
                  <a:pt x="2300" y="17222"/>
                  <a:pt x="0" y="14579"/>
                  <a:pt x="0" y="11399"/>
                </a:cubicBezTo>
                <a:cubicBezTo>
                  <a:pt x="0" y="8756"/>
                  <a:pt x="1545" y="6402"/>
                  <a:pt x="3558" y="5823"/>
                </a:cubicBezTo>
                <a:cubicBezTo>
                  <a:pt x="4852" y="2313"/>
                  <a:pt x="7619" y="0"/>
                  <a:pt x="10926" y="0"/>
                </a:cubicBezTo>
                <a:cubicBezTo>
                  <a:pt x="14232" y="0"/>
                  <a:pt x="17036" y="2313"/>
                  <a:pt x="18042" y="5823"/>
                </a:cubicBezTo>
                <a:cubicBezTo>
                  <a:pt x="20091" y="6402"/>
                  <a:pt x="21600" y="8756"/>
                  <a:pt x="21600" y="11399"/>
                </a:cubicBezTo>
                <a:cubicBezTo>
                  <a:pt x="21600" y="14579"/>
                  <a:pt x="19300" y="17222"/>
                  <a:pt x="16532" y="17222"/>
                </a:cubicBezTo>
                <a:close/>
                <a:moveTo>
                  <a:pt x="7871" y="15157"/>
                </a:moveTo>
                <a:cubicBezTo>
                  <a:pt x="8122" y="15157"/>
                  <a:pt x="8374" y="15488"/>
                  <a:pt x="8661" y="15777"/>
                </a:cubicBezTo>
                <a:cubicBezTo>
                  <a:pt x="9919" y="17222"/>
                  <a:pt x="9919" y="17222"/>
                  <a:pt x="9919" y="17222"/>
                </a:cubicBezTo>
                <a:cubicBezTo>
                  <a:pt x="9919" y="11399"/>
                  <a:pt x="9919" y="11399"/>
                  <a:pt x="9919" y="11399"/>
                </a:cubicBezTo>
                <a:cubicBezTo>
                  <a:pt x="9919" y="10821"/>
                  <a:pt x="10171" y="10201"/>
                  <a:pt x="10926" y="10201"/>
                </a:cubicBezTo>
                <a:cubicBezTo>
                  <a:pt x="11429" y="10201"/>
                  <a:pt x="11968" y="10821"/>
                  <a:pt x="11968" y="11399"/>
                </a:cubicBezTo>
                <a:cubicBezTo>
                  <a:pt x="11968" y="17222"/>
                  <a:pt x="11968" y="17222"/>
                  <a:pt x="11968" y="17222"/>
                </a:cubicBezTo>
                <a:cubicBezTo>
                  <a:pt x="13226" y="15777"/>
                  <a:pt x="13226" y="15777"/>
                  <a:pt x="13226" y="15777"/>
                </a:cubicBezTo>
                <a:cubicBezTo>
                  <a:pt x="13226" y="15488"/>
                  <a:pt x="13477" y="15157"/>
                  <a:pt x="13981" y="15157"/>
                </a:cubicBezTo>
                <a:cubicBezTo>
                  <a:pt x="14484" y="15157"/>
                  <a:pt x="14987" y="15777"/>
                  <a:pt x="14987" y="16355"/>
                </a:cubicBezTo>
                <a:cubicBezTo>
                  <a:pt x="14987" y="16644"/>
                  <a:pt x="14735" y="16933"/>
                  <a:pt x="14735" y="17222"/>
                </a:cubicBezTo>
                <a:cubicBezTo>
                  <a:pt x="11681" y="21022"/>
                  <a:pt x="11681" y="21022"/>
                  <a:pt x="11681" y="21022"/>
                </a:cubicBezTo>
                <a:cubicBezTo>
                  <a:pt x="11429" y="21311"/>
                  <a:pt x="11177" y="21600"/>
                  <a:pt x="10926" y="21600"/>
                </a:cubicBezTo>
                <a:cubicBezTo>
                  <a:pt x="10423" y="21600"/>
                  <a:pt x="10171" y="21311"/>
                  <a:pt x="10171" y="21022"/>
                </a:cubicBezTo>
                <a:cubicBezTo>
                  <a:pt x="7116" y="17222"/>
                  <a:pt x="7116" y="17222"/>
                  <a:pt x="7116" y="17222"/>
                </a:cubicBezTo>
                <a:cubicBezTo>
                  <a:pt x="6865" y="16933"/>
                  <a:pt x="6865" y="16644"/>
                  <a:pt x="6865" y="16355"/>
                </a:cubicBezTo>
                <a:cubicBezTo>
                  <a:pt x="6865" y="15777"/>
                  <a:pt x="7116" y="15157"/>
                  <a:pt x="7871" y="1515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37" name="Shape 4876"/>
          <p:cNvSpPr/>
          <p:nvPr/>
        </p:nvSpPr>
        <p:spPr>
          <a:xfrm>
            <a:off x="15011457" y="2396337"/>
            <a:ext cx="578848" cy="473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2" y="18196"/>
                </a:moveTo>
                <a:cubicBezTo>
                  <a:pt x="16029" y="18196"/>
                  <a:pt x="15490" y="17585"/>
                  <a:pt x="15490" y="16974"/>
                </a:cubicBezTo>
                <a:cubicBezTo>
                  <a:pt x="15490" y="16364"/>
                  <a:pt x="16029" y="15709"/>
                  <a:pt x="16532" y="15709"/>
                </a:cubicBezTo>
                <a:cubicBezTo>
                  <a:pt x="18293" y="15709"/>
                  <a:pt x="19551" y="14182"/>
                  <a:pt x="19551" y="12044"/>
                </a:cubicBezTo>
                <a:cubicBezTo>
                  <a:pt x="19551" y="10778"/>
                  <a:pt x="19048" y="9862"/>
                  <a:pt x="18545" y="9251"/>
                </a:cubicBezTo>
                <a:cubicBezTo>
                  <a:pt x="18545" y="9251"/>
                  <a:pt x="18293" y="9251"/>
                  <a:pt x="18293" y="8945"/>
                </a:cubicBezTo>
                <a:cubicBezTo>
                  <a:pt x="18293" y="8945"/>
                  <a:pt x="18293" y="8945"/>
                  <a:pt x="18042" y="8945"/>
                </a:cubicBezTo>
                <a:cubicBezTo>
                  <a:pt x="18042" y="8945"/>
                  <a:pt x="18042" y="8640"/>
                  <a:pt x="17790" y="8640"/>
                </a:cubicBezTo>
                <a:cubicBezTo>
                  <a:pt x="17790" y="8640"/>
                  <a:pt x="17790" y="8640"/>
                  <a:pt x="17539" y="8640"/>
                </a:cubicBezTo>
                <a:cubicBezTo>
                  <a:pt x="17539" y="8640"/>
                  <a:pt x="17539" y="8640"/>
                  <a:pt x="17287" y="8334"/>
                </a:cubicBezTo>
                <a:cubicBezTo>
                  <a:pt x="17287" y="8334"/>
                  <a:pt x="17287" y="8334"/>
                  <a:pt x="17036" y="8334"/>
                </a:cubicBezTo>
                <a:cubicBezTo>
                  <a:pt x="16784" y="8334"/>
                  <a:pt x="16784" y="8334"/>
                  <a:pt x="16784" y="8334"/>
                </a:cubicBezTo>
                <a:lnTo>
                  <a:pt x="16532" y="8334"/>
                </a:lnTo>
                <a:cubicBezTo>
                  <a:pt x="16532" y="8029"/>
                  <a:pt x="16281" y="8029"/>
                  <a:pt x="16281" y="7724"/>
                </a:cubicBezTo>
                <a:cubicBezTo>
                  <a:pt x="16281" y="7375"/>
                  <a:pt x="16281" y="7375"/>
                  <a:pt x="16281" y="7069"/>
                </a:cubicBezTo>
                <a:cubicBezTo>
                  <a:pt x="16029" y="7069"/>
                  <a:pt x="16029" y="7069"/>
                  <a:pt x="16029" y="7069"/>
                </a:cubicBezTo>
                <a:cubicBezTo>
                  <a:pt x="16029" y="6764"/>
                  <a:pt x="16029" y="6764"/>
                  <a:pt x="16029" y="6458"/>
                </a:cubicBezTo>
                <a:cubicBezTo>
                  <a:pt x="15742" y="6153"/>
                  <a:pt x="15742" y="6153"/>
                  <a:pt x="15742" y="5847"/>
                </a:cubicBezTo>
                <a:cubicBezTo>
                  <a:pt x="14735" y="4015"/>
                  <a:pt x="12974" y="2444"/>
                  <a:pt x="10674" y="2444"/>
                </a:cubicBezTo>
                <a:cubicBezTo>
                  <a:pt x="8626" y="2444"/>
                  <a:pt x="6865" y="4015"/>
                  <a:pt x="5858" y="5847"/>
                </a:cubicBezTo>
                <a:cubicBezTo>
                  <a:pt x="5858" y="6153"/>
                  <a:pt x="5607" y="6153"/>
                  <a:pt x="5607" y="6458"/>
                </a:cubicBezTo>
                <a:cubicBezTo>
                  <a:pt x="5607" y="6764"/>
                  <a:pt x="5607" y="6764"/>
                  <a:pt x="5355" y="7069"/>
                </a:cubicBezTo>
                <a:cubicBezTo>
                  <a:pt x="5355" y="7375"/>
                  <a:pt x="5355" y="7375"/>
                  <a:pt x="5355" y="7724"/>
                </a:cubicBezTo>
                <a:cubicBezTo>
                  <a:pt x="5355" y="7724"/>
                  <a:pt x="5355" y="7724"/>
                  <a:pt x="5103" y="7724"/>
                </a:cubicBezTo>
                <a:cubicBezTo>
                  <a:pt x="5103" y="8029"/>
                  <a:pt x="5103" y="8029"/>
                  <a:pt x="5103" y="8334"/>
                </a:cubicBezTo>
                <a:cubicBezTo>
                  <a:pt x="4852" y="8334"/>
                  <a:pt x="4852" y="8334"/>
                  <a:pt x="4564" y="8334"/>
                </a:cubicBezTo>
                <a:cubicBezTo>
                  <a:pt x="4564" y="8334"/>
                  <a:pt x="4564" y="8334"/>
                  <a:pt x="4313" y="8334"/>
                </a:cubicBezTo>
                <a:lnTo>
                  <a:pt x="4061" y="8334"/>
                </a:lnTo>
                <a:cubicBezTo>
                  <a:pt x="4061" y="8640"/>
                  <a:pt x="4061" y="8640"/>
                  <a:pt x="4061" y="8640"/>
                </a:cubicBezTo>
                <a:cubicBezTo>
                  <a:pt x="3810" y="8640"/>
                  <a:pt x="3810" y="8640"/>
                  <a:pt x="3810" y="8640"/>
                </a:cubicBezTo>
                <a:cubicBezTo>
                  <a:pt x="3558" y="8640"/>
                  <a:pt x="3558" y="8640"/>
                  <a:pt x="3558" y="8640"/>
                </a:cubicBezTo>
                <a:cubicBezTo>
                  <a:pt x="3558" y="8640"/>
                  <a:pt x="3558" y="8945"/>
                  <a:pt x="3306" y="8945"/>
                </a:cubicBezTo>
                <a:cubicBezTo>
                  <a:pt x="3055" y="9251"/>
                  <a:pt x="3055" y="9251"/>
                  <a:pt x="3055" y="9251"/>
                </a:cubicBezTo>
                <a:cubicBezTo>
                  <a:pt x="2300" y="9862"/>
                  <a:pt x="2049" y="10778"/>
                  <a:pt x="2049" y="12044"/>
                </a:cubicBezTo>
                <a:cubicBezTo>
                  <a:pt x="2049" y="14182"/>
                  <a:pt x="3306" y="15709"/>
                  <a:pt x="5103" y="15709"/>
                </a:cubicBezTo>
                <a:cubicBezTo>
                  <a:pt x="5607" y="15709"/>
                  <a:pt x="6110" y="16364"/>
                  <a:pt x="6110" y="16974"/>
                </a:cubicBezTo>
                <a:cubicBezTo>
                  <a:pt x="6110" y="17585"/>
                  <a:pt x="5607" y="18196"/>
                  <a:pt x="5103" y="18196"/>
                </a:cubicBezTo>
                <a:cubicBezTo>
                  <a:pt x="2300" y="18196"/>
                  <a:pt x="0" y="15404"/>
                  <a:pt x="0" y="12044"/>
                </a:cubicBezTo>
                <a:cubicBezTo>
                  <a:pt x="0" y="9251"/>
                  <a:pt x="1545" y="6764"/>
                  <a:pt x="3558" y="6153"/>
                </a:cubicBezTo>
                <a:cubicBezTo>
                  <a:pt x="4564" y="2444"/>
                  <a:pt x="7368" y="0"/>
                  <a:pt x="10674" y="0"/>
                </a:cubicBezTo>
                <a:cubicBezTo>
                  <a:pt x="13981" y="0"/>
                  <a:pt x="16784" y="2444"/>
                  <a:pt x="18042" y="6153"/>
                </a:cubicBezTo>
                <a:cubicBezTo>
                  <a:pt x="20091" y="6764"/>
                  <a:pt x="21600" y="9251"/>
                  <a:pt x="21600" y="12044"/>
                </a:cubicBezTo>
                <a:cubicBezTo>
                  <a:pt x="21600" y="15404"/>
                  <a:pt x="19300" y="18196"/>
                  <a:pt x="16532" y="18196"/>
                </a:cubicBezTo>
                <a:close/>
                <a:moveTo>
                  <a:pt x="8122" y="12349"/>
                </a:moveTo>
                <a:cubicBezTo>
                  <a:pt x="8374" y="12349"/>
                  <a:pt x="8626" y="12655"/>
                  <a:pt x="8626" y="12960"/>
                </a:cubicBezTo>
                <a:cubicBezTo>
                  <a:pt x="10674" y="15098"/>
                  <a:pt x="10674" y="15098"/>
                  <a:pt x="10674" y="15098"/>
                </a:cubicBezTo>
                <a:cubicBezTo>
                  <a:pt x="12723" y="12960"/>
                  <a:pt x="12723" y="12960"/>
                  <a:pt x="12723" y="12960"/>
                </a:cubicBezTo>
                <a:cubicBezTo>
                  <a:pt x="12974" y="12655"/>
                  <a:pt x="13226" y="12349"/>
                  <a:pt x="13477" y="12349"/>
                </a:cubicBezTo>
                <a:cubicBezTo>
                  <a:pt x="13981" y="12349"/>
                  <a:pt x="14484" y="12960"/>
                  <a:pt x="14484" y="13571"/>
                </a:cubicBezTo>
                <a:cubicBezTo>
                  <a:pt x="14484" y="13876"/>
                  <a:pt x="14484" y="14182"/>
                  <a:pt x="14232" y="14487"/>
                </a:cubicBezTo>
                <a:cubicBezTo>
                  <a:pt x="12220" y="16974"/>
                  <a:pt x="12220" y="16974"/>
                  <a:pt x="12220" y="16974"/>
                </a:cubicBezTo>
                <a:cubicBezTo>
                  <a:pt x="14232" y="19418"/>
                  <a:pt x="14232" y="19418"/>
                  <a:pt x="14232" y="19418"/>
                </a:cubicBezTo>
                <a:cubicBezTo>
                  <a:pt x="14484" y="19723"/>
                  <a:pt x="14484" y="20029"/>
                  <a:pt x="14484" y="20334"/>
                </a:cubicBezTo>
                <a:cubicBezTo>
                  <a:pt x="14484" y="20945"/>
                  <a:pt x="13981" y="21600"/>
                  <a:pt x="13477" y="21600"/>
                </a:cubicBezTo>
                <a:cubicBezTo>
                  <a:pt x="13226" y="21600"/>
                  <a:pt x="12974" y="21294"/>
                  <a:pt x="12723" y="20945"/>
                </a:cubicBezTo>
                <a:cubicBezTo>
                  <a:pt x="10674" y="18807"/>
                  <a:pt x="10674" y="18807"/>
                  <a:pt x="10674" y="18807"/>
                </a:cubicBezTo>
                <a:cubicBezTo>
                  <a:pt x="8626" y="20945"/>
                  <a:pt x="8626" y="20945"/>
                  <a:pt x="8626" y="20945"/>
                </a:cubicBezTo>
                <a:cubicBezTo>
                  <a:pt x="8626" y="21294"/>
                  <a:pt x="8374" y="21600"/>
                  <a:pt x="8122" y="21600"/>
                </a:cubicBezTo>
                <a:cubicBezTo>
                  <a:pt x="7368" y="21600"/>
                  <a:pt x="7116" y="20945"/>
                  <a:pt x="7116" y="20334"/>
                </a:cubicBezTo>
                <a:cubicBezTo>
                  <a:pt x="7116" y="20029"/>
                  <a:pt x="7116" y="19723"/>
                  <a:pt x="7368" y="19418"/>
                </a:cubicBezTo>
                <a:cubicBezTo>
                  <a:pt x="9416" y="16974"/>
                  <a:pt x="9416" y="16974"/>
                  <a:pt x="9416" y="16974"/>
                </a:cubicBezTo>
                <a:cubicBezTo>
                  <a:pt x="7368" y="14487"/>
                  <a:pt x="7368" y="14487"/>
                  <a:pt x="7368" y="14487"/>
                </a:cubicBezTo>
                <a:cubicBezTo>
                  <a:pt x="7116" y="14182"/>
                  <a:pt x="7116" y="13876"/>
                  <a:pt x="7116" y="13571"/>
                </a:cubicBezTo>
                <a:cubicBezTo>
                  <a:pt x="7116" y="12960"/>
                  <a:pt x="7368" y="12349"/>
                  <a:pt x="8122" y="1234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38" name="Shape 4877"/>
          <p:cNvSpPr/>
          <p:nvPr/>
        </p:nvSpPr>
        <p:spPr>
          <a:xfrm>
            <a:off x="13995722" y="2396337"/>
            <a:ext cx="583085" cy="473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91" y="18196"/>
                </a:moveTo>
                <a:cubicBezTo>
                  <a:pt x="15809" y="18196"/>
                  <a:pt x="15561" y="17585"/>
                  <a:pt x="15561" y="16974"/>
                </a:cubicBezTo>
                <a:cubicBezTo>
                  <a:pt x="15561" y="16364"/>
                  <a:pt x="15809" y="15709"/>
                  <a:pt x="16591" y="15709"/>
                </a:cubicBezTo>
                <a:cubicBezTo>
                  <a:pt x="18083" y="15709"/>
                  <a:pt x="19575" y="14182"/>
                  <a:pt x="19575" y="12044"/>
                </a:cubicBezTo>
                <a:cubicBezTo>
                  <a:pt x="19575" y="10778"/>
                  <a:pt x="19078" y="9862"/>
                  <a:pt x="18580" y="9251"/>
                </a:cubicBezTo>
                <a:cubicBezTo>
                  <a:pt x="18332" y="9251"/>
                  <a:pt x="18332" y="9251"/>
                  <a:pt x="18332" y="8945"/>
                </a:cubicBezTo>
                <a:lnTo>
                  <a:pt x="18083" y="8945"/>
                </a:lnTo>
                <a:lnTo>
                  <a:pt x="17834" y="8640"/>
                </a:lnTo>
                <a:lnTo>
                  <a:pt x="17585" y="8640"/>
                </a:lnTo>
                <a:cubicBezTo>
                  <a:pt x="17585" y="8640"/>
                  <a:pt x="17337" y="8640"/>
                  <a:pt x="17337" y="8334"/>
                </a:cubicBezTo>
                <a:cubicBezTo>
                  <a:pt x="17088" y="8334"/>
                  <a:pt x="17088" y="8334"/>
                  <a:pt x="17088" y="8334"/>
                </a:cubicBezTo>
                <a:cubicBezTo>
                  <a:pt x="17088" y="8334"/>
                  <a:pt x="17088" y="8334"/>
                  <a:pt x="16840" y="8334"/>
                </a:cubicBezTo>
                <a:cubicBezTo>
                  <a:pt x="16591" y="8334"/>
                  <a:pt x="16591" y="8334"/>
                  <a:pt x="16591" y="8334"/>
                </a:cubicBezTo>
                <a:lnTo>
                  <a:pt x="16307" y="8334"/>
                </a:lnTo>
                <a:cubicBezTo>
                  <a:pt x="16307" y="8029"/>
                  <a:pt x="16307" y="8029"/>
                  <a:pt x="16307" y="7724"/>
                </a:cubicBezTo>
                <a:cubicBezTo>
                  <a:pt x="16307" y="7375"/>
                  <a:pt x="16058" y="7375"/>
                  <a:pt x="16058" y="7069"/>
                </a:cubicBezTo>
                <a:cubicBezTo>
                  <a:pt x="16058" y="6764"/>
                  <a:pt x="16058" y="6764"/>
                  <a:pt x="15809" y="6458"/>
                </a:cubicBezTo>
                <a:cubicBezTo>
                  <a:pt x="15809" y="6153"/>
                  <a:pt x="15809" y="6153"/>
                  <a:pt x="15561" y="5847"/>
                </a:cubicBezTo>
                <a:cubicBezTo>
                  <a:pt x="14566" y="4015"/>
                  <a:pt x="12825" y="2444"/>
                  <a:pt x="10800" y="2444"/>
                </a:cubicBezTo>
                <a:cubicBezTo>
                  <a:pt x="8775" y="2444"/>
                  <a:pt x="7034" y="4015"/>
                  <a:pt x="6039" y="5847"/>
                </a:cubicBezTo>
                <a:cubicBezTo>
                  <a:pt x="5791" y="6153"/>
                  <a:pt x="5791" y="6153"/>
                  <a:pt x="5791" y="6458"/>
                </a:cubicBezTo>
                <a:cubicBezTo>
                  <a:pt x="5542" y="6764"/>
                  <a:pt x="5542" y="6764"/>
                  <a:pt x="5542" y="7069"/>
                </a:cubicBezTo>
                <a:cubicBezTo>
                  <a:pt x="5542" y="7375"/>
                  <a:pt x="5293" y="7375"/>
                  <a:pt x="5293" y="7724"/>
                </a:cubicBezTo>
                <a:cubicBezTo>
                  <a:pt x="5293" y="8029"/>
                  <a:pt x="5293" y="8029"/>
                  <a:pt x="5293" y="8334"/>
                </a:cubicBezTo>
                <a:lnTo>
                  <a:pt x="5009" y="8334"/>
                </a:lnTo>
                <a:cubicBezTo>
                  <a:pt x="5009" y="8334"/>
                  <a:pt x="5009" y="8334"/>
                  <a:pt x="4760" y="8334"/>
                </a:cubicBezTo>
                <a:cubicBezTo>
                  <a:pt x="4512" y="8334"/>
                  <a:pt x="4512" y="8334"/>
                  <a:pt x="4512" y="8334"/>
                </a:cubicBezTo>
                <a:cubicBezTo>
                  <a:pt x="4512" y="8334"/>
                  <a:pt x="4512" y="8334"/>
                  <a:pt x="4263" y="8334"/>
                </a:cubicBezTo>
                <a:cubicBezTo>
                  <a:pt x="4263" y="8640"/>
                  <a:pt x="4015" y="8640"/>
                  <a:pt x="4015" y="8640"/>
                </a:cubicBezTo>
                <a:lnTo>
                  <a:pt x="3766" y="8640"/>
                </a:lnTo>
                <a:lnTo>
                  <a:pt x="3517" y="8945"/>
                </a:lnTo>
                <a:lnTo>
                  <a:pt x="3268" y="8945"/>
                </a:lnTo>
                <a:cubicBezTo>
                  <a:pt x="3268" y="9251"/>
                  <a:pt x="3268" y="9251"/>
                  <a:pt x="3020" y="9251"/>
                </a:cubicBezTo>
                <a:cubicBezTo>
                  <a:pt x="2522" y="9862"/>
                  <a:pt x="2025" y="10778"/>
                  <a:pt x="2025" y="12044"/>
                </a:cubicBezTo>
                <a:cubicBezTo>
                  <a:pt x="2025" y="14182"/>
                  <a:pt x="3517" y="15709"/>
                  <a:pt x="5009" y="15709"/>
                </a:cubicBezTo>
                <a:cubicBezTo>
                  <a:pt x="5791" y="15709"/>
                  <a:pt x="6039" y="16364"/>
                  <a:pt x="6039" y="16974"/>
                </a:cubicBezTo>
                <a:cubicBezTo>
                  <a:pt x="6039" y="17585"/>
                  <a:pt x="5791" y="18196"/>
                  <a:pt x="5009" y="18196"/>
                </a:cubicBezTo>
                <a:cubicBezTo>
                  <a:pt x="2274" y="18196"/>
                  <a:pt x="0" y="15404"/>
                  <a:pt x="0" y="12044"/>
                </a:cubicBezTo>
                <a:cubicBezTo>
                  <a:pt x="0" y="9251"/>
                  <a:pt x="1527" y="6764"/>
                  <a:pt x="3517" y="6153"/>
                </a:cubicBezTo>
                <a:cubicBezTo>
                  <a:pt x="4760" y="2444"/>
                  <a:pt x="7532" y="0"/>
                  <a:pt x="10800" y="0"/>
                </a:cubicBezTo>
                <a:cubicBezTo>
                  <a:pt x="14068" y="0"/>
                  <a:pt x="16840" y="2444"/>
                  <a:pt x="18083" y="6153"/>
                </a:cubicBezTo>
                <a:cubicBezTo>
                  <a:pt x="20073" y="6764"/>
                  <a:pt x="21600" y="9251"/>
                  <a:pt x="21600" y="12044"/>
                </a:cubicBezTo>
                <a:cubicBezTo>
                  <a:pt x="21600" y="15404"/>
                  <a:pt x="19326" y="18196"/>
                  <a:pt x="16591" y="18196"/>
                </a:cubicBezTo>
                <a:close/>
                <a:moveTo>
                  <a:pt x="8029" y="15709"/>
                </a:moveTo>
                <a:cubicBezTo>
                  <a:pt x="8278" y="15709"/>
                  <a:pt x="8526" y="15709"/>
                  <a:pt x="8775" y="16014"/>
                </a:cubicBezTo>
                <a:cubicBezTo>
                  <a:pt x="10551" y="18196"/>
                  <a:pt x="10551" y="18196"/>
                  <a:pt x="10551" y="18196"/>
                </a:cubicBezTo>
                <a:cubicBezTo>
                  <a:pt x="13571" y="12960"/>
                  <a:pt x="13571" y="12960"/>
                  <a:pt x="13571" y="12960"/>
                </a:cubicBezTo>
                <a:cubicBezTo>
                  <a:pt x="13820" y="12655"/>
                  <a:pt x="14068" y="12349"/>
                  <a:pt x="14566" y="12349"/>
                </a:cubicBezTo>
                <a:cubicBezTo>
                  <a:pt x="15063" y="12349"/>
                  <a:pt x="15561" y="12960"/>
                  <a:pt x="15561" y="13571"/>
                </a:cubicBezTo>
                <a:cubicBezTo>
                  <a:pt x="15561" y="13876"/>
                  <a:pt x="15312" y="14182"/>
                  <a:pt x="15312" y="14487"/>
                </a:cubicBezTo>
                <a:cubicBezTo>
                  <a:pt x="11546" y="20945"/>
                  <a:pt x="11546" y="20945"/>
                  <a:pt x="11546" y="20945"/>
                </a:cubicBezTo>
                <a:cubicBezTo>
                  <a:pt x="11546" y="21294"/>
                  <a:pt x="11049" y="21600"/>
                  <a:pt x="10800" y="21600"/>
                </a:cubicBezTo>
                <a:cubicBezTo>
                  <a:pt x="10551" y="21600"/>
                  <a:pt x="10303" y="21294"/>
                  <a:pt x="10054" y="20945"/>
                </a:cubicBezTo>
                <a:cubicBezTo>
                  <a:pt x="7532" y="17891"/>
                  <a:pt x="7532" y="17891"/>
                  <a:pt x="7532" y="17891"/>
                </a:cubicBezTo>
                <a:cubicBezTo>
                  <a:pt x="7283" y="17585"/>
                  <a:pt x="7034" y="17280"/>
                  <a:pt x="7034" y="16974"/>
                </a:cubicBezTo>
                <a:cubicBezTo>
                  <a:pt x="7034" y="16364"/>
                  <a:pt x="7532" y="15709"/>
                  <a:pt x="8029" y="1570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439" name="Shape 4878"/>
          <p:cNvSpPr/>
          <p:nvPr/>
        </p:nvSpPr>
        <p:spPr>
          <a:xfrm>
            <a:off x="12984216" y="2396337"/>
            <a:ext cx="578853" cy="40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97" y="21600"/>
                </a:moveTo>
                <a:cubicBezTo>
                  <a:pt x="5068" y="21600"/>
                  <a:pt x="5068" y="21600"/>
                  <a:pt x="5068" y="21600"/>
                </a:cubicBezTo>
                <a:cubicBezTo>
                  <a:pt x="2300" y="21600"/>
                  <a:pt x="0" y="18285"/>
                  <a:pt x="0" y="14296"/>
                </a:cubicBezTo>
                <a:cubicBezTo>
                  <a:pt x="0" y="10981"/>
                  <a:pt x="1509" y="8029"/>
                  <a:pt x="3558" y="7304"/>
                </a:cubicBezTo>
                <a:cubicBezTo>
                  <a:pt x="4816" y="2901"/>
                  <a:pt x="7619" y="0"/>
                  <a:pt x="10926" y="0"/>
                </a:cubicBezTo>
                <a:cubicBezTo>
                  <a:pt x="14232" y="0"/>
                  <a:pt x="17036" y="2901"/>
                  <a:pt x="18042" y="7304"/>
                </a:cubicBezTo>
                <a:cubicBezTo>
                  <a:pt x="20055" y="8029"/>
                  <a:pt x="21600" y="10981"/>
                  <a:pt x="21600" y="14296"/>
                </a:cubicBezTo>
                <a:cubicBezTo>
                  <a:pt x="21600" y="18285"/>
                  <a:pt x="19300" y="21600"/>
                  <a:pt x="16497" y="21600"/>
                </a:cubicBezTo>
                <a:close/>
                <a:moveTo>
                  <a:pt x="18545" y="10981"/>
                </a:moveTo>
                <a:cubicBezTo>
                  <a:pt x="18545" y="10981"/>
                  <a:pt x="18545" y="10981"/>
                  <a:pt x="18293" y="10619"/>
                </a:cubicBezTo>
                <a:cubicBezTo>
                  <a:pt x="18042" y="10619"/>
                  <a:pt x="18042" y="10256"/>
                  <a:pt x="18042" y="10256"/>
                </a:cubicBezTo>
                <a:cubicBezTo>
                  <a:pt x="18042" y="10256"/>
                  <a:pt x="18042" y="10256"/>
                  <a:pt x="17790" y="10256"/>
                </a:cubicBezTo>
                <a:cubicBezTo>
                  <a:pt x="17790" y="10256"/>
                  <a:pt x="17790" y="10256"/>
                  <a:pt x="17539" y="10256"/>
                </a:cubicBezTo>
                <a:cubicBezTo>
                  <a:pt x="17539" y="10256"/>
                  <a:pt x="17539" y="10256"/>
                  <a:pt x="17539" y="9894"/>
                </a:cubicBezTo>
                <a:lnTo>
                  <a:pt x="17287" y="9894"/>
                </a:lnTo>
                <a:cubicBezTo>
                  <a:pt x="17036" y="9894"/>
                  <a:pt x="17036" y="9894"/>
                  <a:pt x="17036" y="9894"/>
                </a:cubicBezTo>
                <a:cubicBezTo>
                  <a:pt x="16784" y="9894"/>
                  <a:pt x="16784" y="9894"/>
                  <a:pt x="16497" y="9894"/>
                </a:cubicBezTo>
                <a:cubicBezTo>
                  <a:pt x="16497" y="9531"/>
                  <a:pt x="16497" y="9531"/>
                  <a:pt x="16497" y="9168"/>
                </a:cubicBezTo>
                <a:cubicBezTo>
                  <a:pt x="16245" y="9168"/>
                  <a:pt x="16245" y="9168"/>
                  <a:pt x="16245" y="9168"/>
                </a:cubicBezTo>
                <a:cubicBezTo>
                  <a:pt x="16245" y="8754"/>
                  <a:pt x="16245" y="8754"/>
                  <a:pt x="16245" y="8391"/>
                </a:cubicBezTo>
                <a:cubicBezTo>
                  <a:pt x="15993" y="8029"/>
                  <a:pt x="15993" y="8029"/>
                  <a:pt x="15993" y="7666"/>
                </a:cubicBezTo>
                <a:cubicBezTo>
                  <a:pt x="15993" y="7304"/>
                  <a:pt x="15742" y="7304"/>
                  <a:pt x="15742" y="6941"/>
                </a:cubicBezTo>
                <a:cubicBezTo>
                  <a:pt x="14735" y="4765"/>
                  <a:pt x="12974" y="2901"/>
                  <a:pt x="10926" y="2901"/>
                </a:cubicBezTo>
                <a:cubicBezTo>
                  <a:pt x="8626" y="2901"/>
                  <a:pt x="6865" y="4765"/>
                  <a:pt x="5858" y="6941"/>
                </a:cubicBezTo>
                <a:cubicBezTo>
                  <a:pt x="5858" y="7304"/>
                  <a:pt x="5858" y="7304"/>
                  <a:pt x="5607" y="7666"/>
                </a:cubicBezTo>
                <a:cubicBezTo>
                  <a:pt x="5607" y="8029"/>
                  <a:pt x="5607" y="8029"/>
                  <a:pt x="5607" y="8391"/>
                </a:cubicBezTo>
                <a:cubicBezTo>
                  <a:pt x="5607" y="8391"/>
                  <a:pt x="5607" y="8391"/>
                  <a:pt x="5319" y="8391"/>
                </a:cubicBezTo>
                <a:cubicBezTo>
                  <a:pt x="5319" y="8754"/>
                  <a:pt x="5319" y="8754"/>
                  <a:pt x="5319" y="9168"/>
                </a:cubicBezTo>
                <a:cubicBezTo>
                  <a:pt x="5319" y="9531"/>
                  <a:pt x="5068" y="9531"/>
                  <a:pt x="5068" y="9894"/>
                </a:cubicBezTo>
                <a:lnTo>
                  <a:pt x="4816" y="9894"/>
                </a:lnTo>
                <a:cubicBezTo>
                  <a:pt x="4816" y="9894"/>
                  <a:pt x="4816" y="9894"/>
                  <a:pt x="4564" y="9894"/>
                </a:cubicBezTo>
                <a:cubicBezTo>
                  <a:pt x="4313" y="9894"/>
                  <a:pt x="4313" y="9894"/>
                  <a:pt x="4313" y="9894"/>
                </a:cubicBezTo>
                <a:cubicBezTo>
                  <a:pt x="4061" y="10256"/>
                  <a:pt x="4061" y="10256"/>
                  <a:pt x="4061" y="10256"/>
                </a:cubicBezTo>
                <a:cubicBezTo>
                  <a:pt x="3810" y="10256"/>
                  <a:pt x="3810" y="10256"/>
                  <a:pt x="3810" y="10256"/>
                </a:cubicBezTo>
                <a:cubicBezTo>
                  <a:pt x="3558" y="10256"/>
                  <a:pt x="3558" y="10619"/>
                  <a:pt x="3558" y="10619"/>
                </a:cubicBezTo>
                <a:cubicBezTo>
                  <a:pt x="3306" y="10619"/>
                  <a:pt x="3306" y="10619"/>
                  <a:pt x="3306" y="10619"/>
                </a:cubicBezTo>
                <a:cubicBezTo>
                  <a:pt x="3306" y="10981"/>
                  <a:pt x="3055" y="10981"/>
                  <a:pt x="3055" y="10981"/>
                </a:cubicBezTo>
                <a:cubicBezTo>
                  <a:pt x="2552" y="11706"/>
                  <a:pt x="2049" y="12794"/>
                  <a:pt x="2049" y="14296"/>
                </a:cubicBezTo>
                <a:cubicBezTo>
                  <a:pt x="2049" y="16835"/>
                  <a:pt x="3306" y="18648"/>
                  <a:pt x="5068" y="18648"/>
                </a:cubicBezTo>
                <a:cubicBezTo>
                  <a:pt x="16497" y="18648"/>
                  <a:pt x="16497" y="18648"/>
                  <a:pt x="16497" y="18648"/>
                </a:cubicBezTo>
                <a:cubicBezTo>
                  <a:pt x="18293" y="18648"/>
                  <a:pt x="19551" y="16835"/>
                  <a:pt x="19551" y="14296"/>
                </a:cubicBezTo>
                <a:cubicBezTo>
                  <a:pt x="19551" y="12794"/>
                  <a:pt x="19300" y="11706"/>
                  <a:pt x="18545" y="1098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" name="Picture 14" descr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77537" y="1189842"/>
            <a:ext cx="7312387" cy="1143791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42" name="Rectangle 15"/>
          <p:cNvSpPr/>
          <p:nvPr/>
        </p:nvSpPr>
        <p:spPr>
          <a:xfrm>
            <a:off x="17076464" y="2955754"/>
            <a:ext cx="4435954" cy="786279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165">
              <a:lnSpc>
                <a:spcPct val="100000"/>
              </a:lnSpc>
              <a:spcBef>
                <a:spcPts val="0"/>
              </a:spcBef>
              <a:defRPr sz="72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4800"/>
          </a:p>
        </p:txBody>
      </p:sp>
      <p:sp>
        <p:nvSpPr>
          <p:cNvPr id="1443" name="Rectangle 17"/>
          <p:cNvSpPr/>
          <p:nvPr/>
        </p:nvSpPr>
        <p:spPr>
          <a:xfrm>
            <a:off x="1762025" y="3868253"/>
            <a:ext cx="10822404" cy="5131509"/>
          </a:xfrm>
          <a:prstGeom prst="rect">
            <a:avLst/>
          </a:prstGeom>
          <a:solidFill>
            <a:srgbClr val="99222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165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4800"/>
          </a:p>
        </p:txBody>
      </p:sp>
      <p:sp>
        <p:nvSpPr>
          <p:cNvPr id="1444" name="TextBox 18"/>
          <p:cNvSpPr txBox="1"/>
          <p:nvPr/>
        </p:nvSpPr>
        <p:spPr>
          <a:xfrm>
            <a:off x="2784764" y="6152034"/>
            <a:ext cx="8776926" cy="138366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just" defTabSz="1828165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当你需要一只苹果手机做为图片或是制作图片的时候，你可以使用右边这只。或是在这段文字直接边写你需要的内容。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445" name="TextBox 16"/>
          <p:cNvSpPr txBox="1"/>
          <p:nvPr/>
        </p:nvSpPr>
        <p:spPr>
          <a:xfrm>
            <a:off x="2784763" y="4829097"/>
            <a:ext cx="8294411" cy="101473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6000" b="1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IPHONE MOCKUP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pic>
        <p:nvPicPr>
          <p:cNvPr id="1446" name="Picture Placeholder 2" descr="Picture Placeholder 2"/>
          <p:cNvPicPr>
            <a:picLocks noChangeAspect="1"/>
          </p:cNvPicPr>
          <p:nvPr/>
        </p:nvPicPr>
        <p:blipFill>
          <a:blip r:embed="rId2"/>
          <a:srcRect t="16120" b="16119"/>
          <a:stretch>
            <a:fillRect/>
          </a:stretch>
        </p:blipFill>
        <p:spPr>
          <a:xfrm>
            <a:off x="17076464" y="2955755"/>
            <a:ext cx="4435954" cy="786278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Rectangle 17"/>
          <p:cNvSpPr/>
          <p:nvPr/>
        </p:nvSpPr>
        <p:spPr>
          <a:xfrm>
            <a:off x="1762025" y="3868253"/>
            <a:ext cx="10822404" cy="5131509"/>
          </a:xfrm>
          <a:prstGeom prst="rect">
            <a:avLst/>
          </a:prstGeom>
          <a:solidFill>
            <a:srgbClr val="99222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165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4800"/>
          </a:p>
        </p:txBody>
      </p:sp>
      <p:sp>
        <p:nvSpPr>
          <p:cNvPr id="1449" name="TextBox 18"/>
          <p:cNvSpPr txBox="1"/>
          <p:nvPr/>
        </p:nvSpPr>
        <p:spPr>
          <a:xfrm>
            <a:off x="2784764" y="6152034"/>
            <a:ext cx="8776926" cy="138366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just" defTabSz="1828165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当你需要一台苹果平板做为图片或是制作图片的时候，你可以使用右边这只。或是在这段文字直接边写你需要的内容。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450" name="TextBox 16"/>
          <p:cNvSpPr txBox="1"/>
          <p:nvPr/>
        </p:nvSpPr>
        <p:spPr>
          <a:xfrm>
            <a:off x="2784763" y="4829097"/>
            <a:ext cx="8294411" cy="101473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6000" b="1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IPAD MOCKUP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1453" name="Group 1102"/>
          <p:cNvGrpSpPr/>
          <p:nvPr/>
        </p:nvGrpSpPr>
        <p:grpSpPr>
          <a:xfrm>
            <a:off x="16520890" y="2410691"/>
            <a:ext cx="6060249" cy="8977746"/>
            <a:chOff x="0" y="0"/>
            <a:chExt cx="6060247" cy="8977745"/>
          </a:xfrm>
        </p:grpSpPr>
        <p:pic>
          <p:nvPicPr>
            <p:cNvPr id="1451" name="Mini-iPad-B&amp;W-Mockup.png" descr="Mini-iPad-B&amp;W-Mockup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060248" cy="897774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452" name="Shape 1101"/>
            <p:cNvSpPr/>
            <p:nvPr/>
          </p:nvSpPr>
          <p:spPr>
            <a:xfrm>
              <a:off x="333825" y="877066"/>
              <a:ext cx="5405424" cy="7176341"/>
            </a:xfrm>
            <a:prstGeom prst="rect">
              <a:avLst/>
            </a:prstGeom>
            <a:solidFill>
              <a:srgbClr val="60606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76300">
                <a:lnSpc>
                  <a:spcPct val="100000"/>
                </a:lnSpc>
                <a:spcBef>
                  <a:spcPts val="0"/>
                </a:spcBef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 Light" panose="020F0302020204030204"/>
                  <a:ea typeface="Calibri Light" panose="020F0302020204030204"/>
                  <a:cs typeface="Calibri Light" panose="020F0302020204030204"/>
                  <a:sym typeface="Calibri Light" panose="020F0302020204030204"/>
                </a:defRPr>
              </a:pPr>
              <a:endParaRPr sz="4800"/>
            </a:p>
          </p:txBody>
        </p:sp>
      </p:grpSp>
      <p:sp>
        <p:nvSpPr>
          <p:cNvPr id="1454" name="Rectangle 11"/>
          <p:cNvSpPr/>
          <p:nvPr/>
        </p:nvSpPr>
        <p:spPr>
          <a:xfrm>
            <a:off x="16809098" y="3248728"/>
            <a:ext cx="5496884" cy="7297764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165">
              <a:lnSpc>
                <a:spcPct val="100000"/>
              </a:lnSpc>
              <a:spcBef>
                <a:spcPts val="0"/>
              </a:spcBef>
              <a:defRPr sz="72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4800"/>
          </a:p>
        </p:txBody>
      </p:sp>
      <p:pic>
        <p:nvPicPr>
          <p:cNvPr id="1455" name="Picture Placeholder 2" descr="Picture Placeholder 2"/>
          <p:cNvPicPr>
            <a:picLocks noChangeAspect="1"/>
          </p:cNvPicPr>
          <p:nvPr/>
        </p:nvPicPr>
        <p:blipFill>
          <a:blip r:embed="rId2"/>
          <a:srcRect t="24630" b="24630"/>
          <a:stretch>
            <a:fillRect/>
          </a:stretch>
        </p:blipFill>
        <p:spPr>
          <a:xfrm>
            <a:off x="16854716" y="3287757"/>
            <a:ext cx="5496885" cy="729776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Rectangle 17"/>
          <p:cNvSpPr/>
          <p:nvPr/>
        </p:nvSpPr>
        <p:spPr>
          <a:xfrm>
            <a:off x="1762025" y="3868253"/>
            <a:ext cx="10822404" cy="5131509"/>
          </a:xfrm>
          <a:prstGeom prst="rect">
            <a:avLst/>
          </a:prstGeom>
          <a:solidFill>
            <a:srgbClr val="99222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165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4800"/>
          </a:p>
        </p:txBody>
      </p:sp>
      <p:sp>
        <p:nvSpPr>
          <p:cNvPr id="1458" name="TextBox 18"/>
          <p:cNvSpPr txBox="1"/>
          <p:nvPr/>
        </p:nvSpPr>
        <p:spPr>
          <a:xfrm>
            <a:off x="2784764" y="6152034"/>
            <a:ext cx="8776926" cy="138366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just" defTabSz="1828165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当你需要一台苹果计算机做为图片或是制作图片的时候，你可以使用右边这只。或是在这段文字直接边写你需要的内容。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459" name="TextBox 16"/>
          <p:cNvSpPr txBox="1"/>
          <p:nvPr/>
        </p:nvSpPr>
        <p:spPr>
          <a:xfrm>
            <a:off x="2784763" y="4829097"/>
            <a:ext cx="8294411" cy="101473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z="6000" b="1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MACBOOK MOCKUP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1462" name="Group 13"/>
          <p:cNvGrpSpPr/>
          <p:nvPr/>
        </p:nvGrpSpPr>
        <p:grpSpPr>
          <a:xfrm>
            <a:off x="12101195" y="3409315"/>
            <a:ext cx="12044680" cy="7256780"/>
            <a:chOff x="0" y="0"/>
            <a:chExt cx="15130355" cy="8859535"/>
          </a:xfrm>
        </p:grpSpPr>
        <p:pic>
          <p:nvPicPr>
            <p:cNvPr id="1460" name="Picture 14" descr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5130356" cy="885953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461" name="Rectangle 15"/>
            <p:cNvSpPr/>
            <p:nvPr/>
          </p:nvSpPr>
          <p:spPr>
            <a:xfrm>
              <a:off x="1705933" y="690397"/>
              <a:ext cx="11573828" cy="7279828"/>
            </a:xfrm>
            <a:prstGeom prst="rect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72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</p:grpSp>
      <p:pic>
        <p:nvPicPr>
          <p:cNvPr id="1463" name="Picture Placeholder 2" descr="Picture Placeholder 2"/>
          <p:cNvPicPr>
            <a:picLocks noChangeAspect="1"/>
          </p:cNvPicPr>
          <p:nvPr/>
        </p:nvPicPr>
        <p:blipFill>
          <a:blip r:embed="rId2"/>
          <a:srcRect l="5249" r="5248"/>
          <a:stretch>
            <a:fillRect/>
          </a:stretch>
        </p:blipFill>
        <p:spPr>
          <a:xfrm>
            <a:off x="13325475" y="3975100"/>
            <a:ext cx="9481185" cy="596328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Fonts"/>
          <p:cNvSpPr txBox="1"/>
          <p:nvPr/>
        </p:nvSpPr>
        <p:spPr>
          <a:xfrm>
            <a:off x="11595354" y="4141637"/>
            <a:ext cx="1118235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99222D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Fonts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1468" name="群組"/>
          <p:cNvGrpSpPr/>
          <p:nvPr/>
        </p:nvGrpSpPr>
        <p:grpSpPr>
          <a:xfrm>
            <a:off x="8888400" y="5102350"/>
            <a:ext cx="6593229" cy="802005"/>
            <a:chOff x="0" y="0"/>
            <a:chExt cx="6593227" cy="802003"/>
          </a:xfrm>
        </p:grpSpPr>
        <p:sp>
          <p:nvSpPr>
            <p:cNvPr id="1466" name="中文 / 英文"/>
            <p:cNvSpPr txBox="1"/>
            <p:nvPr/>
          </p:nvSpPr>
          <p:spPr>
            <a:xfrm>
              <a:off x="0" y="66675"/>
              <a:ext cx="2477886" cy="735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Noto Serif CJK TC"/>
                  <a:ea typeface="Noto Serif CJK TC"/>
                  <a:cs typeface="Noto Serif CJK TC"/>
                  <a:sym typeface="Noto Serif CJK TC"/>
                </a:defRPr>
              </a:lvl1pPr>
            </a:lstStyle>
            <a:p>
              <a:r>
                <a:rPr>
                  <a:latin typeface="Arial" panose="020B0604020202020204" pitchFamily="34" charset="0"/>
                  <a:ea typeface="汉仪旗黑-55简" panose="00020600040101010101" charset="-122"/>
                </a:rPr>
                <a:t>中文 / 英文</a:t>
              </a:r>
              <a:endParaRPr>
                <a:latin typeface="Arial" panose="020B0604020202020204" pitchFamily="34" charset="0"/>
                <a:ea typeface="汉仪旗黑-55简" panose="00020600040101010101" charset="-122"/>
              </a:endParaRPr>
            </a:p>
          </p:txBody>
        </p:sp>
        <p:sp>
          <p:nvSpPr>
            <p:cNvPr id="1467" name="文本框 4"/>
            <p:cNvSpPr txBox="1"/>
            <p:nvPr/>
          </p:nvSpPr>
          <p:spPr>
            <a:xfrm>
              <a:off x="2754018" y="0"/>
              <a:ext cx="3839209" cy="735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91439" tIns="91439" rIns="91439" bIns="91439" numCol="1" anchor="t">
              <a:spAutoFit/>
            </a:bodyPr>
            <a:lstStyle>
              <a:lvl1pPr defTabSz="1828800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212121"/>
                  </a:solidFill>
                  <a:latin typeface="Noto Serif CJK TC SemiBold"/>
                  <a:ea typeface="Noto Serif CJK TC SemiBold"/>
                  <a:cs typeface="Noto Serif CJK TC SemiBold"/>
                  <a:sym typeface="Noto Serif CJK TC SemiBold"/>
                </a:defRPr>
              </a:lvl1pPr>
            </a:lstStyle>
            <a:p>
              <a:r>
                <a:rPr>
                  <a:latin typeface="Arial" panose="020B0604020202020204" pitchFamily="34" charset="0"/>
                  <a:ea typeface="汉仪旗黑-55简" panose="00020600040101010101" charset="-122"/>
                </a:rPr>
                <a:t>思源宋体思源宋体</a:t>
              </a:r>
              <a:endParaRPr>
                <a:latin typeface="Arial" panose="020B0604020202020204" pitchFamily="34" charset="0"/>
                <a:ea typeface="汉仪旗黑-55简" panose="00020600040101010101" charset="-122"/>
              </a:endParaRPr>
            </a:p>
          </p:txBody>
        </p:sp>
      </p:grpSp>
      <p:sp>
        <p:nvSpPr>
          <p:cNvPr id="1469" name="Color"/>
          <p:cNvSpPr txBox="1"/>
          <p:nvPr/>
        </p:nvSpPr>
        <p:spPr>
          <a:xfrm>
            <a:off x="11596573" y="7620188"/>
            <a:ext cx="1072515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99222D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Color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1476" name="群組"/>
          <p:cNvGrpSpPr/>
          <p:nvPr/>
        </p:nvGrpSpPr>
        <p:grpSpPr>
          <a:xfrm>
            <a:off x="8680118" y="8858295"/>
            <a:ext cx="7023764" cy="1381828"/>
            <a:chOff x="0" y="0"/>
            <a:chExt cx="7023762" cy="1381826"/>
          </a:xfrm>
        </p:grpSpPr>
        <p:sp>
          <p:nvSpPr>
            <p:cNvPr id="1470" name="圓形"/>
            <p:cNvSpPr/>
            <p:nvPr/>
          </p:nvSpPr>
          <p:spPr>
            <a:xfrm>
              <a:off x="0" y="0"/>
              <a:ext cx="1381828" cy="1381827"/>
            </a:xfrm>
            <a:prstGeom prst="ellipse">
              <a:avLst/>
            </a:prstGeom>
            <a:solidFill>
              <a:srgbClr val="21212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1471" name="圓形"/>
            <p:cNvSpPr/>
            <p:nvPr/>
          </p:nvSpPr>
          <p:spPr>
            <a:xfrm>
              <a:off x="1128386" y="0"/>
              <a:ext cx="1381829" cy="1381827"/>
            </a:xfrm>
            <a:prstGeom prst="ellipse">
              <a:avLst/>
            </a:prstGeom>
            <a:solidFill>
              <a:srgbClr val="BD2937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1472" name="圓形"/>
            <p:cNvSpPr/>
            <p:nvPr/>
          </p:nvSpPr>
          <p:spPr>
            <a:xfrm>
              <a:off x="2256773" y="0"/>
              <a:ext cx="1381828" cy="1381827"/>
            </a:xfrm>
            <a:prstGeom prst="ellipse">
              <a:avLst/>
            </a:prstGeom>
            <a:solidFill>
              <a:srgbClr val="99222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1473" name="圓形"/>
            <p:cNvSpPr/>
            <p:nvPr/>
          </p:nvSpPr>
          <p:spPr>
            <a:xfrm>
              <a:off x="3385160" y="0"/>
              <a:ext cx="1381828" cy="1381827"/>
            </a:xfrm>
            <a:prstGeom prst="ellipse">
              <a:avLst/>
            </a:prstGeom>
            <a:solidFill>
              <a:srgbClr val="5E141C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1474" name="圓形"/>
            <p:cNvSpPr/>
            <p:nvPr/>
          </p:nvSpPr>
          <p:spPr>
            <a:xfrm>
              <a:off x="4513546" y="0"/>
              <a:ext cx="1381829" cy="1381827"/>
            </a:xfrm>
            <a:prstGeom prst="ellipse">
              <a:avLst/>
            </a:prstGeom>
            <a:solidFill>
              <a:srgbClr val="8825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1475" name="圓形"/>
            <p:cNvSpPr/>
            <p:nvPr/>
          </p:nvSpPr>
          <p:spPr>
            <a:xfrm>
              <a:off x="5641935" y="0"/>
              <a:ext cx="1381828" cy="1381827"/>
            </a:xfrm>
            <a:prstGeom prst="ellipse">
              <a:avLst/>
            </a:prstGeom>
            <a:solidFill>
              <a:srgbClr val="537E88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</p:grpSp>
      <p:sp>
        <p:nvSpPr>
          <p:cNvPr id="1477" name="模板設計規範"/>
          <p:cNvSpPr txBox="1">
            <a:spLocks noGrp="1"/>
          </p:cNvSpPr>
          <p:nvPr>
            <p:ph type="title"/>
          </p:nvPr>
        </p:nvSpPr>
        <p:spPr>
          <a:xfrm>
            <a:off x="1888913" y="1080865"/>
            <a:ext cx="20606174" cy="1433164"/>
          </a:xfrm>
          <a:prstGeom prst="rect">
            <a:avLst/>
          </a:prstGeom>
        </p:spPr>
        <p:txBody>
          <a:bodyPr/>
          <a:lstStyle>
            <a:lvl1pPr algn="ctr" defTabSz="2096770">
              <a:defRPr sz="7310" spc="-146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模板设计规范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478" name="矩形"/>
          <p:cNvSpPr/>
          <p:nvPr/>
        </p:nvSpPr>
        <p:spPr>
          <a:xfrm>
            <a:off x="260449" y="278690"/>
            <a:ext cx="23863102" cy="13158620"/>
          </a:xfrm>
          <a:prstGeom prst="rect">
            <a:avLst/>
          </a:prstGeom>
          <a:ln w="63500">
            <a:solidFill>
              <a:srgbClr val="5F141C"/>
            </a:solidFill>
            <a:miter lim="400000"/>
          </a:ln>
        </p:spPr>
        <p:txBody>
          <a:bodyPr lIns="0" tIns="0" rIns="0" bIns="0" anchor="ctr"/>
          <a:lstStyle/>
          <a:p>
            <a:pPr algn="ctr" defTabSz="1528445">
              <a:lnSpc>
                <a:spcPct val="100000"/>
              </a:lnSpc>
              <a:spcBef>
                <a:spcPts val="0"/>
              </a:spcBef>
              <a:defRPr sz="4400">
                <a:solidFill>
                  <a:srgbClr val="60154C"/>
                </a:solidFill>
                <a:latin typeface="Noto Sans CJK TC Medium"/>
                <a:ea typeface="Noto Sans CJK TC Medium"/>
                <a:cs typeface="Noto Sans CJK TC Medium"/>
                <a:sym typeface="Noto Sans CJK TC Medium"/>
              </a:defRPr>
            </a:pPr>
            <a:endParaRPr sz="480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字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1590" y="3442970"/>
            <a:ext cx="5660390" cy="3773805"/>
          </a:xfrm>
          <a:prstGeom prst="rect">
            <a:avLst/>
          </a:prstGeom>
        </p:spPr>
      </p:pic>
      <p:sp>
        <p:nvSpPr>
          <p:cNvPr id="1444" name="TextBox 18"/>
          <p:cNvSpPr txBox="1"/>
          <p:nvPr/>
        </p:nvSpPr>
        <p:spPr>
          <a:xfrm>
            <a:off x="7481224" y="6956579"/>
            <a:ext cx="8776926" cy="95313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just" defTabSz="1828165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pPr algn="ctr"/>
            <a:r>
              <a:rPr lang="zh-CN" altLang="en-US">
                <a:latin typeface="Arial" panose="020B0604020202020204" pitchFamily="34" charset="0"/>
                <a:ea typeface="汉仪旗黑-55简" panose="00020600040101010101" charset="-122"/>
              </a:rPr>
              <a:t>想获取更多信息，可以联系我们</a:t>
            </a:r>
            <a:endParaRPr lang="zh-CN" altLang="en-US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algn="ctr"/>
            <a:r>
              <a:rPr lang="zh-CN" altLang="en-US">
                <a:latin typeface="Arial" panose="020B0604020202020204" pitchFamily="34" charset="0"/>
                <a:ea typeface="汉仪旗黑-55简" panose="00020600040101010101" charset="-122"/>
              </a:rPr>
              <a:t>微信：</a:t>
            </a:r>
            <a:r>
              <a:rPr lang="en-US" altLang="zh-CN">
                <a:latin typeface="Arial" panose="020B0604020202020204" pitchFamily="34" charset="0"/>
                <a:ea typeface="汉仪旗黑-55简" panose="00020600040101010101" charset="-122"/>
              </a:rPr>
              <a:t>ANLN-viviko</a:t>
            </a:r>
            <a:endParaRPr lang="en-US" altLang="zh-CN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ea-water-ocean-waves.jpg" descr="sea-water-ocean-waves.jpg"/>
          <p:cNvPicPr>
            <a:picLocks noChangeAspect="1"/>
          </p:cNvPicPr>
          <p:nvPr/>
        </p:nvPicPr>
        <p:blipFill>
          <a:blip r:embed="rId1"/>
          <a:srcRect l="2279" t="9748" r="2279" b="9748"/>
          <a:stretch>
            <a:fillRect/>
          </a:stretch>
        </p:blipFill>
        <p:spPr>
          <a:xfrm>
            <a:off x="-1" y="0"/>
            <a:ext cx="24384003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4" name="矩形"/>
          <p:cNvSpPr/>
          <p:nvPr/>
        </p:nvSpPr>
        <p:spPr>
          <a:xfrm>
            <a:off x="-1" y="0"/>
            <a:ext cx="24384003" cy="13716001"/>
          </a:xfrm>
          <a:prstGeom prst="rect">
            <a:avLst/>
          </a:prstGeom>
          <a:gradFill>
            <a:gsLst>
              <a:gs pos="0">
                <a:srgbClr val="FFFFFF"/>
              </a:gs>
              <a:gs pos="39648">
                <a:srgbClr val="FFFFF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22048" tIns="22048" rIns="22048" bIns="22048" anchor="ctr"/>
          <a:lstStyle/>
          <a:p>
            <a:pPr algn="ctr" defTabSz="82169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800"/>
          </a:p>
        </p:txBody>
      </p:sp>
      <p:sp>
        <p:nvSpPr>
          <p:cNvPr id="165" name="這裡寫您的名字、職稱、聯繫信箱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defRPr sz="299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这里写您的名字、职称、联系</a:t>
            </a:r>
            <a:r>
              <a:rPr lang="zh-CN">
                <a:latin typeface="Arial" panose="020B0604020202020204" pitchFamily="34" charset="0"/>
                <a:ea typeface="汉仪旗黑-55简" panose="00020600040101010101" charset="-122"/>
              </a:rPr>
              <a:t>方式</a:t>
            </a:r>
            <a:endParaRPr lang="zh-CN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66" name="這裡寫公司名稱"/>
          <p:cNvSpPr txBox="1">
            <a:spLocks noGrp="1"/>
          </p:cNvSpPr>
          <p:nvPr>
            <p:ph type="ctrTitle"/>
          </p:nvPr>
        </p:nvSpPr>
        <p:spPr>
          <a:xfrm>
            <a:off x="1206496" y="1622491"/>
            <a:ext cx="21971004" cy="4648201"/>
          </a:xfrm>
          <a:prstGeom prst="rect">
            <a:avLst/>
          </a:prstGeom>
        </p:spPr>
        <p:txBody>
          <a:bodyPr/>
          <a:lstStyle>
            <a:lvl1pPr>
              <a:defRPr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这里写公司名称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67" name="這裡寫公司標語、核心價值主張"/>
          <p:cNvSpPr txBox="1">
            <a:spLocks noGrp="1"/>
          </p:cNvSpPr>
          <p:nvPr>
            <p:ph type="subTitle" sz="quarter" idx="1"/>
          </p:nvPr>
        </p:nvSpPr>
        <p:spPr>
          <a:xfrm>
            <a:off x="1201342" y="6270691"/>
            <a:ext cx="21971001" cy="1905001"/>
          </a:xfrm>
          <a:prstGeom prst="rect">
            <a:avLst/>
          </a:prstGeom>
        </p:spPr>
        <p:txBody>
          <a:bodyPr/>
          <a:lstStyle/>
          <a:p>
            <a:pPr lvl="1">
              <a:defRPr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这里写公司标语、核心价值主张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170" name="Group 45"/>
          <p:cNvGrpSpPr/>
          <p:nvPr/>
        </p:nvGrpSpPr>
        <p:grpSpPr>
          <a:xfrm>
            <a:off x="0" y="-1"/>
            <a:ext cx="262255" cy="11968364"/>
            <a:chOff x="0" y="0"/>
            <a:chExt cx="262254" cy="11968362"/>
          </a:xfrm>
        </p:grpSpPr>
        <p:sp>
          <p:nvSpPr>
            <p:cNvPr id="168" name="Rectangle 14"/>
            <p:cNvSpPr/>
            <p:nvPr/>
          </p:nvSpPr>
          <p:spPr>
            <a:xfrm>
              <a:off x="0" y="-1"/>
              <a:ext cx="262255" cy="7796126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FFFFFF"/>
                  </a:solidFill>
                  <a:latin typeface="Calibri Light" panose="020F0302020204030204"/>
                  <a:ea typeface="Calibri Light" panose="020F0302020204030204"/>
                  <a:cs typeface="Calibri Light" panose="020F0302020204030204"/>
                  <a:sym typeface="Calibri Light" panose="020F0302020204030204"/>
                </a:defRPr>
              </a:pPr>
              <a:endParaRPr sz="4800"/>
            </a:p>
          </p:txBody>
        </p:sp>
        <p:sp>
          <p:nvSpPr>
            <p:cNvPr id="169" name="Rectangle 15"/>
            <p:cNvSpPr/>
            <p:nvPr/>
          </p:nvSpPr>
          <p:spPr>
            <a:xfrm>
              <a:off x="0" y="8296792"/>
              <a:ext cx="262255" cy="3671571"/>
            </a:xfrm>
            <a:prstGeom prst="rect">
              <a:avLst/>
            </a:prstGeom>
            <a:solidFill>
              <a:srgbClr val="98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FFFFFF"/>
                  </a:solidFill>
                  <a:latin typeface="Calibri Light" panose="020F0302020204030204"/>
                  <a:ea typeface="Calibri Light" panose="020F0302020204030204"/>
                  <a:cs typeface="Calibri Light" panose="020F0302020204030204"/>
                  <a:sym typeface="Calibri Light" panose="020F0302020204030204"/>
                </a:defRPr>
              </a:pPr>
              <a:endParaRPr sz="4800"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群組"/>
          <p:cNvGrpSpPr/>
          <p:nvPr/>
        </p:nvGrpSpPr>
        <p:grpSpPr>
          <a:xfrm>
            <a:off x="7280294" y="0"/>
            <a:ext cx="17103708" cy="13716001"/>
            <a:chOff x="0" y="0"/>
            <a:chExt cx="17103706" cy="13716000"/>
          </a:xfrm>
        </p:grpSpPr>
        <p:pic>
          <p:nvPicPr>
            <p:cNvPr id="172" name="sea-nature-ocean-rocks-3.jpg" descr="sea-nature-ocean-rocks-3.jpg"/>
            <p:cNvPicPr>
              <a:picLocks noChangeAspect="1"/>
            </p:cNvPicPr>
            <p:nvPr/>
          </p:nvPicPr>
          <p:blipFill>
            <a:blip r:embed="rId1"/>
            <a:srcRect l="713" t="1354" r="53377" b="33194"/>
            <a:stretch>
              <a:fillRect/>
            </a:stretch>
          </p:blipFill>
          <p:spPr>
            <a:xfrm>
              <a:off x="189" y="0"/>
              <a:ext cx="17103518" cy="1371600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73" name="矩形"/>
            <p:cNvSpPr/>
            <p:nvPr/>
          </p:nvSpPr>
          <p:spPr>
            <a:xfrm>
              <a:off x="0" y="0"/>
              <a:ext cx="17103707" cy="13716001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85342">
                  <a:srgbClr val="FFFFFF">
                    <a:alpha val="50000"/>
                  </a:srgbClr>
                </a:gs>
                <a:gs pos="100000">
                  <a:srgbClr val="FFFFFF"/>
                </a:gs>
              </a:gsLst>
              <a:path path="shape">
                <a:fillToRect l="76787" t="70688" r="23212" b="2931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22048" tIns="22048" rIns="22048" bIns="22048" numCol="1" anchor="ctr">
              <a:noAutofit/>
            </a:bodyPr>
            <a:lstStyle/>
            <a:p>
              <a:pPr algn="ctr" defTabSz="821690">
                <a:lnSpc>
                  <a:spcPct val="100000"/>
                </a:lnSpc>
                <a:spcBef>
                  <a:spcPts val="0"/>
                </a:spcBef>
                <a:defRPr sz="2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800"/>
            </a:p>
          </p:txBody>
        </p:sp>
      </p:grpSp>
      <p:sp>
        <p:nvSpPr>
          <p:cNvPr id="175" name="這裡寫我們是怎樣的產品 / 專業服務公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2096770">
              <a:defRPr sz="7310" spc="-146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 lang="zh-CN">
                <a:latin typeface="Arial" panose="020B0604020202020204" pitchFamily="34" charset="0"/>
                <a:ea typeface="汉仪旗黑-55简" panose="00020600040101010101" charset="-122"/>
              </a:rPr>
              <a:t>这里介绍你的</a:t>
            </a: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产品 / 专业服务公司</a:t>
            </a:r>
            <a:r>
              <a:rPr lang="zh-CN">
                <a:latin typeface="Arial" panose="020B0604020202020204" pitchFamily="34" charset="0"/>
                <a:ea typeface="汉仪旗黑-55简" panose="00020600040101010101" charset="-122"/>
              </a:rPr>
              <a:t>名称</a:t>
            </a:r>
            <a:endParaRPr lang="zh-CN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76" name="這裡寫我們致力於怎樣的使命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 algn="ctr" defTabSz="701675">
              <a:defRPr sz="4675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这里写我们致力于怎样的使命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77" name="這裡寫公司簡介（約 50-300 字）ＸＸ是一家怎樣的公司，為怎樣的客戶，提供第一種、第二項、第三個產品 / 專業服務，並且致力於創造 / 改變 / 締結 / 提供 怎樣截然不同的體驗。…"/>
          <p:cNvSpPr txBox="1">
            <a:spLocks noGrp="1"/>
          </p:cNvSpPr>
          <p:nvPr>
            <p:ph type="body" sz="half" idx="1"/>
          </p:nvPr>
        </p:nvSpPr>
        <p:spPr>
          <a:xfrm>
            <a:off x="11696273" y="4248504"/>
            <a:ext cx="11481227" cy="8256012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这里写公司简介（约 50-300 字）ＸＸ是一家怎样的公司，为怎样的客户，提供第一种、第二项、第三个产品 / 专业服务，并且致力于创造 / 改变 / 缔结 / 提供 怎样截然不同的体验。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无论您在第一种场景，或第二种场景，又或是第三种场景，为了怎样的价值，您可以</a:t>
            </a:r>
            <a:r>
              <a:rPr lang="zh-CN">
                <a:latin typeface="Arial" panose="020B0604020202020204" pitchFamily="34" charset="0"/>
                <a:ea typeface="汉仪旗黑-55简" panose="00020600040101010101" charset="-122"/>
              </a:rPr>
              <a:t>通过</a:t>
            </a: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我们的公司为您打造独特的 / 专属的 / </a:t>
            </a:r>
            <a:r>
              <a:rPr lang="zh-CN">
                <a:latin typeface="Arial" panose="020B0604020202020204" pitchFamily="34" charset="0"/>
                <a:ea typeface="汉仪旗黑-55简" panose="00020600040101010101" charset="-122"/>
              </a:rPr>
              <a:t>定制化</a:t>
            </a: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 / 怎样的流程，达到某一个期许的或客户愿景。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3200" u="sng">
                <a:solidFill>
                  <a:schemeClr val="accent1">
                    <a:lumOff val="-13572"/>
                  </a:schemeClr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这里放公司官网连结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180" name="群組"/>
          <p:cNvGrpSpPr/>
          <p:nvPr/>
        </p:nvGrpSpPr>
        <p:grpSpPr>
          <a:xfrm>
            <a:off x="-268525" y="3663288"/>
            <a:ext cx="13031784" cy="8396965"/>
            <a:chOff x="0" y="0"/>
            <a:chExt cx="13031782" cy="8396964"/>
          </a:xfrm>
        </p:grpSpPr>
        <p:pic>
          <p:nvPicPr>
            <p:cNvPr id="178" name="macbook_front_high.png" descr="macbook_front_high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3031783" cy="839696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79" name="sea-ocean-waves-splash.jpg" descr="sea-ocean-waves-splash.jpg"/>
            <p:cNvPicPr>
              <a:picLocks noChangeAspect="1"/>
            </p:cNvPicPr>
            <p:nvPr/>
          </p:nvPicPr>
          <p:blipFill>
            <a:blip r:embed="rId3"/>
            <a:srcRect l="3574" t="6672" r="3573" b="6669"/>
            <a:stretch>
              <a:fillRect/>
            </a:stretch>
          </p:blipFill>
          <p:spPr>
            <a:xfrm>
              <a:off x="2141795" y="1091262"/>
              <a:ext cx="8910244" cy="554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9" extrusionOk="0">
                  <a:moveTo>
                    <a:pt x="246" y="0"/>
                  </a:moveTo>
                  <a:cubicBezTo>
                    <a:pt x="174" y="0"/>
                    <a:pt x="130" y="-1"/>
                    <a:pt x="101" y="18"/>
                  </a:cubicBezTo>
                  <a:cubicBezTo>
                    <a:pt x="60" y="43"/>
                    <a:pt x="27" y="96"/>
                    <a:pt x="12" y="162"/>
                  </a:cubicBezTo>
                  <a:cubicBezTo>
                    <a:pt x="0" y="208"/>
                    <a:pt x="0" y="279"/>
                    <a:pt x="0" y="394"/>
                  </a:cubicBezTo>
                  <a:lnTo>
                    <a:pt x="0" y="21204"/>
                  </a:lnTo>
                  <a:cubicBezTo>
                    <a:pt x="0" y="21320"/>
                    <a:pt x="0" y="21390"/>
                    <a:pt x="12" y="21437"/>
                  </a:cubicBezTo>
                  <a:cubicBezTo>
                    <a:pt x="27" y="21503"/>
                    <a:pt x="60" y="21555"/>
                    <a:pt x="101" y="21579"/>
                  </a:cubicBezTo>
                  <a:cubicBezTo>
                    <a:pt x="130" y="21598"/>
                    <a:pt x="174" y="21599"/>
                    <a:pt x="246" y="21599"/>
                  </a:cubicBezTo>
                  <a:lnTo>
                    <a:pt x="21355" y="21599"/>
                  </a:lnTo>
                  <a:cubicBezTo>
                    <a:pt x="21427" y="21599"/>
                    <a:pt x="21470" y="21598"/>
                    <a:pt x="21499" y="21579"/>
                  </a:cubicBezTo>
                  <a:cubicBezTo>
                    <a:pt x="21540" y="21555"/>
                    <a:pt x="21573" y="21503"/>
                    <a:pt x="21588" y="21437"/>
                  </a:cubicBezTo>
                  <a:cubicBezTo>
                    <a:pt x="21600" y="21390"/>
                    <a:pt x="21600" y="21320"/>
                    <a:pt x="21600" y="21204"/>
                  </a:cubicBezTo>
                  <a:lnTo>
                    <a:pt x="21600" y="394"/>
                  </a:lnTo>
                  <a:cubicBezTo>
                    <a:pt x="21600" y="279"/>
                    <a:pt x="21600" y="208"/>
                    <a:pt x="21588" y="162"/>
                  </a:cubicBezTo>
                  <a:cubicBezTo>
                    <a:pt x="21573" y="96"/>
                    <a:pt x="21540" y="43"/>
                    <a:pt x="21499" y="18"/>
                  </a:cubicBezTo>
                  <a:cubicBezTo>
                    <a:pt x="21470" y="-1"/>
                    <a:pt x="21427" y="0"/>
                    <a:pt x="21355" y="0"/>
                  </a:cubicBezTo>
                  <a:lnTo>
                    <a:pt x="246" y="0"/>
                  </a:lnTo>
                  <a:close/>
                </a:path>
              </a:pathLst>
            </a:cu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81" name="這裡放公司標誌或代表圖片"/>
          <p:cNvSpPr txBox="1"/>
          <p:nvPr/>
        </p:nvSpPr>
        <p:spPr>
          <a:xfrm>
            <a:off x="1997947" y="7388060"/>
            <a:ext cx="8498840" cy="94742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5500" b="1">
                <a:solidFill>
                  <a:srgbClr val="929292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这里放公司标志或代表图片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82" name="Shape 4585"/>
          <p:cNvSpPr/>
          <p:nvPr/>
        </p:nvSpPr>
        <p:spPr>
          <a:xfrm rot="5400000">
            <a:off x="6092772" y="11436883"/>
            <a:ext cx="309189" cy="1236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10135"/>
                </a:moveTo>
                <a:cubicBezTo>
                  <a:pt x="2314" y="0"/>
                  <a:pt x="2314" y="0"/>
                  <a:pt x="2314" y="0"/>
                </a:cubicBezTo>
                <a:cubicBezTo>
                  <a:pt x="2314" y="0"/>
                  <a:pt x="1157" y="0"/>
                  <a:pt x="0" y="0"/>
                </a:cubicBezTo>
                <a:cubicBezTo>
                  <a:pt x="0" y="642"/>
                  <a:pt x="0" y="1330"/>
                  <a:pt x="0" y="1330"/>
                </a:cubicBezTo>
                <a:cubicBezTo>
                  <a:pt x="17049" y="10777"/>
                  <a:pt x="17049" y="10777"/>
                  <a:pt x="17049" y="10777"/>
                </a:cubicBezTo>
                <a:cubicBezTo>
                  <a:pt x="0" y="20270"/>
                  <a:pt x="0" y="20270"/>
                  <a:pt x="0" y="20270"/>
                </a:cubicBezTo>
                <a:cubicBezTo>
                  <a:pt x="0" y="20270"/>
                  <a:pt x="0" y="20912"/>
                  <a:pt x="0" y="21600"/>
                </a:cubicBezTo>
                <a:cubicBezTo>
                  <a:pt x="1157" y="21600"/>
                  <a:pt x="2314" y="21600"/>
                  <a:pt x="2314" y="21600"/>
                </a:cubicBezTo>
                <a:cubicBezTo>
                  <a:pt x="20520" y="11465"/>
                  <a:pt x="20520" y="11465"/>
                  <a:pt x="20520" y="11465"/>
                </a:cubicBezTo>
                <a:cubicBezTo>
                  <a:pt x="21600" y="11465"/>
                  <a:pt x="21600" y="10777"/>
                  <a:pt x="21600" y="10777"/>
                </a:cubicBezTo>
                <a:cubicBezTo>
                  <a:pt x="21600" y="10777"/>
                  <a:pt x="21600" y="10135"/>
                  <a:pt x="20520" y="10135"/>
                </a:cubicBezTo>
              </a:path>
            </a:pathLst>
          </a:custGeom>
          <a:solidFill>
            <a:srgbClr val="9A222E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183" name="Shape 4585"/>
          <p:cNvSpPr/>
          <p:nvPr/>
        </p:nvSpPr>
        <p:spPr>
          <a:xfrm rot="5400000">
            <a:off x="6092772" y="11725702"/>
            <a:ext cx="309189" cy="1236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10135"/>
                </a:moveTo>
                <a:cubicBezTo>
                  <a:pt x="2314" y="0"/>
                  <a:pt x="2314" y="0"/>
                  <a:pt x="2314" y="0"/>
                </a:cubicBezTo>
                <a:cubicBezTo>
                  <a:pt x="2314" y="0"/>
                  <a:pt x="1157" y="0"/>
                  <a:pt x="0" y="0"/>
                </a:cubicBezTo>
                <a:cubicBezTo>
                  <a:pt x="0" y="642"/>
                  <a:pt x="0" y="1330"/>
                  <a:pt x="0" y="1330"/>
                </a:cubicBezTo>
                <a:cubicBezTo>
                  <a:pt x="17049" y="10777"/>
                  <a:pt x="17049" y="10777"/>
                  <a:pt x="17049" y="10777"/>
                </a:cubicBezTo>
                <a:cubicBezTo>
                  <a:pt x="0" y="20270"/>
                  <a:pt x="0" y="20270"/>
                  <a:pt x="0" y="20270"/>
                </a:cubicBezTo>
                <a:cubicBezTo>
                  <a:pt x="0" y="20270"/>
                  <a:pt x="0" y="20912"/>
                  <a:pt x="0" y="21600"/>
                </a:cubicBezTo>
                <a:cubicBezTo>
                  <a:pt x="1157" y="21600"/>
                  <a:pt x="2314" y="21600"/>
                  <a:pt x="2314" y="21600"/>
                </a:cubicBezTo>
                <a:cubicBezTo>
                  <a:pt x="20520" y="11465"/>
                  <a:pt x="20520" y="11465"/>
                  <a:pt x="20520" y="11465"/>
                </a:cubicBezTo>
                <a:cubicBezTo>
                  <a:pt x="21600" y="11465"/>
                  <a:pt x="21600" y="10777"/>
                  <a:pt x="21600" y="10777"/>
                </a:cubicBezTo>
                <a:cubicBezTo>
                  <a:pt x="21600" y="10777"/>
                  <a:pt x="21600" y="10135"/>
                  <a:pt x="20520" y="10135"/>
                </a:cubicBezTo>
              </a:path>
            </a:pathLst>
          </a:custGeom>
          <a:solidFill>
            <a:srgbClr val="9A222E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2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群組"/>
          <p:cNvGrpSpPr/>
          <p:nvPr/>
        </p:nvGrpSpPr>
        <p:grpSpPr>
          <a:xfrm>
            <a:off x="-2654" y="-6629"/>
            <a:ext cx="7089776" cy="13722630"/>
            <a:chOff x="-2653" y="0"/>
            <a:chExt cx="7089775" cy="13722628"/>
          </a:xfrm>
        </p:grpSpPr>
        <p:pic>
          <p:nvPicPr>
            <p:cNvPr id="185" name="sea-water-ocean-waves.jpg" descr="sea-water-ocean-waves.jpg"/>
            <p:cNvPicPr>
              <a:picLocks noChangeAspect="1"/>
            </p:cNvPicPr>
            <p:nvPr/>
          </p:nvPicPr>
          <p:blipFill>
            <a:blip r:embed="rId1"/>
            <a:srcRect l="2279" t="9709" r="69971" b="9787"/>
            <a:stretch>
              <a:fillRect/>
            </a:stretch>
          </p:blipFill>
          <p:spPr>
            <a:xfrm>
              <a:off x="-2654" y="0"/>
              <a:ext cx="7089638" cy="1371600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86" name="矩形"/>
            <p:cNvSpPr/>
            <p:nvPr/>
          </p:nvSpPr>
          <p:spPr>
            <a:xfrm>
              <a:off x="-2654" y="6628"/>
              <a:ext cx="7089776" cy="13716001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048" tIns="22048" rIns="22048" bIns="22048" numCol="1" anchor="ctr">
              <a:noAutofit/>
            </a:bodyPr>
            <a:lstStyle/>
            <a:p>
              <a:pPr algn="ctr" defTabSz="821690">
                <a:lnSpc>
                  <a:spcPct val="100000"/>
                </a:lnSpc>
                <a:spcBef>
                  <a:spcPts val="0"/>
                </a:spcBef>
                <a:defRPr sz="2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800"/>
            </a:p>
          </p:txBody>
        </p:sp>
      </p:grpSp>
      <p:sp>
        <p:nvSpPr>
          <p:cNvPr id="188" name="Freeform 5"/>
          <p:cNvSpPr/>
          <p:nvPr/>
        </p:nvSpPr>
        <p:spPr>
          <a:xfrm>
            <a:off x="1288504" y="4091757"/>
            <a:ext cx="4507460" cy="4600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73" h="18207" extrusionOk="0">
                <a:moveTo>
                  <a:pt x="6745" y="1379"/>
                </a:moveTo>
                <a:cubicBezTo>
                  <a:pt x="11465" y="-1830"/>
                  <a:pt x="18172" y="877"/>
                  <a:pt x="18817" y="6245"/>
                </a:cubicBezTo>
                <a:cubicBezTo>
                  <a:pt x="19070" y="8322"/>
                  <a:pt x="19070" y="8322"/>
                  <a:pt x="19070" y="8322"/>
                </a:cubicBezTo>
                <a:cubicBezTo>
                  <a:pt x="19323" y="10399"/>
                  <a:pt x="19323" y="10399"/>
                  <a:pt x="19323" y="10399"/>
                </a:cubicBezTo>
                <a:cubicBezTo>
                  <a:pt x="19981" y="15767"/>
                  <a:pt x="14084" y="19770"/>
                  <a:pt x="8719" y="17611"/>
                </a:cubicBezTo>
                <a:cubicBezTo>
                  <a:pt x="6644" y="16771"/>
                  <a:pt x="6644" y="16771"/>
                  <a:pt x="6644" y="16771"/>
                </a:cubicBezTo>
                <a:cubicBezTo>
                  <a:pt x="4569" y="15931"/>
                  <a:pt x="4569" y="15931"/>
                  <a:pt x="4569" y="15931"/>
                </a:cubicBezTo>
                <a:cubicBezTo>
                  <a:pt x="-809" y="13772"/>
                  <a:pt x="-1619" y="7062"/>
                  <a:pt x="3101" y="3853"/>
                </a:cubicBezTo>
                <a:cubicBezTo>
                  <a:pt x="4923" y="2616"/>
                  <a:pt x="4923" y="2616"/>
                  <a:pt x="4923" y="2616"/>
                </a:cubicBezTo>
                <a:lnTo>
                  <a:pt x="6745" y="1379"/>
                </a:lnTo>
                <a:close/>
              </a:path>
            </a:pathLst>
          </a:custGeom>
          <a:solidFill>
            <a:srgbClr val="FFFFFF">
              <a:alpha val="6825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4800"/>
          </a:p>
        </p:txBody>
      </p:sp>
      <p:sp>
        <p:nvSpPr>
          <p:cNvPr id="189" name="Cover page, 出處：杜拉克夫人"/>
          <p:cNvSpPr txBox="1">
            <a:spLocks noGrp="1"/>
          </p:cNvSpPr>
          <p:nvPr>
            <p:ph type="body" idx="13"/>
          </p:nvPr>
        </p:nvSpPr>
        <p:spPr>
          <a:xfrm>
            <a:off x="8318340" y="9400678"/>
            <a:ext cx="14311737" cy="636979"/>
          </a:xfrm>
          <a:prstGeom prst="rect">
            <a:avLst/>
          </a:prstGeom>
        </p:spPr>
        <p:txBody>
          <a:bodyPr/>
          <a:lstStyle>
            <a:lvl1pPr algn="r" defTabSz="685165">
              <a:defRPr sz="299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Cover page, 出处：</a:t>
            </a:r>
            <a:r>
              <a:rPr lang="en-US">
                <a:latin typeface="Arial" panose="020B0604020202020204" pitchFamily="34" charset="0"/>
                <a:ea typeface="汉仪旗黑-55简" panose="00020600040101010101" charset="-122"/>
              </a:rPr>
              <a:t>600bp.com</a:t>
            </a:r>
            <a:endParaRPr lang="zh-CN" altLang="en-US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90" name="這裡寫一句感動您、啟發您或是可以當作過場銜接上下頁的一句話。可以是您的發現或是名人講過的話。這一頁用來暖場和改變氣氛，小心使用。"/>
          <p:cNvSpPr txBox="1">
            <a:spLocks noGrp="1"/>
          </p:cNvSpPr>
          <p:nvPr>
            <p:ph type="body" sz="quarter" idx="1"/>
          </p:nvPr>
        </p:nvSpPr>
        <p:spPr>
          <a:xfrm>
            <a:off x="8318339" y="4473778"/>
            <a:ext cx="14311738" cy="3836279"/>
          </a:xfrm>
          <a:prstGeom prst="rect">
            <a:avLst/>
          </a:prstGeom>
        </p:spPr>
        <p:txBody>
          <a:bodyPr/>
          <a:lstStyle>
            <a:lvl1pPr marL="383540" indent="-281940" defTabSz="1463040">
              <a:lnSpc>
                <a:spcPct val="100000"/>
              </a:lnSpc>
              <a:defRPr sz="5100" spc="-102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这里写一句感动您、启发您或是可以当作过场衔接上下页的一句话。可以是您的发现或是名人讲过的话。这一页用来暖场和改变气氛，小心使用。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91" name="“"/>
          <p:cNvSpPr/>
          <p:nvPr/>
        </p:nvSpPr>
        <p:spPr>
          <a:xfrm>
            <a:off x="7717622" y="799149"/>
            <a:ext cx="3412275" cy="624713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 defTabSz="1828165">
              <a:lnSpc>
                <a:spcPct val="100000"/>
              </a:lnSpc>
              <a:spcBef>
                <a:spcPts val="0"/>
              </a:spcBef>
              <a:defRPr sz="40000">
                <a:solidFill>
                  <a:srgbClr val="FFFFFF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t>“</a:t>
            </a:r>
          </a:p>
        </p:txBody>
      </p:sp>
      <p:grpSp>
        <p:nvGrpSpPr>
          <p:cNvPr id="196" name="群組"/>
          <p:cNvGrpSpPr/>
          <p:nvPr/>
        </p:nvGrpSpPr>
        <p:grpSpPr>
          <a:xfrm>
            <a:off x="2309247" y="5158926"/>
            <a:ext cx="2465973" cy="2465982"/>
            <a:chOff x="0" y="0"/>
            <a:chExt cx="2465971" cy="2465980"/>
          </a:xfrm>
        </p:grpSpPr>
        <p:sp>
          <p:nvSpPr>
            <p:cNvPr id="192" name="Freeform 152"/>
            <p:cNvSpPr/>
            <p:nvPr/>
          </p:nvSpPr>
          <p:spPr>
            <a:xfrm>
              <a:off x="1575179" y="1129786"/>
              <a:ext cx="890793" cy="103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980"/>
                  </a:moveTo>
                  <a:cubicBezTo>
                    <a:pt x="21600" y="16200"/>
                    <a:pt x="18514" y="12960"/>
                    <a:pt x="14811" y="11880"/>
                  </a:cubicBezTo>
                  <a:cubicBezTo>
                    <a:pt x="16663" y="10260"/>
                    <a:pt x="17897" y="8640"/>
                    <a:pt x="17897" y="6480"/>
                  </a:cubicBezTo>
                  <a:cubicBezTo>
                    <a:pt x="17897" y="2700"/>
                    <a:pt x="14811" y="0"/>
                    <a:pt x="10491" y="0"/>
                  </a:cubicBezTo>
                  <a:cubicBezTo>
                    <a:pt x="6171" y="0"/>
                    <a:pt x="3086" y="2700"/>
                    <a:pt x="3086" y="6480"/>
                  </a:cubicBezTo>
                  <a:cubicBezTo>
                    <a:pt x="3086" y="8640"/>
                    <a:pt x="4320" y="10260"/>
                    <a:pt x="6171" y="11880"/>
                  </a:cubicBezTo>
                  <a:cubicBezTo>
                    <a:pt x="3086" y="12960"/>
                    <a:pt x="1234" y="15120"/>
                    <a:pt x="0" y="17280"/>
                  </a:cubicBezTo>
                  <a:cubicBezTo>
                    <a:pt x="1851" y="18360"/>
                    <a:pt x="3086" y="19980"/>
                    <a:pt x="4320" y="21600"/>
                  </a:cubicBezTo>
                  <a:cubicBezTo>
                    <a:pt x="20366" y="21600"/>
                    <a:pt x="20366" y="21600"/>
                    <a:pt x="20366" y="21600"/>
                  </a:cubicBezTo>
                  <a:cubicBezTo>
                    <a:pt x="20366" y="21600"/>
                    <a:pt x="20366" y="21600"/>
                    <a:pt x="20366" y="21600"/>
                  </a:cubicBezTo>
                  <a:cubicBezTo>
                    <a:pt x="20983" y="21600"/>
                    <a:pt x="21600" y="21060"/>
                    <a:pt x="21600" y="20520"/>
                  </a:cubicBezTo>
                  <a:cubicBezTo>
                    <a:pt x="21600" y="20520"/>
                    <a:pt x="21600" y="20520"/>
                    <a:pt x="21600" y="19980"/>
                  </a:cubicBezTo>
                  <a:close/>
                </a:path>
              </a:pathLst>
            </a:cu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193" name="Freeform 153"/>
            <p:cNvSpPr/>
            <p:nvPr/>
          </p:nvSpPr>
          <p:spPr>
            <a:xfrm>
              <a:off x="0" y="1129786"/>
              <a:ext cx="901660" cy="103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0"/>
                  </a:moveTo>
                  <a:cubicBezTo>
                    <a:pt x="20366" y="14580"/>
                    <a:pt x="18514" y="12960"/>
                    <a:pt x="15429" y="11880"/>
                  </a:cubicBezTo>
                  <a:cubicBezTo>
                    <a:pt x="17280" y="10260"/>
                    <a:pt x="18514" y="8640"/>
                    <a:pt x="18514" y="6480"/>
                  </a:cubicBezTo>
                  <a:cubicBezTo>
                    <a:pt x="18514" y="2700"/>
                    <a:pt x="15429" y="0"/>
                    <a:pt x="11109" y="0"/>
                  </a:cubicBezTo>
                  <a:cubicBezTo>
                    <a:pt x="6789" y="0"/>
                    <a:pt x="3703" y="2700"/>
                    <a:pt x="3703" y="6480"/>
                  </a:cubicBezTo>
                  <a:cubicBezTo>
                    <a:pt x="3703" y="8640"/>
                    <a:pt x="4937" y="10260"/>
                    <a:pt x="6789" y="11880"/>
                  </a:cubicBezTo>
                  <a:cubicBezTo>
                    <a:pt x="2469" y="12960"/>
                    <a:pt x="0" y="16740"/>
                    <a:pt x="0" y="20520"/>
                  </a:cubicBezTo>
                  <a:cubicBezTo>
                    <a:pt x="0" y="21060"/>
                    <a:pt x="617" y="21600"/>
                    <a:pt x="1234" y="21600"/>
                  </a:cubicBezTo>
                  <a:cubicBezTo>
                    <a:pt x="17280" y="21600"/>
                    <a:pt x="17280" y="21600"/>
                    <a:pt x="17280" y="21600"/>
                  </a:cubicBezTo>
                  <a:cubicBezTo>
                    <a:pt x="18514" y="19980"/>
                    <a:pt x="19749" y="18360"/>
                    <a:pt x="21600" y="17280"/>
                  </a:cubicBezTo>
                  <a:close/>
                </a:path>
              </a:pathLst>
            </a:cu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194" name="Freeform 154"/>
            <p:cNvSpPr/>
            <p:nvPr/>
          </p:nvSpPr>
          <p:spPr>
            <a:xfrm>
              <a:off x="771293" y="1444827"/>
              <a:ext cx="934247" cy="102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980"/>
                  </a:moveTo>
                  <a:cubicBezTo>
                    <a:pt x="21600" y="16200"/>
                    <a:pt x="18600" y="12960"/>
                    <a:pt x="15000" y="11880"/>
                  </a:cubicBezTo>
                  <a:cubicBezTo>
                    <a:pt x="16800" y="10260"/>
                    <a:pt x="18000" y="8640"/>
                    <a:pt x="18000" y="6480"/>
                  </a:cubicBezTo>
                  <a:cubicBezTo>
                    <a:pt x="18000" y="2700"/>
                    <a:pt x="15000" y="0"/>
                    <a:pt x="10800" y="0"/>
                  </a:cubicBezTo>
                  <a:cubicBezTo>
                    <a:pt x="6600" y="0"/>
                    <a:pt x="3600" y="2700"/>
                    <a:pt x="3600" y="6480"/>
                  </a:cubicBezTo>
                  <a:cubicBezTo>
                    <a:pt x="3600" y="8640"/>
                    <a:pt x="4800" y="10260"/>
                    <a:pt x="6600" y="11880"/>
                  </a:cubicBezTo>
                  <a:cubicBezTo>
                    <a:pt x="2400" y="12960"/>
                    <a:pt x="0" y="16740"/>
                    <a:pt x="0" y="20520"/>
                  </a:cubicBezTo>
                  <a:cubicBezTo>
                    <a:pt x="0" y="21060"/>
                    <a:pt x="600" y="21600"/>
                    <a:pt x="1200" y="21600"/>
                  </a:cubicBezTo>
                  <a:cubicBezTo>
                    <a:pt x="20400" y="21600"/>
                    <a:pt x="20400" y="21600"/>
                    <a:pt x="20400" y="21600"/>
                  </a:cubicBezTo>
                  <a:cubicBezTo>
                    <a:pt x="20400" y="21600"/>
                    <a:pt x="20400" y="21600"/>
                    <a:pt x="20400" y="21600"/>
                  </a:cubicBezTo>
                  <a:cubicBezTo>
                    <a:pt x="21000" y="21600"/>
                    <a:pt x="21600" y="21060"/>
                    <a:pt x="21600" y="20520"/>
                  </a:cubicBezTo>
                  <a:cubicBezTo>
                    <a:pt x="21600" y="20520"/>
                    <a:pt x="21600" y="20520"/>
                    <a:pt x="21600" y="19980"/>
                  </a:cubicBezTo>
                  <a:close/>
                </a:path>
              </a:pathLst>
            </a:cu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195" name="Freeform 155"/>
            <p:cNvSpPr/>
            <p:nvPr/>
          </p:nvSpPr>
          <p:spPr>
            <a:xfrm>
              <a:off x="521439" y="0"/>
              <a:ext cx="1433961" cy="133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86" y="0"/>
                  </a:moveTo>
                  <a:cubicBezTo>
                    <a:pt x="2314" y="0"/>
                    <a:pt x="2314" y="0"/>
                    <a:pt x="2314" y="0"/>
                  </a:cubicBezTo>
                  <a:cubicBezTo>
                    <a:pt x="1157" y="0"/>
                    <a:pt x="0" y="1246"/>
                    <a:pt x="0" y="2492"/>
                  </a:cubicBezTo>
                  <a:cubicBezTo>
                    <a:pt x="0" y="14123"/>
                    <a:pt x="0" y="14123"/>
                    <a:pt x="0" y="14123"/>
                  </a:cubicBezTo>
                  <a:cubicBezTo>
                    <a:pt x="0" y="15369"/>
                    <a:pt x="1157" y="16615"/>
                    <a:pt x="2314" y="16615"/>
                  </a:cubicBezTo>
                  <a:cubicBezTo>
                    <a:pt x="3471" y="16615"/>
                    <a:pt x="3471" y="16615"/>
                    <a:pt x="3471" y="16615"/>
                  </a:cubicBezTo>
                  <a:cubicBezTo>
                    <a:pt x="8100" y="21185"/>
                    <a:pt x="8100" y="21185"/>
                    <a:pt x="8100" y="21185"/>
                  </a:cubicBezTo>
                  <a:cubicBezTo>
                    <a:pt x="8100" y="21600"/>
                    <a:pt x="8100" y="21600"/>
                    <a:pt x="8486" y="21600"/>
                  </a:cubicBezTo>
                  <a:cubicBezTo>
                    <a:pt x="8486" y="21600"/>
                    <a:pt x="8871" y="21600"/>
                    <a:pt x="8871" y="21600"/>
                  </a:cubicBezTo>
                  <a:cubicBezTo>
                    <a:pt x="9257" y="21600"/>
                    <a:pt x="9257" y="21185"/>
                    <a:pt x="9257" y="20769"/>
                  </a:cubicBezTo>
                  <a:cubicBezTo>
                    <a:pt x="9257" y="16615"/>
                    <a:pt x="9257" y="16615"/>
                    <a:pt x="9257" y="16615"/>
                  </a:cubicBezTo>
                  <a:cubicBezTo>
                    <a:pt x="19286" y="16615"/>
                    <a:pt x="19286" y="16615"/>
                    <a:pt x="19286" y="16615"/>
                  </a:cubicBezTo>
                  <a:cubicBezTo>
                    <a:pt x="20443" y="16615"/>
                    <a:pt x="21600" y="15369"/>
                    <a:pt x="21600" y="14123"/>
                  </a:cubicBezTo>
                  <a:cubicBezTo>
                    <a:pt x="21600" y="2492"/>
                    <a:pt x="21600" y="2492"/>
                    <a:pt x="21600" y="2492"/>
                  </a:cubicBezTo>
                  <a:cubicBezTo>
                    <a:pt x="21600" y="1246"/>
                    <a:pt x="20443" y="0"/>
                    <a:pt x="19286" y="0"/>
                  </a:cubicBezTo>
                  <a:close/>
                  <a:moveTo>
                    <a:pt x="16200" y="11631"/>
                  </a:moveTo>
                  <a:cubicBezTo>
                    <a:pt x="5400" y="11631"/>
                    <a:pt x="5400" y="11631"/>
                    <a:pt x="5400" y="11631"/>
                  </a:cubicBezTo>
                  <a:cubicBezTo>
                    <a:pt x="5014" y="11631"/>
                    <a:pt x="4629" y="11215"/>
                    <a:pt x="4629" y="10800"/>
                  </a:cubicBezTo>
                  <a:cubicBezTo>
                    <a:pt x="4629" y="10385"/>
                    <a:pt x="5014" y="9969"/>
                    <a:pt x="5400" y="9969"/>
                  </a:cubicBezTo>
                  <a:cubicBezTo>
                    <a:pt x="16200" y="9969"/>
                    <a:pt x="16200" y="9969"/>
                    <a:pt x="16200" y="9969"/>
                  </a:cubicBezTo>
                  <a:cubicBezTo>
                    <a:pt x="16586" y="9969"/>
                    <a:pt x="16971" y="10385"/>
                    <a:pt x="16971" y="10800"/>
                  </a:cubicBezTo>
                  <a:cubicBezTo>
                    <a:pt x="16971" y="11215"/>
                    <a:pt x="16586" y="11631"/>
                    <a:pt x="16200" y="11631"/>
                  </a:cubicBezTo>
                  <a:close/>
                  <a:moveTo>
                    <a:pt x="16200" y="8308"/>
                  </a:moveTo>
                  <a:cubicBezTo>
                    <a:pt x="5400" y="8308"/>
                    <a:pt x="5400" y="8308"/>
                    <a:pt x="5400" y="8308"/>
                  </a:cubicBezTo>
                  <a:cubicBezTo>
                    <a:pt x="5014" y="8308"/>
                    <a:pt x="4629" y="7892"/>
                    <a:pt x="4629" y="7477"/>
                  </a:cubicBezTo>
                  <a:cubicBezTo>
                    <a:pt x="4629" y="7062"/>
                    <a:pt x="5014" y="6646"/>
                    <a:pt x="5400" y="6646"/>
                  </a:cubicBezTo>
                  <a:cubicBezTo>
                    <a:pt x="16200" y="6646"/>
                    <a:pt x="16200" y="6646"/>
                    <a:pt x="16200" y="6646"/>
                  </a:cubicBezTo>
                  <a:cubicBezTo>
                    <a:pt x="16586" y="6646"/>
                    <a:pt x="16971" y="7062"/>
                    <a:pt x="16971" y="7477"/>
                  </a:cubicBezTo>
                  <a:cubicBezTo>
                    <a:pt x="16971" y="7892"/>
                    <a:pt x="16586" y="8308"/>
                    <a:pt x="16200" y="8308"/>
                  </a:cubicBezTo>
                  <a:close/>
                  <a:moveTo>
                    <a:pt x="16200" y="4985"/>
                  </a:moveTo>
                  <a:cubicBezTo>
                    <a:pt x="5400" y="4985"/>
                    <a:pt x="5400" y="4985"/>
                    <a:pt x="5400" y="4985"/>
                  </a:cubicBezTo>
                  <a:cubicBezTo>
                    <a:pt x="5014" y="4985"/>
                    <a:pt x="4629" y="4569"/>
                    <a:pt x="4629" y="4154"/>
                  </a:cubicBezTo>
                  <a:cubicBezTo>
                    <a:pt x="4629" y="3738"/>
                    <a:pt x="5014" y="3323"/>
                    <a:pt x="5400" y="3323"/>
                  </a:cubicBezTo>
                  <a:cubicBezTo>
                    <a:pt x="16200" y="3323"/>
                    <a:pt x="16200" y="3323"/>
                    <a:pt x="16200" y="3323"/>
                  </a:cubicBezTo>
                  <a:cubicBezTo>
                    <a:pt x="16586" y="3323"/>
                    <a:pt x="16971" y="3738"/>
                    <a:pt x="16971" y="4154"/>
                  </a:cubicBezTo>
                  <a:cubicBezTo>
                    <a:pt x="16971" y="4569"/>
                    <a:pt x="16586" y="4985"/>
                    <a:pt x="16200" y="4985"/>
                  </a:cubicBezTo>
                  <a:close/>
                </a:path>
              </a:pathLst>
            </a:cu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這裡寫在怎樣的場景會遇到糟糕透頂的問題或絕佳的機會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1999615">
              <a:defRPr sz="6970" spc="-139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这里写在怎样的场景会遇到糟糕透顶的问题或绝佳的机会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199" name="這裡寫您發現的問題、挑戰或是絕佳的機會。可以分成三個層次，三個種類或三個構面。描述您的客戶 / 消費者常見的痛苦或渴望的樂趣。"/>
          <p:cNvSpPr txBox="1"/>
          <p:nvPr/>
        </p:nvSpPr>
        <p:spPr>
          <a:xfrm>
            <a:off x="2403550" y="9573865"/>
            <a:ext cx="5481787" cy="240982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just" defTabSz="825500">
              <a:lnSpc>
                <a:spcPct val="100000"/>
              </a:lnSpc>
              <a:spcBef>
                <a:spcPts val="0"/>
              </a:spcBef>
              <a:defRPr sz="3000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pPr lvl="0" algn="just" defTabSz="825500">
              <a:lnSpc>
                <a:spcPct val="100000"/>
              </a:lnSpc>
              <a:spcBef>
                <a:spcPts val="0"/>
              </a:spcBef>
            </a:pPr>
            <a:r>
              <a:rPr sz="3000">
                <a:latin typeface="Arial" panose="020B0604020202020204" pitchFamily="34" charset="0"/>
                <a:ea typeface="汉仪旗黑-55简" panose="00020600040101010101" charset="-122"/>
                <a:sym typeface="+mn-ea"/>
              </a:rPr>
              <a:t>这里写您发现的问题、挑战或是绝佳的机会。可以分成三个层次，三个种类或三个构面。描述您的客户 / 消费者常见的痛苦或渴望的乐趣。</a:t>
            </a:r>
            <a:endParaRPr sz="3000">
              <a:latin typeface="Arial" panose="020B0604020202020204" pitchFamily="34" charset="0"/>
              <a:ea typeface="汉仪旗黑-55简" panose="00020600040101010101" charset="-122"/>
              <a:sym typeface="+mn-ea"/>
            </a:endParaRPr>
          </a:p>
        </p:txBody>
      </p:sp>
      <p:sp>
        <p:nvSpPr>
          <p:cNvPr id="200" name="線條"/>
          <p:cNvSpPr/>
          <p:nvPr/>
        </p:nvSpPr>
        <p:spPr>
          <a:xfrm>
            <a:off x="10538478" y="3053629"/>
            <a:ext cx="3307045" cy="1"/>
          </a:xfrm>
          <a:prstGeom prst="line">
            <a:avLst/>
          </a:prstGeom>
          <a:ln w="88900">
            <a:solidFill>
              <a:srgbClr val="9A222E"/>
            </a:solidFill>
            <a:miter lim="400000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01" name="這裡寫您發現的問題、挑戰或是絕佳的機會。可以分成三個層次，三個種類或三個構面。描述您的客戶 / 消費者常見的痛苦或渴望的樂趣。"/>
          <p:cNvSpPr txBox="1"/>
          <p:nvPr/>
        </p:nvSpPr>
        <p:spPr>
          <a:xfrm>
            <a:off x="9451106" y="9573864"/>
            <a:ext cx="5481787" cy="240982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just" defTabSz="825500">
              <a:lnSpc>
                <a:spcPct val="100000"/>
              </a:lnSpc>
              <a:spcBef>
                <a:spcPts val="0"/>
              </a:spcBef>
              <a:defRPr sz="3000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pPr lvl="0" algn="just"/>
            <a:r>
              <a:rPr>
                <a:latin typeface="Arial" panose="020B0604020202020204" pitchFamily="34" charset="0"/>
                <a:ea typeface="汉仪旗黑-55简" panose="00020600040101010101" charset="-122"/>
                <a:sym typeface="+mn-ea"/>
              </a:rPr>
              <a:t>这里写您发现的问题、挑战或是绝佳的机会。可以分成三个层次，三个种类或三个构面。描述您的客户 / 消费者常见的痛苦或渴望的乐趣。</a:t>
            </a:r>
            <a:endParaRPr>
              <a:latin typeface="Arial" panose="020B0604020202020204" pitchFamily="34" charset="0"/>
              <a:ea typeface="汉仪旗黑-55简" panose="00020600040101010101" charset="-122"/>
              <a:sym typeface="+mn-ea"/>
            </a:endParaRPr>
          </a:p>
        </p:txBody>
      </p:sp>
      <p:sp>
        <p:nvSpPr>
          <p:cNvPr id="202" name="這裡寫您發現的問題、挑戰或是絕佳的機會。可以分成三個層次，三個種類或三個構面。描述您的客戶 / 消費者常見的痛苦或渴望的樂趣。"/>
          <p:cNvSpPr txBox="1"/>
          <p:nvPr/>
        </p:nvSpPr>
        <p:spPr>
          <a:xfrm>
            <a:off x="16511120" y="9573864"/>
            <a:ext cx="5481787" cy="240982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just" defTabSz="825500">
              <a:lnSpc>
                <a:spcPct val="100000"/>
              </a:lnSpc>
              <a:spcBef>
                <a:spcPts val="0"/>
              </a:spcBef>
              <a:defRPr sz="3000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这里写您发现的问题、挑战或是绝佳的机会。可以分成三个层次，三个种类或三个构面。描述您的客户 / 消费者常见的痛苦或渴望的乐趣。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207" name="群組"/>
          <p:cNvGrpSpPr/>
          <p:nvPr/>
        </p:nvGrpSpPr>
        <p:grpSpPr>
          <a:xfrm>
            <a:off x="17330537" y="4647110"/>
            <a:ext cx="3842957" cy="3782025"/>
            <a:chOff x="0" y="0"/>
            <a:chExt cx="3842955" cy="3782023"/>
          </a:xfrm>
        </p:grpSpPr>
        <p:grpSp>
          <p:nvGrpSpPr>
            <p:cNvPr id="205" name="Group 22"/>
            <p:cNvGrpSpPr/>
            <p:nvPr/>
          </p:nvGrpSpPr>
          <p:grpSpPr>
            <a:xfrm>
              <a:off x="-1" y="-1"/>
              <a:ext cx="3842957" cy="3782025"/>
              <a:chOff x="0" y="0"/>
              <a:chExt cx="3842955" cy="3782023"/>
            </a:xfrm>
          </p:grpSpPr>
          <p:sp>
            <p:nvSpPr>
              <p:cNvPr id="203" name="Freeform 5"/>
              <p:cNvSpPr/>
              <p:nvPr/>
            </p:nvSpPr>
            <p:spPr>
              <a:xfrm rot="4985491">
                <a:off x="226264" y="160878"/>
                <a:ext cx="3390427" cy="3460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3" h="18207" extrusionOk="0">
                    <a:moveTo>
                      <a:pt x="6745" y="1379"/>
                    </a:moveTo>
                    <a:cubicBezTo>
                      <a:pt x="11465" y="-1830"/>
                      <a:pt x="18172" y="877"/>
                      <a:pt x="18817" y="6245"/>
                    </a:cubicBezTo>
                    <a:cubicBezTo>
                      <a:pt x="19070" y="8322"/>
                      <a:pt x="19070" y="8322"/>
                      <a:pt x="19070" y="8322"/>
                    </a:cubicBezTo>
                    <a:cubicBezTo>
                      <a:pt x="19323" y="10399"/>
                      <a:pt x="19323" y="10399"/>
                      <a:pt x="19323" y="10399"/>
                    </a:cubicBezTo>
                    <a:cubicBezTo>
                      <a:pt x="19981" y="15767"/>
                      <a:pt x="14084" y="19770"/>
                      <a:pt x="8719" y="17611"/>
                    </a:cubicBezTo>
                    <a:cubicBezTo>
                      <a:pt x="6644" y="16771"/>
                      <a:pt x="6644" y="16771"/>
                      <a:pt x="6644" y="16771"/>
                    </a:cubicBezTo>
                    <a:cubicBezTo>
                      <a:pt x="4569" y="15931"/>
                      <a:pt x="4569" y="15931"/>
                      <a:pt x="4569" y="15931"/>
                    </a:cubicBezTo>
                    <a:cubicBezTo>
                      <a:pt x="-809" y="13772"/>
                      <a:pt x="-1619" y="7062"/>
                      <a:pt x="3101" y="3853"/>
                    </a:cubicBezTo>
                    <a:cubicBezTo>
                      <a:pt x="4923" y="2616"/>
                      <a:pt x="4923" y="2616"/>
                      <a:pt x="4923" y="2616"/>
                    </a:cubicBezTo>
                    <a:lnTo>
                      <a:pt x="6745" y="1379"/>
                    </a:lnTo>
                    <a:close/>
                  </a:path>
                </a:pathLst>
              </a:custGeom>
              <a:solidFill>
                <a:srgbClr val="5D14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lnSpc>
                    <a:spcPct val="100000"/>
                  </a:lnSpc>
                  <a:spcBef>
                    <a:spcPts val="0"/>
                  </a:spcBef>
                  <a:defRPr sz="36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4800"/>
              </a:p>
            </p:txBody>
          </p:sp>
          <p:sp>
            <p:nvSpPr>
              <p:cNvPr id="204" name="Freeform 5"/>
              <p:cNvSpPr/>
              <p:nvPr/>
            </p:nvSpPr>
            <p:spPr>
              <a:xfrm>
                <a:off x="524634" y="540833"/>
                <a:ext cx="2654204" cy="2708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3" h="18207" extrusionOk="0">
                    <a:moveTo>
                      <a:pt x="6745" y="1379"/>
                    </a:moveTo>
                    <a:cubicBezTo>
                      <a:pt x="11465" y="-1830"/>
                      <a:pt x="18172" y="877"/>
                      <a:pt x="18817" y="6245"/>
                    </a:cubicBezTo>
                    <a:cubicBezTo>
                      <a:pt x="19070" y="8322"/>
                      <a:pt x="19070" y="8322"/>
                      <a:pt x="19070" y="8322"/>
                    </a:cubicBezTo>
                    <a:cubicBezTo>
                      <a:pt x="19323" y="10399"/>
                      <a:pt x="19323" y="10399"/>
                      <a:pt x="19323" y="10399"/>
                    </a:cubicBezTo>
                    <a:cubicBezTo>
                      <a:pt x="19981" y="15767"/>
                      <a:pt x="14084" y="19770"/>
                      <a:pt x="8719" y="17611"/>
                    </a:cubicBezTo>
                    <a:cubicBezTo>
                      <a:pt x="6644" y="16771"/>
                      <a:pt x="6644" y="16771"/>
                      <a:pt x="6644" y="16771"/>
                    </a:cubicBezTo>
                    <a:cubicBezTo>
                      <a:pt x="4569" y="15931"/>
                      <a:pt x="4569" y="15931"/>
                      <a:pt x="4569" y="15931"/>
                    </a:cubicBezTo>
                    <a:cubicBezTo>
                      <a:pt x="-809" y="13772"/>
                      <a:pt x="-1619" y="7062"/>
                      <a:pt x="3101" y="3853"/>
                    </a:cubicBezTo>
                    <a:cubicBezTo>
                      <a:pt x="4923" y="2616"/>
                      <a:pt x="4923" y="2616"/>
                      <a:pt x="4923" y="2616"/>
                    </a:cubicBezTo>
                    <a:lnTo>
                      <a:pt x="6745" y="1379"/>
                    </a:lnTo>
                    <a:close/>
                  </a:path>
                </a:pathLst>
              </a:custGeom>
              <a:solidFill>
                <a:srgbClr val="FFFFFF">
                  <a:alpha val="91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lnSpc>
                    <a:spcPct val="100000"/>
                  </a:lnSpc>
                  <a:spcBef>
                    <a:spcPts val="0"/>
                  </a:spcBef>
                  <a:defRPr sz="36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4800"/>
              </a:p>
            </p:txBody>
          </p:sp>
        </p:grpSp>
        <p:sp>
          <p:nvSpPr>
            <p:cNvPr id="206" name="形狀"/>
            <p:cNvSpPr/>
            <p:nvPr/>
          </p:nvSpPr>
          <p:spPr>
            <a:xfrm>
              <a:off x="1271412" y="1344258"/>
              <a:ext cx="1300129" cy="112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rgbClr val="5D141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</p:grpSp>
      <p:grpSp>
        <p:nvGrpSpPr>
          <p:cNvPr id="212" name="群組"/>
          <p:cNvGrpSpPr/>
          <p:nvPr/>
        </p:nvGrpSpPr>
        <p:grpSpPr>
          <a:xfrm>
            <a:off x="10270522" y="4647110"/>
            <a:ext cx="3842957" cy="3782025"/>
            <a:chOff x="0" y="0"/>
            <a:chExt cx="3842955" cy="3782023"/>
          </a:xfrm>
        </p:grpSpPr>
        <p:grpSp>
          <p:nvGrpSpPr>
            <p:cNvPr id="210" name="Group 22"/>
            <p:cNvGrpSpPr/>
            <p:nvPr/>
          </p:nvGrpSpPr>
          <p:grpSpPr>
            <a:xfrm>
              <a:off x="-1" y="-1"/>
              <a:ext cx="3842957" cy="3782025"/>
              <a:chOff x="0" y="0"/>
              <a:chExt cx="3842955" cy="3782023"/>
            </a:xfrm>
          </p:grpSpPr>
          <p:sp>
            <p:nvSpPr>
              <p:cNvPr id="208" name="Freeform 5"/>
              <p:cNvSpPr/>
              <p:nvPr/>
            </p:nvSpPr>
            <p:spPr>
              <a:xfrm rot="4985491">
                <a:off x="226264" y="160878"/>
                <a:ext cx="3390427" cy="3460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3" h="18207" extrusionOk="0">
                    <a:moveTo>
                      <a:pt x="6745" y="1379"/>
                    </a:moveTo>
                    <a:cubicBezTo>
                      <a:pt x="11465" y="-1830"/>
                      <a:pt x="18172" y="877"/>
                      <a:pt x="18817" y="6245"/>
                    </a:cubicBezTo>
                    <a:cubicBezTo>
                      <a:pt x="19070" y="8322"/>
                      <a:pt x="19070" y="8322"/>
                      <a:pt x="19070" y="8322"/>
                    </a:cubicBezTo>
                    <a:cubicBezTo>
                      <a:pt x="19323" y="10399"/>
                      <a:pt x="19323" y="10399"/>
                      <a:pt x="19323" y="10399"/>
                    </a:cubicBezTo>
                    <a:cubicBezTo>
                      <a:pt x="19981" y="15767"/>
                      <a:pt x="14084" y="19770"/>
                      <a:pt x="8719" y="17611"/>
                    </a:cubicBezTo>
                    <a:cubicBezTo>
                      <a:pt x="6644" y="16771"/>
                      <a:pt x="6644" y="16771"/>
                      <a:pt x="6644" y="16771"/>
                    </a:cubicBezTo>
                    <a:cubicBezTo>
                      <a:pt x="4569" y="15931"/>
                      <a:pt x="4569" y="15931"/>
                      <a:pt x="4569" y="15931"/>
                    </a:cubicBezTo>
                    <a:cubicBezTo>
                      <a:pt x="-809" y="13772"/>
                      <a:pt x="-1619" y="7062"/>
                      <a:pt x="3101" y="3853"/>
                    </a:cubicBezTo>
                    <a:cubicBezTo>
                      <a:pt x="4923" y="2616"/>
                      <a:pt x="4923" y="2616"/>
                      <a:pt x="4923" y="2616"/>
                    </a:cubicBezTo>
                    <a:lnTo>
                      <a:pt x="6745" y="1379"/>
                    </a:lnTo>
                    <a:close/>
                  </a:path>
                </a:pathLst>
              </a:custGeom>
              <a:solidFill>
                <a:srgbClr val="9822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lnSpc>
                    <a:spcPct val="100000"/>
                  </a:lnSpc>
                  <a:spcBef>
                    <a:spcPts val="0"/>
                  </a:spcBef>
                  <a:defRPr sz="36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4800"/>
              </a:p>
            </p:txBody>
          </p:sp>
          <p:sp>
            <p:nvSpPr>
              <p:cNvPr id="209" name="Freeform 5"/>
              <p:cNvSpPr/>
              <p:nvPr/>
            </p:nvSpPr>
            <p:spPr>
              <a:xfrm>
                <a:off x="524586" y="540784"/>
                <a:ext cx="2654300" cy="2708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3" h="18207" extrusionOk="0">
                    <a:moveTo>
                      <a:pt x="6745" y="1379"/>
                    </a:moveTo>
                    <a:cubicBezTo>
                      <a:pt x="11465" y="-1830"/>
                      <a:pt x="18172" y="877"/>
                      <a:pt x="18817" y="6245"/>
                    </a:cubicBezTo>
                    <a:cubicBezTo>
                      <a:pt x="19070" y="8322"/>
                      <a:pt x="19070" y="8322"/>
                      <a:pt x="19070" y="8322"/>
                    </a:cubicBezTo>
                    <a:cubicBezTo>
                      <a:pt x="19323" y="10399"/>
                      <a:pt x="19323" y="10399"/>
                      <a:pt x="19323" y="10399"/>
                    </a:cubicBezTo>
                    <a:cubicBezTo>
                      <a:pt x="19981" y="15767"/>
                      <a:pt x="14084" y="19770"/>
                      <a:pt x="8719" y="17611"/>
                    </a:cubicBezTo>
                    <a:cubicBezTo>
                      <a:pt x="6644" y="16771"/>
                      <a:pt x="6644" y="16771"/>
                      <a:pt x="6644" y="16771"/>
                    </a:cubicBezTo>
                    <a:cubicBezTo>
                      <a:pt x="4569" y="15931"/>
                      <a:pt x="4569" y="15931"/>
                      <a:pt x="4569" y="15931"/>
                    </a:cubicBezTo>
                    <a:cubicBezTo>
                      <a:pt x="-809" y="13772"/>
                      <a:pt x="-1619" y="7062"/>
                      <a:pt x="3101" y="3853"/>
                    </a:cubicBezTo>
                    <a:cubicBezTo>
                      <a:pt x="4923" y="2616"/>
                      <a:pt x="4923" y="2616"/>
                      <a:pt x="4923" y="2616"/>
                    </a:cubicBezTo>
                    <a:lnTo>
                      <a:pt x="6745" y="1379"/>
                    </a:lnTo>
                    <a:close/>
                  </a:path>
                </a:pathLst>
              </a:custGeom>
              <a:solidFill>
                <a:srgbClr val="FFFFFF">
                  <a:alpha val="91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lnSpc>
                    <a:spcPct val="100000"/>
                  </a:lnSpc>
                  <a:spcBef>
                    <a:spcPts val="0"/>
                  </a:spcBef>
                  <a:defRPr sz="36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4800"/>
              </a:p>
            </p:txBody>
          </p:sp>
        </p:grpSp>
        <p:sp>
          <p:nvSpPr>
            <p:cNvPr id="211" name="形狀"/>
            <p:cNvSpPr/>
            <p:nvPr/>
          </p:nvSpPr>
          <p:spPr>
            <a:xfrm>
              <a:off x="1274588" y="1255613"/>
              <a:ext cx="1300129" cy="130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309"/>
                  </a:moveTo>
                  <a:cubicBezTo>
                    <a:pt x="20618" y="10851"/>
                    <a:pt x="20178" y="11291"/>
                    <a:pt x="19636" y="11291"/>
                  </a:cubicBezTo>
                  <a:lnTo>
                    <a:pt x="19636" y="7364"/>
                  </a:lnTo>
                  <a:cubicBezTo>
                    <a:pt x="20178" y="7364"/>
                    <a:pt x="20618" y="7804"/>
                    <a:pt x="20618" y="8345"/>
                  </a:cubicBezTo>
                  <a:cubicBezTo>
                    <a:pt x="20618" y="8345"/>
                    <a:pt x="20618" y="10309"/>
                    <a:pt x="20618" y="10309"/>
                  </a:cubicBezTo>
                  <a:close/>
                  <a:moveTo>
                    <a:pt x="18655" y="17182"/>
                  </a:moveTo>
                  <a:cubicBezTo>
                    <a:pt x="18655" y="17453"/>
                    <a:pt x="18434" y="17673"/>
                    <a:pt x="18164" y="17673"/>
                  </a:cubicBezTo>
                  <a:cubicBezTo>
                    <a:pt x="17893" y="17673"/>
                    <a:pt x="17673" y="17453"/>
                    <a:pt x="17673" y="17182"/>
                  </a:cubicBezTo>
                  <a:lnTo>
                    <a:pt x="17673" y="1473"/>
                  </a:lnTo>
                  <a:cubicBezTo>
                    <a:pt x="17673" y="1202"/>
                    <a:pt x="17893" y="982"/>
                    <a:pt x="18164" y="982"/>
                  </a:cubicBezTo>
                  <a:cubicBezTo>
                    <a:pt x="18434" y="982"/>
                    <a:pt x="18655" y="1202"/>
                    <a:pt x="18655" y="1473"/>
                  </a:cubicBezTo>
                  <a:cubicBezTo>
                    <a:pt x="18655" y="1473"/>
                    <a:pt x="18655" y="17182"/>
                    <a:pt x="18655" y="17182"/>
                  </a:cubicBezTo>
                  <a:close/>
                  <a:moveTo>
                    <a:pt x="16691" y="15788"/>
                  </a:moveTo>
                  <a:lnTo>
                    <a:pt x="2945" y="11745"/>
                  </a:lnTo>
                  <a:lnTo>
                    <a:pt x="2945" y="6910"/>
                  </a:lnTo>
                  <a:lnTo>
                    <a:pt x="16691" y="2867"/>
                  </a:lnTo>
                  <a:cubicBezTo>
                    <a:pt x="16691" y="2867"/>
                    <a:pt x="16691" y="15788"/>
                    <a:pt x="16691" y="15788"/>
                  </a:cubicBezTo>
                  <a:close/>
                  <a:moveTo>
                    <a:pt x="8251" y="18655"/>
                  </a:moveTo>
                  <a:lnTo>
                    <a:pt x="5357" y="18655"/>
                  </a:lnTo>
                  <a:lnTo>
                    <a:pt x="4126" y="13116"/>
                  </a:lnTo>
                  <a:lnTo>
                    <a:pt x="7167" y="14010"/>
                  </a:lnTo>
                  <a:cubicBezTo>
                    <a:pt x="7167" y="14010"/>
                    <a:pt x="8251" y="18655"/>
                    <a:pt x="8251" y="18655"/>
                  </a:cubicBezTo>
                  <a:close/>
                  <a:moveTo>
                    <a:pt x="8709" y="20618"/>
                  </a:moveTo>
                  <a:lnTo>
                    <a:pt x="5794" y="20618"/>
                  </a:lnTo>
                  <a:lnTo>
                    <a:pt x="5576" y="19636"/>
                  </a:lnTo>
                  <a:lnTo>
                    <a:pt x="8479" y="19636"/>
                  </a:lnTo>
                  <a:cubicBezTo>
                    <a:pt x="8479" y="19636"/>
                    <a:pt x="8709" y="20618"/>
                    <a:pt x="8709" y="20618"/>
                  </a:cubicBezTo>
                  <a:close/>
                  <a:moveTo>
                    <a:pt x="1964" y="11782"/>
                  </a:moveTo>
                  <a:lnTo>
                    <a:pt x="982" y="11782"/>
                  </a:lnTo>
                  <a:lnTo>
                    <a:pt x="982" y="6873"/>
                  </a:lnTo>
                  <a:lnTo>
                    <a:pt x="1964" y="6873"/>
                  </a:lnTo>
                  <a:cubicBezTo>
                    <a:pt x="1964" y="6873"/>
                    <a:pt x="1964" y="11782"/>
                    <a:pt x="1964" y="11782"/>
                  </a:cubicBezTo>
                  <a:close/>
                  <a:moveTo>
                    <a:pt x="19636" y="6382"/>
                  </a:moveTo>
                  <a:lnTo>
                    <a:pt x="19636" y="1473"/>
                  </a:lnTo>
                  <a:cubicBezTo>
                    <a:pt x="19636" y="659"/>
                    <a:pt x="18977" y="0"/>
                    <a:pt x="18164" y="0"/>
                  </a:cubicBezTo>
                  <a:cubicBezTo>
                    <a:pt x="17350" y="0"/>
                    <a:pt x="16691" y="659"/>
                    <a:pt x="16691" y="1473"/>
                  </a:cubicBezTo>
                  <a:lnTo>
                    <a:pt x="16691" y="1844"/>
                  </a:lnTo>
                  <a:lnTo>
                    <a:pt x="2459" y="6029"/>
                  </a:lnTo>
                  <a:cubicBezTo>
                    <a:pt x="2313" y="5944"/>
                    <a:pt x="2145" y="5891"/>
                    <a:pt x="1964" y="5891"/>
                  </a:cubicBezTo>
                  <a:lnTo>
                    <a:pt x="982" y="5891"/>
                  </a:lnTo>
                  <a:cubicBezTo>
                    <a:pt x="440" y="5891"/>
                    <a:pt x="0" y="6331"/>
                    <a:pt x="0" y="6873"/>
                  </a:cubicBezTo>
                  <a:lnTo>
                    <a:pt x="0" y="11782"/>
                  </a:lnTo>
                  <a:cubicBezTo>
                    <a:pt x="0" y="12324"/>
                    <a:pt x="440" y="12764"/>
                    <a:pt x="982" y="12764"/>
                  </a:cubicBezTo>
                  <a:lnTo>
                    <a:pt x="1964" y="12764"/>
                  </a:lnTo>
                  <a:cubicBezTo>
                    <a:pt x="2145" y="12764"/>
                    <a:pt x="2313" y="12711"/>
                    <a:pt x="2458" y="12626"/>
                  </a:cubicBezTo>
                  <a:lnTo>
                    <a:pt x="3050" y="12799"/>
                  </a:lnTo>
                  <a:lnTo>
                    <a:pt x="4921" y="21216"/>
                  </a:lnTo>
                  <a:lnTo>
                    <a:pt x="4930" y="21214"/>
                  </a:lnTo>
                  <a:cubicBezTo>
                    <a:pt x="4979" y="21433"/>
                    <a:pt x="5166" y="21600"/>
                    <a:pt x="5400" y="21600"/>
                  </a:cubicBezTo>
                  <a:lnTo>
                    <a:pt x="9327" y="21600"/>
                  </a:lnTo>
                  <a:cubicBezTo>
                    <a:pt x="9598" y="21600"/>
                    <a:pt x="9818" y="21381"/>
                    <a:pt x="9818" y="21109"/>
                  </a:cubicBezTo>
                  <a:cubicBezTo>
                    <a:pt x="9818" y="21072"/>
                    <a:pt x="9805" y="21039"/>
                    <a:pt x="9797" y="21005"/>
                  </a:cubicBezTo>
                  <a:lnTo>
                    <a:pt x="9806" y="21003"/>
                  </a:lnTo>
                  <a:lnTo>
                    <a:pt x="8249" y="14329"/>
                  </a:lnTo>
                  <a:lnTo>
                    <a:pt x="16691" y="16811"/>
                  </a:lnTo>
                  <a:lnTo>
                    <a:pt x="16691" y="17182"/>
                  </a:lnTo>
                  <a:cubicBezTo>
                    <a:pt x="16691" y="17995"/>
                    <a:pt x="17350" y="18655"/>
                    <a:pt x="18164" y="18655"/>
                  </a:cubicBezTo>
                  <a:cubicBezTo>
                    <a:pt x="18977" y="18655"/>
                    <a:pt x="19636" y="17995"/>
                    <a:pt x="19636" y="17182"/>
                  </a:cubicBezTo>
                  <a:lnTo>
                    <a:pt x="19636" y="12273"/>
                  </a:lnTo>
                  <a:cubicBezTo>
                    <a:pt x="20721" y="12273"/>
                    <a:pt x="21600" y="11394"/>
                    <a:pt x="21600" y="10309"/>
                  </a:cubicBezTo>
                  <a:lnTo>
                    <a:pt x="21600" y="8345"/>
                  </a:lnTo>
                  <a:cubicBezTo>
                    <a:pt x="21600" y="7261"/>
                    <a:pt x="20721" y="6382"/>
                    <a:pt x="19636" y="6382"/>
                  </a:cubicBezTo>
                </a:path>
              </a:pathLst>
            </a:custGeom>
            <a:solidFill>
              <a:srgbClr val="9922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</p:grpSp>
      <p:grpSp>
        <p:nvGrpSpPr>
          <p:cNvPr id="217" name="群組"/>
          <p:cNvGrpSpPr/>
          <p:nvPr/>
        </p:nvGrpSpPr>
        <p:grpSpPr>
          <a:xfrm>
            <a:off x="3222965" y="4647110"/>
            <a:ext cx="3842957" cy="3782025"/>
            <a:chOff x="0" y="0"/>
            <a:chExt cx="3842955" cy="3782023"/>
          </a:xfrm>
        </p:grpSpPr>
        <p:grpSp>
          <p:nvGrpSpPr>
            <p:cNvPr id="215" name="Group 22"/>
            <p:cNvGrpSpPr/>
            <p:nvPr/>
          </p:nvGrpSpPr>
          <p:grpSpPr>
            <a:xfrm>
              <a:off x="-1" y="-1"/>
              <a:ext cx="3842957" cy="3782025"/>
              <a:chOff x="0" y="0"/>
              <a:chExt cx="3842955" cy="3782023"/>
            </a:xfrm>
          </p:grpSpPr>
          <p:sp>
            <p:nvSpPr>
              <p:cNvPr id="213" name="Freeform 5"/>
              <p:cNvSpPr/>
              <p:nvPr/>
            </p:nvSpPr>
            <p:spPr>
              <a:xfrm rot="4985491">
                <a:off x="226264" y="160878"/>
                <a:ext cx="3390427" cy="3460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3" h="18207" extrusionOk="0">
                    <a:moveTo>
                      <a:pt x="6745" y="1379"/>
                    </a:moveTo>
                    <a:cubicBezTo>
                      <a:pt x="11465" y="-1830"/>
                      <a:pt x="18172" y="877"/>
                      <a:pt x="18817" y="6245"/>
                    </a:cubicBezTo>
                    <a:cubicBezTo>
                      <a:pt x="19070" y="8322"/>
                      <a:pt x="19070" y="8322"/>
                      <a:pt x="19070" y="8322"/>
                    </a:cubicBezTo>
                    <a:cubicBezTo>
                      <a:pt x="19323" y="10399"/>
                      <a:pt x="19323" y="10399"/>
                      <a:pt x="19323" y="10399"/>
                    </a:cubicBezTo>
                    <a:cubicBezTo>
                      <a:pt x="19981" y="15767"/>
                      <a:pt x="14084" y="19770"/>
                      <a:pt x="8719" y="17611"/>
                    </a:cubicBezTo>
                    <a:cubicBezTo>
                      <a:pt x="6644" y="16771"/>
                      <a:pt x="6644" y="16771"/>
                      <a:pt x="6644" y="16771"/>
                    </a:cubicBezTo>
                    <a:cubicBezTo>
                      <a:pt x="4569" y="15931"/>
                      <a:pt x="4569" y="15931"/>
                      <a:pt x="4569" y="15931"/>
                    </a:cubicBezTo>
                    <a:cubicBezTo>
                      <a:pt x="-809" y="13772"/>
                      <a:pt x="-1619" y="7062"/>
                      <a:pt x="3101" y="3853"/>
                    </a:cubicBezTo>
                    <a:cubicBezTo>
                      <a:pt x="4923" y="2616"/>
                      <a:pt x="4923" y="2616"/>
                      <a:pt x="4923" y="2616"/>
                    </a:cubicBezTo>
                    <a:lnTo>
                      <a:pt x="6745" y="1379"/>
                    </a:lnTo>
                    <a:close/>
                  </a:path>
                </a:pathLst>
              </a:custGeom>
              <a:solidFill>
                <a:srgbClr val="BD29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lnSpc>
                    <a:spcPct val="100000"/>
                  </a:lnSpc>
                  <a:spcBef>
                    <a:spcPts val="0"/>
                  </a:spcBef>
                  <a:defRPr sz="36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4800"/>
              </a:p>
            </p:txBody>
          </p:sp>
          <p:sp>
            <p:nvSpPr>
              <p:cNvPr id="214" name="Freeform 5"/>
              <p:cNvSpPr/>
              <p:nvPr/>
            </p:nvSpPr>
            <p:spPr>
              <a:xfrm>
                <a:off x="526452" y="542688"/>
                <a:ext cx="2650568" cy="2705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3" h="18207" extrusionOk="0">
                    <a:moveTo>
                      <a:pt x="6745" y="1379"/>
                    </a:moveTo>
                    <a:cubicBezTo>
                      <a:pt x="11465" y="-1830"/>
                      <a:pt x="18172" y="877"/>
                      <a:pt x="18817" y="6245"/>
                    </a:cubicBezTo>
                    <a:cubicBezTo>
                      <a:pt x="19070" y="8322"/>
                      <a:pt x="19070" y="8322"/>
                      <a:pt x="19070" y="8322"/>
                    </a:cubicBezTo>
                    <a:cubicBezTo>
                      <a:pt x="19323" y="10399"/>
                      <a:pt x="19323" y="10399"/>
                      <a:pt x="19323" y="10399"/>
                    </a:cubicBezTo>
                    <a:cubicBezTo>
                      <a:pt x="19981" y="15767"/>
                      <a:pt x="14084" y="19770"/>
                      <a:pt x="8719" y="17611"/>
                    </a:cubicBezTo>
                    <a:cubicBezTo>
                      <a:pt x="6644" y="16771"/>
                      <a:pt x="6644" y="16771"/>
                      <a:pt x="6644" y="16771"/>
                    </a:cubicBezTo>
                    <a:cubicBezTo>
                      <a:pt x="4569" y="15931"/>
                      <a:pt x="4569" y="15931"/>
                      <a:pt x="4569" y="15931"/>
                    </a:cubicBezTo>
                    <a:cubicBezTo>
                      <a:pt x="-809" y="13772"/>
                      <a:pt x="-1619" y="7062"/>
                      <a:pt x="3101" y="3853"/>
                    </a:cubicBezTo>
                    <a:cubicBezTo>
                      <a:pt x="4923" y="2616"/>
                      <a:pt x="4923" y="2616"/>
                      <a:pt x="4923" y="2616"/>
                    </a:cubicBezTo>
                    <a:lnTo>
                      <a:pt x="6745" y="1379"/>
                    </a:lnTo>
                    <a:close/>
                  </a:path>
                </a:pathLst>
              </a:custGeom>
              <a:solidFill>
                <a:srgbClr val="FFFFFF">
                  <a:alpha val="91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lnSpc>
                    <a:spcPct val="100000"/>
                  </a:lnSpc>
                  <a:spcBef>
                    <a:spcPts val="0"/>
                  </a:spcBef>
                  <a:defRPr sz="36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4800"/>
              </a:p>
            </p:txBody>
          </p:sp>
        </p:grpSp>
        <p:sp>
          <p:nvSpPr>
            <p:cNvPr id="216" name="形狀"/>
            <p:cNvSpPr/>
            <p:nvPr/>
          </p:nvSpPr>
          <p:spPr>
            <a:xfrm>
              <a:off x="1277520" y="1492000"/>
              <a:ext cx="1300131" cy="827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6606"/>
                  </a:moveTo>
                  <a:lnTo>
                    <a:pt x="16691" y="14138"/>
                  </a:lnTo>
                  <a:lnTo>
                    <a:pt x="16691" y="7462"/>
                  </a:lnTo>
                  <a:lnTo>
                    <a:pt x="20618" y="4994"/>
                  </a:lnTo>
                  <a:cubicBezTo>
                    <a:pt x="20618" y="4994"/>
                    <a:pt x="20618" y="16606"/>
                    <a:pt x="20618" y="16606"/>
                  </a:cubicBezTo>
                  <a:close/>
                  <a:moveTo>
                    <a:pt x="21109" y="3086"/>
                  </a:moveTo>
                  <a:cubicBezTo>
                    <a:pt x="21030" y="3086"/>
                    <a:pt x="20958" y="3122"/>
                    <a:pt x="20892" y="3174"/>
                  </a:cubicBezTo>
                  <a:lnTo>
                    <a:pt x="20890" y="3167"/>
                  </a:lnTo>
                  <a:lnTo>
                    <a:pt x="16018" y="6229"/>
                  </a:lnTo>
                  <a:cubicBezTo>
                    <a:pt x="16013" y="6233"/>
                    <a:pt x="16008" y="6235"/>
                    <a:pt x="16003" y="6239"/>
                  </a:cubicBezTo>
                  <a:lnTo>
                    <a:pt x="15980" y="6252"/>
                  </a:lnTo>
                  <a:lnTo>
                    <a:pt x="15983" y="6260"/>
                  </a:lnTo>
                  <a:cubicBezTo>
                    <a:pt x="15822" y="6387"/>
                    <a:pt x="15709" y="6641"/>
                    <a:pt x="15709" y="6943"/>
                  </a:cubicBezTo>
                  <a:lnTo>
                    <a:pt x="15709" y="14657"/>
                  </a:lnTo>
                  <a:cubicBezTo>
                    <a:pt x="15709" y="14959"/>
                    <a:pt x="15822" y="15213"/>
                    <a:pt x="15983" y="15340"/>
                  </a:cubicBezTo>
                  <a:lnTo>
                    <a:pt x="15980" y="15347"/>
                  </a:lnTo>
                  <a:lnTo>
                    <a:pt x="16002" y="15360"/>
                  </a:lnTo>
                  <a:cubicBezTo>
                    <a:pt x="16008" y="15365"/>
                    <a:pt x="16013" y="15368"/>
                    <a:pt x="16018" y="15371"/>
                  </a:cubicBezTo>
                  <a:lnTo>
                    <a:pt x="20890" y="18433"/>
                  </a:lnTo>
                  <a:lnTo>
                    <a:pt x="20892" y="18426"/>
                  </a:lnTo>
                  <a:cubicBezTo>
                    <a:pt x="20958" y="18478"/>
                    <a:pt x="21030" y="18514"/>
                    <a:pt x="21109" y="18514"/>
                  </a:cubicBezTo>
                  <a:cubicBezTo>
                    <a:pt x="21380" y="18514"/>
                    <a:pt x="21600" y="18169"/>
                    <a:pt x="21600" y="17743"/>
                  </a:cubicBezTo>
                  <a:lnTo>
                    <a:pt x="21600" y="3857"/>
                  </a:lnTo>
                  <a:cubicBezTo>
                    <a:pt x="21600" y="3431"/>
                    <a:pt x="21380" y="3086"/>
                    <a:pt x="21109" y="3086"/>
                  </a:cubicBezTo>
                  <a:moveTo>
                    <a:pt x="13745" y="18514"/>
                  </a:moveTo>
                  <a:cubicBezTo>
                    <a:pt x="13745" y="19367"/>
                    <a:pt x="13306" y="20057"/>
                    <a:pt x="12764" y="20057"/>
                  </a:cubicBezTo>
                  <a:lnTo>
                    <a:pt x="1964" y="20057"/>
                  </a:lnTo>
                  <a:cubicBezTo>
                    <a:pt x="1422" y="20057"/>
                    <a:pt x="982" y="19367"/>
                    <a:pt x="982" y="18514"/>
                  </a:cubicBezTo>
                  <a:lnTo>
                    <a:pt x="982" y="3086"/>
                  </a:lnTo>
                  <a:cubicBezTo>
                    <a:pt x="982" y="2233"/>
                    <a:pt x="1422" y="1543"/>
                    <a:pt x="1964" y="1543"/>
                  </a:cubicBezTo>
                  <a:lnTo>
                    <a:pt x="12764" y="1543"/>
                  </a:lnTo>
                  <a:cubicBezTo>
                    <a:pt x="13306" y="1543"/>
                    <a:pt x="13745" y="2233"/>
                    <a:pt x="13745" y="3086"/>
                  </a:cubicBezTo>
                  <a:cubicBezTo>
                    <a:pt x="13745" y="3086"/>
                    <a:pt x="13745" y="18514"/>
                    <a:pt x="13745" y="18514"/>
                  </a:cubicBezTo>
                  <a:close/>
                  <a:moveTo>
                    <a:pt x="12764" y="0"/>
                  </a:moveTo>
                  <a:lnTo>
                    <a:pt x="1964" y="0"/>
                  </a:lnTo>
                  <a:cubicBezTo>
                    <a:pt x="879" y="0"/>
                    <a:pt x="0" y="1382"/>
                    <a:pt x="0" y="3086"/>
                  </a:cubicBezTo>
                  <a:lnTo>
                    <a:pt x="0" y="18514"/>
                  </a:lnTo>
                  <a:cubicBezTo>
                    <a:pt x="0" y="20219"/>
                    <a:pt x="879" y="21600"/>
                    <a:pt x="1964" y="21600"/>
                  </a:cubicBezTo>
                  <a:lnTo>
                    <a:pt x="12764" y="21600"/>
                  </a:lnTo>
                  <a:cubicBezTo>
                    <a:pt x="13848" y="21600"/>
                    <a:pt x="14727" y="20219"/>
                    <a:pt x="14727" y="18514"/>
                  </a:cubicBezTo>
                  <a:lnTo>
                    <a:pt x="14727" y="3086"/>
                  </a:lnTo>
                  <a:cubicBezTo>
                    <a:pt x="14727" y="1382"/>
                    <a:pt x="13848" y="0"/>
                    <a:pt x="12764" y="0"/>
                  </a:cubicBezTo>
                </a:path>
              </a:pathLst>
            </a:custGeom>
            <a:solidFill>
              <a:srgbClr val="BC29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2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群組"/>
          <p:cNvGrpSpPr/>
          <p:nvPr/>
        </p:nvGrpSpPr>
        <p:grpSpPr>
          <a:xfrm>
            <a:off x="-2183" y="-1740"/>
            <a:ext cx="16103601" cy="13716001"/>
            <a:chOff x="0" y="0"/>
            <a:chExt cx="16103600" cy="13716000"/>
          </a:xfrm>
        </p:grpSpPr>
        <p:pic>
          <p:nvPicPr>
            <p:cNvPr id="219" name="sea-water-ocean-waves.jpg" descr="sea-water-ocean-waves.jpg"/>
            <p:cNvPicPr>
              <a:picLocks noChangeAspect="1"/>
            </p:cNvPicPr>
            <p:nvPr/>
          </p:nvPicPr>
          <p:blipFill>
            <a:blip r:embed="rId1"/>
            <a:srcRect l="2279" t="9709" r="34705" b="9787"/>
            <a:stretch>
              <a:fillRect/>
            </a:stretch>
          </p:blipFill>
          <p:spPr>
            <a:xfrm>
              <a:off x="2182" y="0"/>
              <a:ext cx="16099423" cy="1371600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220" name="矩形"/>
            <p:cNvSpPr/>
            <p:nvPr/>
          </p:nvSpPr>
          <p:spPr>
            <a:xfrm>
              <a:off x="0" y="0"/>
              <a:ext cx="16103600" cy="13716001"/>
            </a:xfrm>
            <a:prstGeom prst="rect">
              <a:avLst/>
            </a:prstGeom>
            <a:solidFill>
              <a:srgbClr val="FFFFFF">
                <a:alpha val="7519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048" tIns="22048" rIns="22048" bIns="22048" numCol="1" anchor="ctr">
              <a:noAutofit/>
            </a:bodyPr>
            <a:lstStyle/>
            <a:p>
              <a:pPr algn="ctr" defTabSz="821690">
                <a:lnSpc>
                  <a:spcPct val="100000"/>
                </a:lnSpc>
                <a:spcBef>
                  <a:spcPts val="0"/>
                </a:spcBef>
                <a:defRPr sz="2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800"/>
            </a:p>
          </p:txBody>
        </p:sp>
      </p:grpSp>
      <p:sp>
        <p:nvSpPr>
          <p:cNvPr id="222" name="解決方案"/>
          <p:cNvSpPr txBox="1">
            <a:spLocks noGrp="1"/>
          </p:cNvSpPr>
          <p:nvPr>
            <p:ph type="title"/>
          </p:nvPr>
        </p:nvSpPr>
        <p:spPr>
          <a:xfrm>
            <a:off x="1206500" y="7097830"/>
            <a:ext cx="12711658" cy="2287886"/>
          </a:xfrm>
          <a:prstGeom prst="rect">
            <a:avLst/>
          </a:prstGeom>
        </p:spPr>
        <p:txBody>
          <a:bodyPr/>
          <a:lstStyle>
            <a:lvl1pPr>
              <a:defRPr sz="12000" spc="-239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 dirty="0" err="1">
                <a:latin typeface="Arial" panose="020B0604020202020204" pitchFamily="34" charset="0"/>
                <a:ea typeface="汉仪旗黑-55简" panose="00020600040101010101" charset="-122"/>
              </a:rPr>
              <a:t>解决方案</a:t>
            </a:r>
            <a:endParaRPr dirty="0" err="1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23" name="描述您為您的客戶 / 消費者減輕的痛苦或您提供的樂趣。…"/>
          <p:cNvSpPr txBox="1">
            <a:spLocks noGrp="1"/>
          </p:cNvSpPr>
          <p:nvPr>
            <p:ph type="body" sz="quarter" idx="1"/>
          </p:nvPr>
        </p:nvSpPr>
        <p:spPr>
          <a:xfrm>
            <a:off x="1206500" y="9129538"/>
            <a:ext cx="12711658" cy="3022754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描述您为您的客户 / 消费者减轻的痛苦或您提供的乐趣。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Cover page.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24" name="Shape 4585"/>
          <p:cNvSpPr/>
          <p:nvPr/>
        </p:nvSpPr>
        <p:spPr>
          <a:xfrm>
            <a:off x="7744100" y="7097830"/>
            <a:ext cx="309189" cy="1236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10135"/>
                </a:moveTo>
                <a:cubicBezTo>
                  <a:pt x="2314" y="0"/>
                  <a:pt x="2314" y="0"/>
                  <a:pt x="2314" y="0"/>
                </a:cubicBezTo>
                <a:cubicBezTo>
                  <a:pt x="2314" y="0"/>
                  <a:pt x="1157" y="0"/>
                  <a:pt x="0" y="0"/>
                </a:cubicBezTo>
                <a:cubicBezTo>
                  <a:pt x="0" y="642"/>
                  <a:pt x="0" y="1330"/>
                  <a:pt x="0" y="1330"/>
                </a:cubicBezTo>
                <a:cubicBezTo>
                  <a:pt x="17049" y="10777"/>
                  <a:pt x="17049" y="10777"/>
                  <a:pt x="17049" y="10777"/>
                </a:cubicBezTo>
                <a:cubicBezTo>
                  <a:pt x="0" y="20270"/>
                  <a:pt x="0" y="20270"/>
                  <a:pt x="0" y="20270"/>
                </a:cubicBezTo>
                <a:cubicBezTo>
                  <a:pt x="0" y="20270"/>
                  <a:pt x="0" y="20912"/>
                  <a:pt x="0" y="21600"/>
                </a:cubicBezTo>
                <a:cubicBezTo>
                  <a:pt x="1157" y="21600"/>
                  <a:pt x="2314" y="21600"/>
                  <a:pt x="2314" y="21600"/>
                </a:cubicBezTo>
                <a:cubicBezTo>
                  <a:pt x="20520" y="11465"/>
                  <a:pt x="20520" y="11465"/>
                  <a:pt x="20520" y="11465"/>
                </a:cubicBezTo>
                <a:cubicBezTo>
                  <a:pt x="21600" y="11465"/>
                  <a:pt x="21600" y="10777"/>
                  <a:pt x="21600" y="10777"/>
                </a:cubicBezTo>
                <a:cubicBezTo>
                  <a:pt x="21600" y="10777"/>
                  <a:pt x="21600" y="10135"/>
                  <a:pt x="20520" y="10135"/>
                </a:cubicBezTo>
              </a:path>
            </a:pathLst>
          </a:custGeom>
          <a:solidFill>
            <a:srgbClr val="9A222E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225" name="Shape 4585"/>
          <p:cNvSpPr/>
          <p:nvPr/>
        </p:nvSpPr>
        <p:spPr>
          <a:xfrm>
            <a:off x="8032919" y="7097830"/>
            <a:ext cx="309189" cy="1236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10135"/>
                </a:moveTo>
                <a:cubicBezTo>
                  <a:pt x="2314" y="0"/>
                  <a:pt x="2314" y="0"/>
                  <a:pt x="2314" y="0"/>
                </a:cubicBezTo>
                <a:cubicBezTo>
                  <a:pt x="2314" y="0"/>
                  <a:pt x="1157" y="0"/>
                  <a:pt x="0" y="0"/>
                </a:cubicBezTo>
                <a:cubicBezTo>
                  <a:pt x="0" y="642"/>
                  <a:pt x="0" y="1330"/>
                  <a:pt x="0" y="1330"/>
                </a:cubicBezTo>
                <a:cubicBezTo>
                  <a:pt x="17049" y="10777"/>
                  <a:pt x="17049" y="10777"/>
                  <a:pt x="17049" y="10777"/>
                </a:cubicBezTo>
                <a:cubicBezTo>
                  <a:pt x="0" y="20270"/>
                  <a:pt x="0" y="20270"/>
                  <a:pt x="0" y="20270"/>
                </a:cubicBezTo>
                <a:cubicBezTo>
                  <a:pt x="0" y="20270"/>
                  <a:pt x="0" y="20912"/>
                  <a:pt x="0" y="21600"/>
                </a:cubicBezTo>
                <a:cubicBezTo>
                  <a:pt x="1157" y="21600"/>
                  <a:pt x="2314" y="21600"/>
                  <a:pt x="2314" y="21600"/>
                </a:cubicBezTo>
                <a:cubicBezTo>
                  <a:pt x="20520" y="11465"/>
                  <a:pt x="20520" y="11465"/>
                  <a:pt x="20520" y="11465"/>
                </a:cubicBezTo>
                <a:cubicBezTo>
                  <a:pt x="21600" y="11465"/>
                  <a:pt x="21600" y="10777"/>
                  <a:pt x="21600" y="10777"/>
                </a:cubicBezTo>
                <a:cubicBezTo>
                  <a:pt x="21600" y="10777"/>
                  <a:pt x="21600" y="10135"/>
                  <a:pt x="20520" y="10135"/>
                </a:cubicBezTo>
              </a:path>
            </a:pathLst>
          </a:custGeom>
          <a:solidFill>
            <a:srgbClr val="9A222E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pPr>
            <a:endParaRPr sz="4800"/>
          </a:p>
        </p:txBody>
      </p:sp>
      <p:sp>
        <p:nvSpPr>
          <p:cNvPr id="226" name="矩形"/>
          <p:cNvSpPr/>
          <p:nvPr/>
        </p:nvSpPr>
        <p:spPr>
          <a:xfrm>
            <a:off x="0" y="6650486"/>
            <a:ext cx="309865" cy="2131380"/>
          </a:xfrm>
          <a:prstGeom prst="rect">
            <a:avLst/>
          </a:prstGeom>
          <a:solidFill>
            <a:srgbClr val="9A22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pic>
        <p:nvPicPr>
          <p:cNvPr id="227" name="sea-nature-ocean-waves.jpg" descr="sea-nature-ocean-waves.jpg"/>
          <p:cNvPicPr>
            <a:picLocks noChangeAspect="1"/>
          </p:cNvPicPr>
          <p:nvPr/>
        </p:nvPicPr>
        <p:blipFill>
          <a:blip r:embed="rId2"/>
          <a:srcRect l="22375" t="33912" r="905" b="1377"/>
          <a:stretch>
            <a:fillRect/>
          </a:stretch>
        </p:blipFill>
        <p:spPr>
          <a:xfrm>
            <a:off x="11685330" y="1919409"/>
            <a:ext cx="11295283" cy="635359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我們的產品 / 專業服務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2096770">
              <a:defRPr sz="7310" spc="-146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我们的产品 / 专业服务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30" name="線條"/>
          <p:cNvSpPr/>
          <p:nvPr/>
        </p:nvSpPr>
        <p:spPr>
          <a:xfrm>
            <a:off x="11128759" y="3053629"/>
            <a:ext cx="2126482" cy="1"/>
          </a:xfrm>
          <a:prstGeom prst="line">
            <a:avLst/>
          </a:prstGeom>
          <a:ln w="88900">
            <a:solidFill>
              <a:srgbClr val="9A222E"/>
            </a:solidFill>
            <a:miter lim="400000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31" name="您的產品 / 服務透過怎樣的技術 / 背景知識 / 方法論，幫助企業客戶 / 消費者怎樣的去解決他們所面臨怎樣的痛苦或渴望怎樣的樂趣。…"/>
          <p:cNvSpPr/>
          <p:nvPr/>
        </p:nvSpPr>
        <p:spPr>
          <a:xfrm>
            <a:off x="13486838" y="8465407"/>
            <a:ext cx="8065818" cy="439991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just" defTabSz="1828165">
              <a:lnSpc>
                <a:spcPts val="4200"/>
              </a:lnSpc>
              <a:spcBef>
                <a:spcPts val="0"/>
              </a:spcBef>
              <a:defRPr sz="3000">
                <a:solidFill>
                  <a:srgbClr val="1B243B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3600">
                <a:latin typeface="Arial" panose="020B0604020202020204" pitchFamily="34" charset="0"/>
                <a:ea typeface="汉仪旗黑-55简" panose="00020600040101010101" charset="-122"/>
              </a:rPr>
              <a:t>您的产品 / 服务</a:t>
            </a:r>
            <a:r>
              <a:rPr lang="zh-CN" sz="3600">
                <a:latin typeface="Arial" panose="020B0604020202020204" pitchFamily="34" charset="0"/>
                <a:ea typeface="汉仪旗黑-55简" panose="00020600040101010101" charset="-122"/>
              </a:rPr>
              <a:t>通过</a:t>
            </a:r>
            <a:r>
              <a:rPr sz="3600">
                <a:latin typeface="Arial" panose="020B0604020202020204" pitchFamily="34" charset="0"/>
                <a:ea typeface="汉仪旗黑-55简" panose="00020600040101010101" charset="-122"/>
              </a:rPr>
              <a:t>怎样的技术 / 背景知识 / 方法论，帮助企业客户 / 消费者怎样的去解决他们所面临怎样的痛苦或渴望怎样的乐趣。</a:t>
            </a:r>
            <a:endParaRPr sz="3600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algn="just" defTabSz="1828165">
              <a:lnSpc>
                <a:spcPts val="4200"/>
              </a:lnSpc>
              <a:spcBef>
                <a:spcPts val="0"/>
              </a:spcBef>
              <a:defRPr sz="3000">
                <a:solidFill>
                  <a:srgbClr val="1B243B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endParaRPr sz="3600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algn="just" defTabSz="1828165">
              <a:lnSpc>
                <a:spcPts val="4200"/>
              </a:lnSpc>
              <a:spcBef>
                <a:spcPts val="0"/>
              </a:spcBef>
              <a:defRPr sz="3000">
                <a:solidFill>
                  <a:srgbClr val="1B243B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3600">
                <a:latin typeface="Arial" panose="020B0604020202020204" pitchFamily="34" charset="0"/>
                <a:ea typeface="汉仪旗黑-55简" panose="00020600040101010101" charset="-122"/>
              </a:rPr>
              <a:t>我们的什么人提供怎样的流程，将产品 / 服务名符合企业客户 / 消费者从哪里到哪里的需求。</a:t>
            </a:r>
            <a:endParaRPr sz="3600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32" name="這裡寫產品 / 服務名稱"/>
          <p:cNvSpPr/>
          <p:nvPr/>
        </p:nvSpPr>
        <p:spPr>
          <a:xfrm>
            <a:off x="13486838" y="7354092"/>
            <a:ext cx="6542405" cy="82994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pc="300">
                <a:solidFill>
                  <a:srgbClr val="99222E"/>
                </a:solidFill>
                <a:latin typeface="Noto Serif CJK TC Black"/>
                <a:ea typeface="Noto Serif CJK TC Black"/>
                <a:cs typeface="Noto Serif CJK TC Black"/>
                <a:sym typeface="Noto Serif CJK TC Black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这里写产品 / 服务名称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33" name="您的產品 / 服務透過怎樣的技術 / 背景知識 / 方法論，幫助企業客戶 / 消費者怎樣的去解決他們所面臨怎樣的痛苦或渴望怎樣的樂趣。…"/>
          <p:cNvSpPr/>
          <p:nvPr/>
        </p:nvSpPr>
        <p:spPr>
          <a:xfrm>
            <a:off x="2831343" y="8465407"/>
            <a:ext cx="8065818" cy="439991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just" defTabSz="1828165">
              <a:lnSpc>
                <a:spcPts val="4200"/>
              </a:lnSpc>
              <a:spcBef>
                <a:spcPts val="0"/>
              </a:spcBef>
              <a:defRPr sz="3000">
                <a:solidFill>
                  <a:srgbClr val="1B243B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3600">
                <a:latin typeface="Arial" panose="020B0604020202020204" pitchFamily="34" charset="0"/>
                <a:ea typeface="汉仪旗黑-55简" panose="00020600040101010101" charset="-122"/>
              </a:rPr>
              <a:t>您的产品 / 服务透过怎样的技术 / 背景知识 / 方法论，帮助企业客户 / 消费者怎样的去解决他们所面临怎样的痛苦或渴望怎样的乐趣。</a:t>
            </a:r>
            <a:endParaRPr sz="3600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algn="just" defTabSz="1828165">
              <a:lnSpc>
                <a:spcPts val="4200"/>
              </a:lnSpc>
              <a:spcBef>
                <a:spcPts val="0"/>
              </a:spcBef>
              <a:defRPr sz="3000">
                <a:solidFill>
                  <a:srgbClr val="1B243B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endParaRPr sz="3600"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algn="just" defTabSz="1828165">
              <a:lnSpc>
                <a:spcPts val="4200"/>
              </a:lnSpc>
              <a:spcBef>
                <a:spcPts val="0"/>
              </a:spcBef>
              <a:defRPr sz="3000">
                <a:solidFill>
                  <a:srgbClr val="1B243B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 sz="3600">
                <a:latin typeface="Arial" panose="020B0604020202020204" pitchFamily="34" charset="0"/>
                <a:ea typeface="汉仪旗黑-55简" panose="00020600040101010101" charset="-122"/>
              </a:rPr>
              <a:t>我们的什么人提供怎样的流程，将产品 / 服务名符合企业客户 / 消费者从哪里到哪里的需求。</a:t>
            </a:r>
            <a:endParaRPr sz="3600"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34" name="這裡寫產品 / 服務名稱"/>
          <p:cNvSpPr/>
          <p:nvPr/>
        </p:nvSpPr>
        <p:spPr>
          <a:xfrm>
            <a:off x="2831345" y="7354092"/>
            <a:ext cx="6542405" cy="82994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1828165">
              <a:lnSpc>
                <a:spcPct val="100000"/>
              </a:lnSpc>
              <a:spcBef>
                <a:spcPts val="0"/>
              </a:spcBef>
              <a:defRPr spc="300">
                <a:solidFill>
                  <a:srgbClr val="99222E"/>
                </a:solidFill>
                <a:latin typeface="Noto Serif CJK TC Black"/>
                <a:ea typeface="Noto Serif CJK TC Black"/>
                <a:cs typeface="Noto Serif CJK TC Black"/>
                <a:sym typeface="Noto Serif CJK TC Black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这里写产品 / 服务名称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237" name="群組"/>
          <p:cNvGrpSpPr/>
          <p:nvPr/>
        </p:nvGrpSpPr>
        <p:grpSpPr>
          <a:xfrm>
            <a:off x="3075190" y="3882933"/>
            <a:ext cx="3347467" cy="3294391"/>
            <a:chOff x="0" y="0"/>
            <a:chExt cx="3347465" cy="3294389"/>
          </a:xfrm>
        </p:grpSpPr>
        <p:sp>
          <p:nvSpPr>
            <p:cNvPr id="235" name="Freeform 5"/>
            <p:cNvSpPr/>
            <p:nvPr/>
          </p:nvSpPr>
          <p:spPr>
            <a:xfrm rot="4985491">
              <a:off x="197091" y="140136"/>
              <a:ext cx="2953283" cy="301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3" h="18207" extrusionOk="0">
                  <a:moveTo>
                    <a:pt x="6745" y="1379"/>
                  </a:moveTo>
                  <a:cubicBezTo>
                    <a:pt x="11465" y="-1830"/>
                    <a:pt x="18172" y="877"/>
                    <a:pt x="18817" y="6245"/>
                  </a:cubicBezTo>
                  <a:cubicBezTo>
                    <a:pt x="19070" y="8322"/>
                    <a:pt x="19070" y="8322"/>
                    <a:pt x="19070" y="8322"/>
                  </a:cubicBezTo>
                  <a:cubicBezTo>
                    <a:pt x="19323" y="10399"/>
                    <a:pt x="19323" y="10399"/>
                    <a:pt x="19323" y="10399"/>
                  </a:cubicBezTo>
                  <a:cubicBezTo>
                    <a:pt x="19981" y="15767"/>
                    <a:pt x="14084" y="19770"/>
                    <a:pt x="8719" y="17611"/>
                  </a:cubicBezTo>
                  <a:cubicBezTo>
                    <a:pt x="6644" y="16771"/>
                    <a:pt x="6644" y="16771"/>
                    <a:pt x="6644" y="16771"/>
                  </a:cubicBezTo>
                  <a:cubicBezTo>
                    <a:pt x="4569" y="15931"/>
                    <a:pt x="4569" y="15931"/>
                    <a:pt x="4569" y="15931"/>
                  </a:cubicBezTo>
                  <a:cubicBezTo>
                    <a:pt x="-809" y="13772"/>
                    <a:pt x="-1619" y="7062"/>
                    <a:pt x="3101" y="3853"/>
                  </a:cubicBezTo>
                  <a:cubicBezTo>
                    <a:pt x="4923" y="2616"/>
                    <a:pt x="4923" y="2616"/>
                    <a:pt x="4923" y="2616"/>
                  </a:cubicBezTo>
                  <a:lnTo>
                    <a:pt x="6745" y="1379"/>
                  </a:lnTo>
                  <a:close/>
                </a:path>
              </a:pathLst>
            </a:custGeom>
            <a:solidFill>
              <a:srgbClr val="99222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236" name="Shape 4984"/>
            <p:cNvSpPr/>
            <p:nvPr/>
          </p:nvSpPr>
          <p:spPr>
            <a:xfrm>
              <a:off x="934038" y="911176"/>
              <a:ext cx="1556065" cy="152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0" y="12662"/>
                  </a:moveTo>
                  <a:cubicBezTo>
                    <a:pt x="20325" y="12662"/>
                    <a:pt x="20325" y="12662"/>
                    <a:pt x="20325" y="12662"/>
                  </a:cubicBezTo>
                  <a:cubicBezTo>
                    <a:pt x="19815" y="12662"/>
                    <a:pt x="19815" y="12662"/>
                    <a:pt x="19815" y="12662"/>
                  </a:cubicBezTo>
                  <a:cubicBezTo>
                    <a:pt x="19815" y="14487"/>
                    <a:pt x="19815" y="14487"/>
                    <a:pt x="19815" y="14487"/>
                  </a:cubicBezTo>
                  <a:lnTo>
                    <a:pt x="19815" y="14748"/>
                  </a:lnTo>
                  <a:cubicBezTo>
                    <a:pt x="19815" y="14748"/>
                    <a:pt x="19815" y="14748"/>
                    <a:pt x="19815" y="15008"/>
                  </a:cubicBezTo>
                  <a:lnTo>
                    <a:pt x="19560" y="15269"/>
                  </a:lnTo>
                  <a:cubicBezTo>
                    <a:pt x="19305" y="15530"/>
                    <a:pt x="19050" y="15530"/>
                    <a:pt x="18759" y="15530"/>
                  </a:cubicBezTo>
                  <a:cubicBezTo>
                    <a:pt x="18504" y="15530"/>
                    <a:pt x="18249" y="15530"/>
                    <a:pt x="18249" y="15269"/>
                  </a:cubicBezTo>
                  <a:cubicBezTo>
                    <a:pt x="15699" y="12662"/>
                    <a:pt x="15699" y="12662"/>
                    <a:pt x="15699" y="12662"/>
                  </a:cubicBezTo>
                  <a:cubicBezTo>
                    <a:pt x="6156" y="12662"/>
                    <a:pt x="6156" y="12662"/>
                    <a:pt x="6156" y="12662"/>
                  </a:cubicBezTo>
                  <a:cubicBezTo>
                    <a:pt x="5646" y="12662"/>
                    <a:pt x="5136" y="12364"/>
                    <a:pt x="5136" y="11582"/>
                  </a:cubicBezTo>
                  <a:cubicBezTo>
                    <a:pt x="5136" y="1080"/>
                    <a:pt x="5136" y="1080"/>
                    <a:pt x="5136" y="1080"/>
                  </a:cubicBezTo>
                  <a:cubicBezTo>
                    <a:pt x="5136" y="521"/>
                    <a:pt x="5646" y="0"/>
                    <a:pt x="6156" y="0"/>
                  </a:cubicBezTo>
                  <a:cubicBezTo>
                    <a:pt x="20580" y="0"/>
                    <a:pt x="20580" y="0"/>
                    <a:pt x="20580" y="0"/>
                  </a:cubicBezTo>
                  <a:cubicBezTo>
                    <a:pt x="21090" y="0"/>
                    <a:pt x="21600" y="521"/>
                    <a:pt x="21600" y="1080"/>
                  </a:cubicBezTo>
                  <a:cubicBezTo>
                    <a:pt x="21600" y="11582"/>
                    <a:pt x="21600" y="11582"/>
                    <a:pt x="21600" y="11582"/>
                  </a:cubicBezTo>
                  <a:cubicBezTo>
                    <a:pt x="21600" y="12364"/>
                    <a:pt x="21090" y="12662"/>
                    <a:pt x="20580" y="12662"/>
                  </a:cubicBezTo>
                  <a:close/>
                  <a:moveTo>
                    <a:pt x="15189" y="13705"/>
                  </a:moveTo>
                  <a:cubicBezTo>
                    <a:pt x="17484" y="16088"/>
                    <a:pt x="17484" y="16088"/>
                    <a:pt x="17484" y="16088"/>
                  </a:cubicBezTo>
                  <a:cubicBezTo>
                    <a:pt x="17739" y="16349"/>
                    <a:pt x="18249" y="16610"/>
                    <a:pt x="18759" y="16610"/>
                  </a:cubicBezTo>
                  <a:cubicBezTo>
                    <a:pt x="18759" y="17392"/>
                    <a:pt x="18759" y="17392"/>
                    <a:pt x="18759" y="17392"/>
                  </a:cubicBezTo>
                  <a:cubicBezTo>
                    <a:pt x="18759" y="17913"/>
                    <a:pt x="18504" y="18434"/>
                    <a:pt x="17739" y="18434"/>
                  </a:cubicBezTo>
                  <a:cubicBezTo>
                    <a:pt x="10527" y="18434"/>
                    <a:pt x="10527" y="18434"/>
                    <a:pt x="10527" y="18434"/>
                  </a:cubicBezTo>
                  <a:cubicBezTo>
                    <a:pt x="8232" y="18434"/>
                    <a:pt x="8232" y="18434"/>
                    <a:pt x="8232" y="18434"/>
                  </a:cubicBezTo>
                  <a:cubicBezTo>
                    <a:pt x="7176" y="18434"/>
                    <a:pt x="7176" y="18434"/>
                    <a:pt x="7176" y="18434"/>
                  </a:cubicBezTo>
                  <a:cubicBezTo>
                    <a:pt x="6921" y="18434"/>
                    <a:pt x="6921" y="18434"/>
                    <a:pt x="6921" y="18434"/>
                  </a:cubicBezTo>
                  <a:cubicBezTo>
                    <a:pt x="4116" y="21079"/>
                    <a:pt x="4116" y="21079"/>
                    <a:pt x="4116" y="21079"/>
                  </a:cubicBezTo>
                  <a:cubicBezTo>
                    <a:pt x="3861" y="21339"/>
                    <a:pt x="3606" y="21600"/>
                    <a:pt x="3315" y="21600"/>
                  </a:cubicBezTo>
                  <a:cubicBezTo>
                    <a:pt x="3060" y="21600"/>
                    <a:pt x="2805" y="21339"/>
                    <a:pt x="2805" y="21079"/>
                  </a:cubicBezTo>
                  <a:cubicBezTo>
                    <a:pt x="2550" y="21079"/>
                    <a:pt x="2550" y="21079"/>
                    <a:pt x="2550" y="21079"/>
                  </a:cubicBezTo>
                  <a:lnTo>
                    <a:pt x="2550" y="20818"/>
                  </a:lnTo>
                  <a:cubicBezTo>
                    <a:pt x="2550" y="20818"/>
                    <a:pt x="2295" y="20818"/>
                    <a:pt x="2295" y="20557"/>
                  </a:cubicBezTo>
                  <a:cubicBezTo>
                    <a:pt x="2295" y="18434"/>
                    <a:pt x="2295" y="18434"/>
                    <a:pt x="2295" y="18434"/>
                  </a:cubicBezTo>
                  <a:cubicBezTo>
                    <a:pt x="1020" y="18434"/>
                    <a:pt x="1020" y="18434"/>
                    <a:pt x="1020" y="18434"/>
                  </a:cubicBezTo>
                  <a:cubicBezTo>
                    <a:pt x="510" y="18434"/>
                    <a:pt x="0" y="17913"/>
                    <a:pt x="0" y="17392"/>
                  </a:cubicBezTo>
                  <a:cubicBezTo>
                    <a:pt x="0" y="5288"/>
                    <a:pt x="0" y="5288"/>
                    <a:pt x="0" y="5288"/>
                  </a:cubicBezTo>
                  <a:cubicBezTo>
                    <a:pt x="0" y="4767"/>
                    <a:pt x="510" y="4208"/>
                    <a:pt x="1020" y="4208"/>
                  </a:cubicBezTo>
                  <a:cubicBezTo>
                    <a:pt x="4116" y="4208"/>
                    <a:pt x="4116" y="4208"/>
                    <a:pt x="4116" y="4208"/>
                  </a:cubicBezTo>
                  <a:cubicBezTo>
                    <a:pt x="4116" y="11582"/>
                    <a:pt x="4116" y="11582"/>
                    <a:pt x="4116" y="11582"/>
                  </a:cubicBezTo>
                  <a:cubicBezTo>
                    <a:pt x="4116" y="12923"/>
                    <a:pt x="5136" y="13705"/>
                    <a:pt x="6156" y="13705"/>
                  </a:cubicBezTo>
                  <a:lnTo>
                    <a:pt x="15189" y="1370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defRPr>
              </a:pPr>
              <a:endParaRPr sz="4800"/>
            </a:p>
          </p:txBody>
        </p:sp>
      </p:grpSp>
      <p:grpSp>
        <p:nvGrpSpPr>
          <p:cNvPr id="240" name="群組"/>
          <p:cNvGrpSpPr/>
          <p:nvPr/>
        </p:nvGrpSpPr>
        <p:grpSpPr>
          <a:xfrm>
            <a:off x="13556491" y="3882933"/>
            <a:ext cx="3347467" cy="3294391"/>
            <a:chOff x="0" y="0"/>
            <a:chExt cx="3347465" cy="3294389"/>
          </a:xfrm>
        </p:grpSpPr>
        <p:sp>
          <p:nvSpPr>
            <p:cNvPr id="238" name="Freeform 5"/>
            <p:cNvSpPr/>
            <p:nvPr/>
          </p:nvSpPr>
          <p:spPr>
            <a:xfrm rot="4985491">
              <a:off x="197091" y="140136"/>
              <a:ext cx="2953283" cy="301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3" h="18207" extrusionOk="0">
                  <a:moveTo>
                    <a:pt x="6745" y="1379"/>
                  </a:moveTo>
                  <a:cubicBezTo>
                    <a:pt x="11465" y="-1830"/>
                    <a:pt x="18172" y="877"/>
                    <a:pt x="18817" y="6245"/>
                  </a:cubicBezTo>
                  <a:cubicBezTo>
                    <a:pt x="19070" y="8322"/>
                    <a:pt x="19070" y="8322"/>
                    <a:pt x="19070" y="8322"/>
                  </a:cubicBezTo>
                  <a:cubicBezTo>
                    <a:pt x="19323" y="10399"/>
                    <a:pt x="19323" y="10399"/>
                    <a:pt x="19323" y="10399"/>
                  </a:cubicBezTo>
                  <a:cubicBezTo>
                    <a:pt x="19981" y="15767"/>
                    <a:pt x="14084" y="19770"/>
                    <a:pt x="8719" y="17611"/>
                  </a:cubicBezTo>
                  <a:cubicBezTo>
                    <a:pt x="6644" y="16771"/>
                    <a:pt x="6644" y="16771"/>
                    <a:pt x="6644" y="16771"/>
                  </a:cubicBezTo>
                  <a:cubicBezTo>
                    <a:pt x="4569" y="15931"/>
                    <a:pt x="4569" y="15931"/>
                    <a:pt x="4569" y="15931"/>
                  </a:cubicBezTo>
                  <a:cubicBezTo>
                    <a:pt x="-809" y="13772"/>
                    <a:pt x="-1619" y="7062"/>
                    <a:pt x="3101" y="3853"/>
                  </a:cubicBezTo>
                  <a:cubicBezTo>
                    <a:pt x="4923" y="2616"/>
                    <a:pt x="4923" y="2616"/>
                    <a:pt x="4923" y="2616"/>
                  </a:cubicBezTo>
                  <a:lnTo>
                    <a:pt x="6745" y="1379"/>
                  </a:lnTo>
                  <a:close/>
                </a:path>
              </a:pathLst>
            </a:custGeom>
            <a:solidFill>
              <a:srgbClr val="99222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800"/>
            </a:p>
          </p:txBody>
        </p:sp>
        <p:sp>
          <p:nvSpPr>
            <p:cNvPr id="239" name="Shape 5041"/>
            <p:cNvSpPr/>
            <p:nvPr/>
          </p:nvSpPr>
          <p:spPr>
            <a:xfrm>
              <a:off x="929096" y="1015810"/>
              <a:ext cx="1556065" cy="131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9" y="21600"/>
                  </a:moveTo>
                  <a:cubicBezTo>
                    <a:pt x="755" y="21600"/>
                    <a:pt x="755" y="21600"/>
                    <a:pt x="755" y="21600"/>
                  </a:cubicBezTo>
                  <a:cubicBezTo>
                    <a:pt x="252" y="21600"/>
                    <a:pt x="0" y="21303"/>
                    <a:pt x="0" y="20709"/>
                  </a:cubicBezTo>
                  <a:cubicBezTo>
                    <a:pt x="0" y="20412"/>
                    <a:pt x="0" y="20412"/>
                    <a:pt x="0" y="20412"/>
                  </a:cubicBezTo>
                  <a:cubicBezTo>
                    <a:pt x="0" y="19818"/>
                    <a:pt x="252" y="19181"/>
                    <a:pt x="755" y="19181"/>
                  </a:cubicBezTo>
                  <a:cubicBezTo>
                    <a:pt x="20809" y="19181"/>
                    <a:pt x="20809" y="19181"/>
                    <a:pt x="20809" y="19181"/>
                  </a:cubicBezTo>
                  <a:cubicBezTo>
                    <a:pt x="21348" y="19181"/>
                    <a:pt x="21600" y="19818"/>
                    <a:pt x="21600" y="20412"/>
                  </a:cubicBezTo>
                  <a:cubicBezTo>
                    <a:pt x="21600" y="20709"/>
                    <a:pt x="21600" y="20709"/>
                    <a:pt x="21600" y="20709"/>
                  </a:cubicBezTo>
                  <a:cubicBezTo>
                    <a:pt x="21600" y="21303"/>
                    <a:pt x="21348" y="21600"/>
                    <a:pt x="20809" y="21600"/>
                  </a:cubicBezTo>
                  <a:close/>
                  <a:moveTo>
                    <a:pt x="17503" y="17993"/>
                  </a:moveTo>
                  <a:cubicBezTo>
                    <a:pt x="15490" y="17993"/>
                    <a:pt x="15490" y="17993"/>
                    <a:pt x="15490" y="17993"/>
                  </a:cubicBezTo>
                  <a:cubicBezTo>
                    <a:pt x="14987" y="17993"/>
                    <a:pt x="14484" y="17696"/>
                    <a:pt x="14484" y="16805"/>
                  </a:cubicBezTo>
                  <a:cubicBezTo>
                    <a:pt x="14484" y="1188"/>
                    <a:pt x="14484" y="1188"/>
                    <a:pt x="14484" y="1188"/>
                  </a:cubicBezTo>
                  <a:cubicBezTo>
                    <a:pt x="14484" y="594"/>
                    <a:pt x="14987" y="0"/>
                    <a:pt x="15490" y="0"/>
                  </a:cubicBezTo>
                  <a:cubicBezTo>
                    <a:pt x="17503" y="0"/>
                    <a:pt x="17503" y="0"/>
                    <a:pt x="17503" y="0"/>
                  </a:cubicBezTo>
                  <a:cubicBezTo>
                    <a:pt x="18293" y="0"/>
                    <a:pt x="18545" y="594"/>
                    <a:pt x="18545" y="1188"/>
                  </a:cubicBezTo>
                  <a:cubicBezTo>
                    <a:pt x="18545" y="16805"/>
                    <a:pt x="18545" y="16805"/>
                    <a:pt x="18545" y="16805"/>
                  </a:cubicBezTo>
                  <a:cubicBezTo>
                    <a:pt x="18545" y="17696"/>
                    <a:pt x="18293" y="17993"/>
                    <a:pt x="17503" y="17993"/>
                  </a:cubicBezTo>
                  <a:close/>
                  <a:moveTo>
                    <a:pt x="11932" y="17993"/>
                  </a:moveTo>
                  <a:cubicBezTo>
                    <a:pt x="9919" y="17993"/>
                    <a:pt x="9919" y="17993"/>
                    <a:pt x="9919" y="17993"/>
                  </a:cubicBezTo>
                  <a:cubicBezTo>
                    <a:pt x="9129" y="17993"/>
                    <a:pt x="8877" y="17696"/>
                    <a:pt x="8877" y="16805"/>
                  </a:cubicBezTo>
                  <a:cubicBezTo>
                    <a:pt x="8877" y="6917"/>
                    <a:pt x="8877" y="6917"/>
                    <a:pt x="8877" y="6917"/>
                  </a:cubicBezTo>
                  <a:cubicBezTo>
                    <a:pt x="8877" y="6323"/>
                    <a:pt x="9129" y="5686"/>
                    <a:pt x="9919" y="5686"/>
                  </a:cubicBezTo>
                  <a:cubicBezTo>
                    <a:pt x="11932" y="5686"/>
                    <a:pt x="11932" y="5686"/>
                    <a:pt x="11932" y="5686"/>
                  </a:cubicBezTo>
                  <a:cubicBezTo>
                    <a:pt x="12435" y="5686"/>
                    <a:pt x="12938" y="6323"/>
                    <a:pt x="12938" y="6917"/>
                  </a:cubicBezTo>
                  <a:cubicBezTo>
                    <a:pt x="12938" y="16805"/>
                    <a:pt x="12938" y="16805"/>
                    <a:pt x="12938" y="16805"/>
                  </a:cubicBezTo>
                  <a:cubicBezTo>
                    <a:pt x="12938" y="17696"/>
                    <a:pt x="12435" y="17993"/>
                    <a:pt x="11932" y="17993"/>
                  </a:cubicBezTo>
                  <a:close/>
                  <a:moveTo>
                    <a:pt x="6074" y="17993"/>
                  </a:moveTo>
                  <a:cubicBezTo>
                    <a:pt x="4061" y="17993"/>
                    <a:pt x="4061" y="17993"/>
                    <a:pt x="4061" y="17993"/>
                  </a:cubicBezTo>
                  <a:cubicBezTo>
                    <a:pt x="3558" y="17993"/>
                    <a:pt x="3055" y="17696"/>
                    <a:pt x="3055" y="16805"/>
                  </a:cubicBezTo>
                  <a:cubicBezTo>
                    <a:pt x="3055" y="12604"/>
                    <a:pt x="3055" y="12604"/>
                    <a:pt x="3055" y="12604"/>
                  </a:cubicBezTo>
                  <a:cubicBezTo>
                    <a:pt x="3055" y="11712"/>
                    <a:pt x="3558" y="11415"/>
                    <a:pt x="4061" y="11415"/>
                  </a:cubicBezTo>
                  <a:cubicBezTo>
                    <a:pt x="6074" y="11415"/>
                    <a:pt x="6074" y="11415"/>
                    <a:pt x="6074" y="11415"/>
                  </a:cubicBezTo>
                  <a:cubicBezTo>
                    <a:pt x="6613" y="11415"/>
                    <a:pt x="7116" y="11712"/>
                    <a:pt x="7116" y="12604"/>
                  </a:cubicBezTo>
                  <a:cubicBezTo>
                    <a:pt x="7116" y="16805"/>
                    <a:pt x="7116" y="16805"/>
                    <a:pt x="7116" y="16805"/>
                  </a:cubicBezTo>
                  <a:cubicBezTo>
                    <a:pt x="7116" y="17696"/>
                    <a:pt x="6613" y="17993"/>
                    <a:pt x="6074" y="1799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defRPr>
              </a:pPr>
              <a:endParaRPr sz="4800"/>
            </a:p>
          </p:txBody>
        </p:sp>
      </p:grpSp>
      <p:grpSp>
        <p:nvGrpSpPr>
          <p:cNvPr id="244" name="群組"/>
          <p:cNvGrpSpPr/>
          <p:nvPr/>
        </p:nvGrpSpPr>
        <p:grpSpPr>
          <a:xfrm>
            <a:off x="24135108" y="12341133"/>
            <a:ext cx="248893" cy="1374867"/>
            <a:chOff x="0" y="0"/>
            <a:chExt cx="248892" cy="1374865"/>
          </a:xfrm>
        </p:grpSpPr>
        <p:sp>
          <p:nvSpPr>
            <p:cNvPr id="241" name="正方形"/>
            <p:cNvSpPr/>
            <p:nvPr/>
          </p:nvSpPr>
          <p:spPr>
            <a:xfrm rot="10800000" flipH="1">
              <a:off x="0" y="0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242" name="正方形"/>
            <p:cNvSpPr/>
            <p:nvPr/>
          </p:nvSpPr>
          <p:spPr>
            <a:xfrm rot="10800000" flipH="1">
              <a:off x="0" y="560433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243" name="正方形"/>
            <p:cNvSpPr/>
            <p:nvPr/>
          </p:nvSpPr>
          <p:spPr>
            <a:xfrm rot="10800000" flipH="1">
              <a:off x="0" y="1120865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40" descr="Picture 40"/>
          <p:cNvPicPr>
            <a:picLocks noChangeAspect="1"/>
          </p:cNvPicPr>
          <p:nvPr/>
        </p:nvPicPr>
        <p:blipFill>
          <a:blip r:embed="rId1"/>
          <a:srcRect t="5746" b="24637"/>
          <a:stretch>
            <a:fillRect/>
          </a:stretch>
        </p:blipFill>
        <p:spPr>
          <a:xfrm>
            <a:off x="0" y="1"/>
            <a:ext cx="24384000" cy="13716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7" name="Rectangle 43"/>
          <p:cNvSpPr/>
          <p:nvPr/>
        </p:nvSpPr>
        <p:spPr>
          <a:xfrm>
            <a:off x="0" y="0"/>
            <a:ext cx="24384000" cy="13716001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4800"/>
          </a:p>
        </p:txBody>
      </p:sp>
      <p:sp>
        <p:nvSpPr>
          <p:cNvPr id="248" name="核心 / 管理團隊"/>
          <p:cNvSpPr txBox="1">
            <a:spLocks noGrp="1"/>
          </p:cNvSpPr>
          <p:nvPr>
            <p:ph type="title"/>
          </p:nvPr>
        </p:nvSpPr>
        <p:spPr>
          <a:xfrm>
            <a:off x="2218101" y="1079500"/>
            <a:ext cx="20606174" cy="1433163"/>
          </a:xfrm>
          <a:prstGeom prst="rect">
            <a:avLst/>
          </a:prstGeom>
        </p:spPr>
        <p:txBody>
          <a:bodyPr/>
          <a:lstStyle>
            <a:lvl1pPr defTabSz="2096770">
              <a:defRPr sz="7310" spc="-146"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核心 / 管理团队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pic>
        <p:nvPicPr>
          <p:cNvPr id="249" name="Picture 14" descr="Picture 14"/>
          <p:cNvPicPr>
            <a:picLocks noChangeAspect="1"/>
          </p:cNvPicPr>
          <p:nvPr/>
        </p:nvPicPr>
        <p:blipFill>
          <a:blip r:embed="rId2"/>
          <a:srcRect l="24581" t="3545" r="11635" b="32674"/>
          <a:stretch>
            <a:fillRect/>
          </a:stretch>
        </p:blipFill>
        <p:spPr>
          <a:xfrm>
            <a:off x="17324565" y="3148452"/>
            <a:ext cx="4797070" cy="31983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0" name="Picture 12" descr="Picture 12"/>
          <p:cNvPicPr>
            <a:picLocks noChangeAspect="1"/>
          </p:cNvPicPr>
          <p:nvPr/>
        </p:nvPicPr>
        <p:blipFill>
          <a:blip r:embed="rId3"/>
          <a:srcRect l="52992" t="3541" r="8261" b="57687"/>
          <a:stretch>
            <a:fillRect/>
          </a:stretch>
        </p:blipFill>
        <p:spPr>
          <a:xfrm>
            <a:off x="10123665" y="3148527"/>
            <a:ext cx="4795125" cy="319834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53" name="Rectangle 1"/>
          <p:cNvGrpSpPr/>
          <p:nvPr/>
        </p:nvGrpSpPr>
        <p:grpSpPr>
          <a:xfrm>
            <a:off x="2262365" y="3148527"/>
            <a:ext cx="660402" cy="3198350"/>
            <a:chOff x="15239" y="0"/>
            <a:chExt cx="660401" cy="3198348"/>
          </a:xfrm>
        </p:grpSpPr>
        <p:sp>
          <p:nvSpPr>
            <p:cNvPr id="251" name="矩形"/>
            <p:cNvSpPr/>
            <p:nvPr/>
          </p:nvSpPr>
          <p:spPr>
            <a:xfrm>
              <a:off x="15239" y="0"/>
              <a:ext cx="660401" cy="3198348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 Light" panose="020F0302020204030204"/>
                  <a:ea typeface="Calibri Light" panose="020F0302020204030204"/>
                  <a:cs typeface="Calibri Light" panose="020F0302020204030204"/>
                  <a:sym typeface="Calibri Light" panose="020F0302020204030204"/>
                </a:defRPr>
              </a:pPr>
              <a:endParaRPr sz="4800"/>
            </a:p>
          </p:txBody>
        </p:sp>
        <p:sp>
          <p:nvSpPr>
            <p:cNvPr id="252" name="LEADER"/>
            <p:cNvSpPr/>
            <p:nvPr/>
          </p:nvSpPr>
          <p:spPr>
            <a:xfrm rot="16200000">
              <a:off x="-1162295" y="1293104"/>
              <a:ext cx="3015470" cy="61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spAutoFit/>
            </a:bodyPr>
            <a:lstStyle>
              <a:lvl1pPr algn="ctr" defTabSz="1828800">
                <a:lnSpc>
                  <a:spcPct val="100000"/>
                </a:lnSpc>
                <a:spcBef>
                  <a:spcPts val="0"/>
                </a:spcBef>
                <a:defRPr sz="2800">
                  <a:solidFill>
                    <a:srgbClr val="FFFFFF"/>
                  </a:solidFill>
                  <a:latin typeface="Noto Serif CJK TC"/>
                  <a:ea typeface="Noto Serif CJK TC"/>
                  <a:cs typeface="Noto Serif CJK TC"/>
                  <a:sym typeface="Noto Serif CJK TC"/>
                </a:defRPr>
              </a:lvl1pPr>
            </a:lstStyle>
            <a:p>
              <a:r>
                <a:rPr>
                  <a:latin typeface="Arial" panose="020B0604020202020204" pitchFamily="34" charset="0"/>
                  <a:ea typeface="汉仪旗黑-55简" panose="00020600040101010101" charset="-122"/>
                </a:rPr>
                <a:t>LEADER</a:t>
              </a:r>
              <a:endParaRPr>
                <a:latin typeface="Arial" panose="020B0604020202020204" pitchFamily="34" charset="0"/>
                <a:ea typeface="汉仪旗黑-55简" panose="00020600040101010101" charset="-122"/>
              </a:endParaRPr>
            </a:p>
          </p:txBody>
        </p:sp>
      </p:grpSp>
      <p:pic>
        <p:nvPicPr>
          <p:cNvPr id="254" name="Picture 8" descr="Picture 8"/>
          <p:cNvPicPr>
            <a:picLocks noChangeAspect="1"/>
          </p:cNvPicPr>
          <p:nvPr/>
        </p:nvPicPr>
        <p:blipFill>
          <a:blip r:embed="rId4"/>
          <a:srcRect t="497" b="55119"/>
          <a:stretch>
            <a:fillRect/>
          </a:stretch>
        </p:blipFill>
        <p:spPr>
          <a:xfrm>
            <a:off x="2922766" y="3148527"/>
            <a:ext cx="4795125" cy="319834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57" name="Rectangle 35"/>
          <p:cNvGrpSpPr/>
          <p:nvPr/>
        </p:nvGrpSpPr>
        <p:grpSpPr>
          <a:xfrm>
            <a:off x="9463265" y="3148527"/>
            <a:ext cx="660402" cy="3198350"/>
            <a:chOff x="15239" y="0"/>
            <a:chExt cx="660401" cy="3198348"/>
          </a:xfrm>
        </p:grpSpPr>
        <p:sp>
          <p:nvSpPr>
            <p:cNvPr id="255" name="矩形"/>
            <p:cNvSpPr/>
            <p:nvPr/>
          </p:nvSpPr>
          <p:spPr>
            <a:xfrm>
              <a:off x="15239" y="0"/>
              <a:ext cx="660401" cy="3198348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 Light" panose="020F0302020204030204"/>
                  <a:ea typeface="Calibri Light" panose="020F0302020204030204"/>
                  <a:cs typeface="Calibri Light" panose="020F0302020204030204"/>
                  <a:sym typeface="Calibri Light" panose="020F0302020204030204"/>
                </a:defRPr>
              </a:pPr>
              <a:endParaRPr sz="4800"/>
            </a:p>
          </p:txBody>
        </p:sp>
        <p:sp>
          <p:nvSpPr>
            <p:cNvPr id="256" name="MEMBER 01"/>
            <p:cNvSpPr/>
            <p:nvPr/>
          </p:nvSpPr>
          <p:spPr>
            <a:xfrm rot="16200000">
              <a:off x="-1162295" y="1293104"/>
              <a:ext cx="3015470" cy="61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spAutoFit/>
            </a:bodyPr>
            <a:lstStyle>
              <a:lvl1pPr algn="ctr" defTabSz="1828800">
                <a:lnSpc>
                  <a:spcPct val="100000"/>
                </a:lnSpc>
                <a:spcBef>
                  <a:spcPts val="0"/>
                </a:spcBef>
                <a:defRPr sz="2800">
                  <a:solidFill>
                    <a:srgbClr val="FFFFFF"/>
                  </a:solidFill>
                  <a:latin typeface="Noto Serif CJK TC"/>
                  <a:ea typeface="Noto Serif CJK TC"/>
                  <a:cs typeface="Noto Serif CJK TC"/>
                  <a:sym typeface="Noto Serif CJK TC"/>
                </a:defRPr>
              </a:lvl1pPr>
            </a:lstStyle>
            <a:p>
              <a:r>
                <a:rPr>
                  <a:latin typeface="Arial" panose="020B0604020202020204" pitchFamily="34" charset="0"/>
                  <a:ea typeface="汉仪旗黑-55简" panose="00020600040101010101" charset="-122"/>
                </a:rPr>
                <a:t>MEMBER 01</a:t>
              </a:r>
              <a:endParaRPr>
                <a:latin typeface="Arial" panose="020B0604020202020204" pitchFamily="34" charset="0"/>
                <a:ea typeface="汉仪旗黑-55简" panose="00020600040101010101" charset="-122"/>
              </a:endParaRPr>
            </a:p>
          </p:txBody>
        </p:sp>
      </p:grpSp>
      <p:grpSp>
        <p:nvGrpSpPr>
          <p:cNvPr id="260" name="Rectangle 38"/>
          <p:cNvGrpSpPr/>
          <p:nvPr/>
        </p:nvGrpSpPr>
        <p:grpSpPr>
          <a:xfrm>
            <a:off x="16664165" y="3148527"/>
            <a:ext cx="660402" cy="3198350"/>
            <a:chOff x="15239" y="0"/>
            <a:chExt cx="660401" cy="3198348"/>
          </a:xfrm>
        </p:grpSpPr>
        <p:sp>
          <p:nvSpPr>
            <p:cNvPr id="258" name="矩形"/>
            <p:cNvSpPr/>
            <p:nvPr/>
          </p:nvSpPr>
          <p:spPr>
            <a:xfrm>
              <a:off x="15239" y="0"/>
              <a:ext cx="660401" cy="3198348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 Light" panose="020F0302020204030204"/>
                  <a:ea typeface="Calibri Light" panose="020F0302020204030204"/>
                  <a:cs typeface="Calibri Light" panose="020F0302020204030204"/>
                  <a:sym typeface="Calibri Light" panose="020F0302020204030204"/>
                </a:defRPr>
              </a:pPr>
              <a:endParaRPr sz="4800"/>
            </a:p>
          </p:txBody>
        </p:sp>
        <p:sp>
          <p:nvSpPr>
            <p:cNvPr id="259" name="MEMBER 02"/>
            <p:cNvSpPr/>
            <p:nvPr/>
          </p:nvSpPr>
          <p:spPr>
            <a:xfrm rot="16200000">
              <a:off x="-1162295" y="1293104"/>
              <a:ext cx="3015470" cy="61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spAutoFit/>
            </a:bodyPr>
            <a:lstStyle>
              <a:lvl1pPr algn="ctr" defTabSz="1828800">
                <a:lnSpc>
                  <a:spcPct val="100000"/>
                </a:lnSpc>
                <a:spcBef>
                  <a:spcPts val="0"/>
                </a:spcBef>
                <a:defRPr sz="2800">
                  <a:solidFill>
                    <a:srgbClr val="FFFFFF"/>
                  </a:solidFill>
                  <a:latin typeface="Noto Serif CJK TC"/>
                  <a:ea typeface="Noto Serif CJK TC"/>
                  <a:cs typeface="Noto Serif CJK TC"/>
                  <a:sym typeface="Noto Serif CJK TC"/>
                </a:defRPr>
              </a:lvl1pPr>
            </a:lstStyle>
            <a:p>
              <a:r>
                <a:rPr>
                  <a:latin typeface="Arial" panose="020B0604020202020204" pitchFamily="34" charset="0"/>
                  <a:ea typeface="汉仪旗黑-55简" panose="00020600040101010101" charset="-122"/>
                </a:rPr>
                <a:t>MEMBER 02</a:t>
              </a:r>
              <a:endParaRPr>
                <a:latin typeface="Arial" panose="020B0604020202020204" pitchFamily="34" charset="0"/>
                <a:ea typeface="汉仪旗黑-55简" panose="00020600040101010101" charset="-122"/>
              </a:endParaRPr>
            </a:p>
          </p:txBody>
        </p:sp>
      </p:grpSp>
      <p:sp>
        <p:nvSpPr>
          <p:cNvPr id="261" name="Rectangle 40"/>
          <p:cNvSpPr txBox="1"/>
          <p:nvPr/>
        </p:nvSpPr>
        <p:spPr>
          <a:xfrm>
            <a:off x="2262366" y="6846205"/>
            <a:ext cx="5455525" cy="4921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9A222E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这里写您的名字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62" name="Rectangle 41"/>
          <p:cNvSpPr txBox="1"/>
          <p:nvPr/>
        </p:nvSpPr>
        <p:spPr>
          <a:xfrm>
            <a:off x="2262366" y="7461759"/>
            <a:ext cx="5455525" cy="43053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5E5E5E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这里写您的职称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63" name="Rectangle 42"/>
          <p:cNvSpPr txBox="1"/>
          <p:nvPr/>
        </p:nvSpPr>
        <p:spPr>
          <a:xfrm>
            <a:off x="9463265" y="6846205"/>
            <a:ext cx="5455525" cy="4921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9A222E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这里写团队成员的名字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64" name="Rectangle 43"/>
          <p:cNvSpPr txBox="1"/>
          <p:nvPr/>
        </p:nvSpPr>
        <p:spPr>
          <a:xfrm>
            <a:off x="9463265" y="7461759"/>
            <a:ext cx="5455525" cy="43053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5E5E5E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这里写团队成员的职称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65" name="Rectangle 44"/>
          <p:cNvSpPr txBox="1"/>
          <p:nvPr/>
        </p:nvSpPr>
        <p:spPr>
          <a:xfrm>
            <a:off x="16664165" y="6846205"/>
            <a:ext cx="5455525" cy="4921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9A222E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这里写团队成员的名字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66" name="Rectangle 45"/>
          <p:cNvSpPr txBox="1"/>
          <p:nvPr/>
        </p:nvSpPr>
        <p:spPr>
          <a:xfrm>
            <a:off x="16664165" y="7461759"/>
            <a:ext cx="5455525" cy="43053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5E5E5E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lvl1pPr>
          </a:lstStyle>
          <a:p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这里写团队成员的职称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67" name="Rectangle 46"/>
          <p:cNvSpPr txBox="1"/>
          <p:nvPr/>
        </p:nvSpPr>
        <p:spPr>
          <a:xfrm>
            <a:off x="2262366" y="8238787"/>
            <a:ext cx="5455525" cy="387794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just" defTabSz="18288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（写名字）是这间公司的（写职称），主要负责哪些、哪些工作。（写名字）一直专注在怎样的技术上，有怎样的经验。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algn="just" defTabSz="18288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algn="just" defTabSz="18288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（写名字）曾经担任什么公司怎样的职位，主要负责怎样的工作。几年到几年间，独立完成怎样独特的项目，并有什么成绩。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68" name="Rectangle 47"/>
          <p:cNvSpPr txBox="1"/>
          <p:nvPr/>
        </p:nvSpPr>
        <p:spPr>
          <a:xfrm>
            <a:off x="9463265" y="8238787"/>
            <a:ext cx="5455525" cy="387794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just" defTabSz="18288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（写名字）是这间公司的（写职称），主要负责哪些、哪些工作。（写名字）一直专注在怎样的技术上，有怎样的经验。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algn="just" defTabSz="18288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algn="just" defTabSz="18288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（写名字）曾经担任什么公司怎样的职位，主要负责怎样的工作。几年到几年间，独立完成怎样独特的项目，并有什么成绩。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sp>
        <p:nvSpPr>
          <p:cNvPr id="269" name="Rectangle 48"/>
          <p:cNvSpPr txBox="1"/>
          <p:nvPr/>
        </p:nvSpPr>
        <p:spPr>
          <a:xfrm>
            <a:off x="16664165" y="8238787"/>
            <a:ext cx="5455525" cy="387794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just" defTabSz="18288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（写名字）是这间公司的（写职称），主要负责哪些、哪些工作。（写名字）一直专注在怎样的技术上，有怎样的经验。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algn="just" defTabSz="18288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  <a:p>
            <a:pPr algn="just" defTabSz="18288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212121"/>
                </a:solidFill>
                <a:latin typeface="Noto Serif CJK TC"/>
                <a:ea typeface="Noto Serif CJK TC"/>
                <a:cs typeface="Noto Serif CJK TC"/>
                <a:sym typeface="Noto Serif CJK TC"/>
              </a:defRPr>
            </a:pPr>
            <a:r>
              <a:rPr>
                <a:latin typeface="Arial" panose="020B0604020202020204" pitchFamily="34" charset="0"/>
                <a:ea typeface="汉仪旗黑-55简" panose="00020600040101010101" charset="-122"/>
              </a:rPr>
              <a:t>（写名字）曾经担任什么公司怎样的职位，主要负责怎样的工作。几年到几年间，独立完成怎样独特的项目，并有什么成绩。</a:t>
            </a:r>
            <a:endParaRPr>
              <a:latin typeface="Arial" panose="020B0604020202020204" pitchFamily="34" charset="0"/>
              <a:ea typeface="汉仪旗黑-55简" panose="00020600040101010101" charset="-122"/>
            </a:endParaRPr>
          </a:p>
        </p:txBody>
      </p:sp>
      <p:grpSp>
        <p:nvGrpSpPr>
          <p:cNvPr id="273" name="群組"/>
          <p:cNvGrpSpPr/>
          <p:nvPr/>
        </p:nvGrpSpPr>
        <p:grpSpPr>
          <a:xfrm>
            <a:off x="24135108" y="12341133"/>
            <a:ext cx="248893" cy="1374867"/>
            <a:chOff x="0" y="0"/>
            <a:chExt cx="248892" cy="1374865"/>
          </a:xfrm>
        </p:grpSpPr>
        <p:sp>
          <p:nvSpPr>
            <p:cNvPr id="270" name="正方形"/>
            <p:cNvSpPr/>
            <p:nvPr/>
          </p:nvSpPr>
          <p:spPr>
            <a:xfrm rot="10800000" flipH="1">
              <a:off x="0" y="0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271" name="正方形"/>
            <p:cNvSpPr/>
            <p:nvPr/>
          </p:nvSpPr>
          <p:spPr>
            <a:xfrm rot="10800000" flipH="1">
              <a:off x="0" y="560433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  <p:sp>
          <p:nvSpPr>
            <p:cNvPr id="272" name="正方形"/>
            <p:cNvSpPr/>
            <p:nvPr/>
          </p:nvSpPr>
          <p:spPr>
            <a:xfrm rot="10800000" flipH="1">
              <a:off x="0" y="1120865"/>
              <a:ext cx="248893" cy="254001"/>
            </a:xfrm>
            <a:prstGeom prst="rect">
              <a:avLst/>
            </a:prstGeom>
            <a:solidFill>
              <a:srgbClr val="9A22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165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4800"/>
            </a:p>
          </p:txBody>
        </p:sp>
      </p:grp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PLACING_PICTURE_USER_VIEWPORT" val="{&quot;height&quot;:21600.00157480315,&quot;width&quot;:38400.00157480315}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2838</Words>
  <Application>WPS 演示</Application>
  <PresentationFormat>自訂</PresentationFormat>
  <Paragraphs>342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2" baseType="lpstr">
      <vt:lpstr>Arial</vt:lpstr>
      <vt:lpstr>宋体</vt:lpstr>
      <vt:lpstr>Wingdings</vt:lpstr>
      <vt:lpstr>Helvetica Neue</vt:lpstr>
      <vt:lpstr>微软雅黑</vt:lpstr>
      <vt:lpstr>Helvetica Neue Medium</vt:lpstr>
      <vt:lpstr>Helvetica Light</vt:lpstr>
      <vt:lpstr>Noto Sans CJK TC Medium</vt:lpstr>
      <vt:lpstr>Noto Serif CJK TC Black</vt:lpstr>
      <vt:lpstr>HakusyuSousyoExtraBold</vt:lpstr>
      <vt:lpstr>Noto Serif CJK TC</vt:lpstr>
      <vt:lpstr>Calibri Light</vt:lpstr>
      <vt:lpstr>Roboto</vt:lpstr>
      <vt:lpstr>Calibri</vt:lpstr>
      <vt:lpstr>Helvetica</vt:lpstr>
      <vt:lpstr>Open Sans Light</vt:lpstr>
      <vt:lpstr>Arial Unicode MS</vt:lpstr>
      <vt:lpstr>Roboto Bold</vt:lpstr>
      <vt:lpstr>Gill Sans</vt:lpstr>
      <vt:lpstr>Noto Serif CJK TC SemiBold</vt:lpstr>
      <vt:lpstr>Open Sans</vt:lpstr>
      <vt:lpstr>Roboto</vt:lpstr>
      <vt:lpstr>汉仪旗黑-55简</vt:lpstr>
      <vt:lpstr>Helvetica Neue</vt:lpstr>
      <vt:lpstr>21_BasicWhite</vt:lpstr>
      <vt:lpstr>PowerPoint 演示文稿</vt:lpstr>
      <vt:lpstr>使用規範</vt:lpstr>
      <vt:lpstr>這裡寫公司名稱</vt:lpstr>
      <vt:lpstr>這裡寫我們是怎樣的產品 / 專業服務公司</vt:lpstr>
      <vt:lpstr>PowerPoint 演示文稿</vt:lpstr>
      <vt:lpstr>這裡寫在怎樣的場景會遇到糟糕透頂的問題或絕佳的機會</vt:lpstr>
      <vt:lpstr>解決方案</vt:lpstr>
      <vt:lpstr>我們的產品 / 專業服務</vt:lpstr>
      <vt:lpstr>核心 / 管理團隊</vt:lpstr>
      <vt:lpstr>市場規模</vt:lpstr>
      <vt:lpstr>為什麼是現在？</vt:lpstr>
      <vt:lpstr>PowerPoint 演示文稿</vt:lpstr>
      <vt:lpstr>PowerPoint 演示文稿</vt:lpstr>
      <vt:lpstr>PowerPoint 演示文稿</vt:lpstr>
      <vt:lpstr>營收模式</vt:lpstr>
      <vt:lpstr>募資金額</vt:lpstr>
      <vt:lpstr>財務預估 / 年</vt:lpstr>
      <vt:lpstr>的關鍵指標以及要如何使用資金</vt:lpstr>
      <vt:lpstr>這裡寫您需要聽眾為您做的事</vt:lpstr>
      <vt:lpstr>PowerPoint 演示文稿</vt:lpstr>
      <vt:lpstr>可編輯的世界地圖</vt:lpstr>
      <vt:lpstr>PowerPoint 演示文稿</vt:lpstr>
      <vt:lpstr>PowerPoint 演示文稿</vt:lpstr>
      <vt:lpstr>PowerPoint 演示文稿</vt:lpstr>
      <vt:lpstr>PowerPoint 演示文稿</vt:lpstr>
      <vt:lpstr>模板設計規範</vt:lpstr>
      <vt:lpstr>杜拉克夫人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>安LN</cp:lastModifiedBy>
  <cp:revision>3</cp:revision>
  <dcterms:created xsi:type="dcterms:W3CDTF">2021-04-21T07:06:17Z</dcterms:created>
  <dcterms:modified xsi:type="dcterms:W3CDTF">2021-04-21T07:23:02Z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2D4E645FAE1643C288A488C86B66CA11</vt:lpwstr>
  </property>
  <property fmtid="{D5CDD505-2E9C-101B-9397-08002B2CF9AE}" pid="3" name="KSOProductBuildVer">
    <vt:lpwstr>2052-11.1.0.10463</vt:lpwstr>
  </property>
</Properties>
</file>